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9" r:id="rId1"/>
    <p:sldMasterId id="2147483695" r:id="rId2"/>
    <p:sldMasterId id="2147483728" r:id="rId3"/>
    <p:sldMasterId id="2147483745" r:id="rId4"/>
    <p:sldMasterId id="2147483762" r:id="rId5"/>
  </p:sldMasterIdLst>
  <p:notesMasterIdLst>
    <p:notesMasterId r:id="rId34"/>
  </p:notesMasterIdLst>
  <p:handoutMasterIdLst>
    <p:handoutMasterId r:id="rId35"/>
  </p:handoutMasterIdLst>
  <p:sldIdLst>
    <p:sldId id="915" r:id="rId6"/>
    <p:sldId id="343" r:id="rId7"/>
    <p:sldId id="368" r:id="rId8"/>
    <p:sldId id="478" r:id="rId9"/>
    <p:sldId id="1683" r:id="rId10"/>
    <p:sldId id="1576" r:id="rId11"/>
    <p:sldId id="1684" r:id="rId12"/>
    <p:sldId id="476" r:id="rId13"/>
    <p:sldId id="474" r:id="rId14"/>
    <p:sldId id="451" r:id="rId15"/>
    <p:sldId id="467" r:id="rId16"/>
    <p:sldId id="469" r:id="rId17"/>
    <p:sldId id="470" r:id="rId18"/>
    <p:sldId id="479" r:id="rId19"/>
    <p:sldId id="1688" r:id="rId20"/>
    <p:sldId id="484" r:id="rId21"/>
    <p:sldId id="359" r:id="rId22"/>
    <p:sldId id="1685" r:id="rId23"/>
    <p:sldId id="352" r:id="rId24"/>
    <p:sldId id="439" r:id="rId25"/>
    <p:sldId id="473" r:id="rId26"/>
    <p:sldId id="461" r:id="rId27"/>
    <p:sldId id="356" r:id="rId28"/>
    <p:sldId id="321" r:id="rId29"/>
    <p:sldId id="389" r:id="rId30"/>
    <p:sldId id="392" r:id="rId31"/>
    <p:sldId id="394" r:id="rId32"/>
    <p:sldId id="1690" r:id="rId33"/>
  </p:sldIdLst>
  <p:sldSz cx="10693400" cy="7561263"/>
  <p:notesSz cx="6662738" cy="9832975"/>
  <p:defaultTextStyle>
    <a:defPPr>
      <a:defRPr lang="en-GB"/>
    </a:defPPr>
    <a:lvl1pPr algn="l" rtl="1" fontAlgn="base">
      <a:spcBef>
        <a:spcPct val="0"/>
      </a:spcBef>
      <a:spcAft>
        <a:spcPct val="0"/>
      </a:spcAft>
      <a:defRPr sz="3900" b="1" kern="1200">
        <a:solidFill>
          <a:srgbClr val="000066"/>
        </a:solidFill>
        <a:latin typeface="Arial" charset="0"/>
        <a:ea typeface="+mn-ea"/>
        <a:cs typeface="Arial" charset="0"/>
      </a:defRPr>
    </a:lvl1pPr>
    <a:lvl2pPr marL="457200" algn="l" rtl="1" fontAlgn="base">
      <a:spcBef>
        <a:spcPct val="0"/>
      </a:spcBef>
      <a:spcAft>
        <a:spcPct val="0"/>
      </a:spcAft>
      <a:defRPr sz="3900" b="1" kern="1200">
        <a:solidFill>
          <a:srgbClr val="000066"/>
        </a:solidFill>
        <a:latin typeface="Arial" charset="0"/>
        <a:ea typeface="+mn-ea"/>
        <a:cs typeface="Arial" charset="0"/>
      </a:defRPr>
    </a:lvl2pPr>
    <a:lvl3pPr marL="914400" algn="l" rtl="1" fontAlgn="base">
      <a:spcBef>
        <a:spcPct val="0"/>
      </a:spcBef>
      <a:spcAft>
        <a:spcPct val="0"/>
      </a:spcAft>
      <a:defRPr sz="3900" b="1" kern="1200">
        <a:solidFill>
          <a:srgbClr val="000066"/>
        </a:solidFill>
        <a:latin typeface="Arial" charset="0"/>
        <a:ea typeface="+mn-ea"/>
        <a:cs typeface="Arial" charset="0"/>
      </a:defRPr>
    </a:lvl3pPr>
    <a:lvl4pPr marL="1371600" algn="l" rtl="1" fontAlgn="base">
      <a:spcBef>
        <a:spcPct val="0"/>
      </a:spcBef>
      <a:spcAft>
        <a:spcPct val="0"/>
      </a:spcAft>
      <a:defRPr sz="3900" b="1" kern="1200">
        <a:solidFill>
          <a:srgbClr val="000066"/>
        </a:solidFill>
        <a:latin typeface="Arial" charset="0"/>
        <a:ea typeface="+mn-ea"/>
        <a:cs typeface="Arial" charset="0"/>
      </a:defRPr>
    </a:lvl4pPr>
    <a:lvl5pPr marL="1828800" algn="l" rtl="1" fontAlgn="base">
      <a:spcBef>
        <a:spcPct val="0"/>
      </a:spcBef>
      <a:spcAft>
        <a:spcPct val="0"/>
      </a:spcAft>
      <a:defRPr sz="3900" b="1" kern="1200">
        <a:solidFill>
          <a:srgbClr val="000066"/>
        </a:solidFill>
        <a:latin typeface="Arial" charset="0"/>
        <a:ea typeface="+mn-ea"/>
        <a:cs typeface="Arial" charset="0"/>
      </a:defRPr>
    </a:lvl5pPr>
    <a:lvl6pPr marL="2286000" algn="l" defTabSz="914400" rtl="0" eaLnBrk="1" latinLnBrk="0" hangingPunct="1">
      <a:defRPr sz="3900" b="1" kern="1200">
        <a:solidFill>
          <a:srgbClr val="000066"/>
        </a:solidFill>
        <a:latin typeface="Arial" charset="0"/>
        <a:ea typeface="+mn-ea"/>
        <a:cs typeface="Arial" charset="0"/>
      </a:defRPr>
    </a:lvl6pPr>
    <a:lvl7pPr marL="2743200" algn="l" defTabSz="914400" rtl="0" eaLnBrk="1" latinLnBrk="0" hangingPunct="1">
      <a:defRPr sz="3900" b="1" kern="1200">
        <a:solidFill>
          <a:srgbClr val="000066"/>
        </a:solidFill>
        <a:latin typeface="Arial" charset="0"/>
        <a:ea typeface="+mn-ea"/>
        <a:cs typeface="Arial" charset="0"/>
      </a:defRPr>
    </a:lvl7pPr>
    <a:lvl8pPr marL="3200400" algn="l" defTabSz="914400" rtl="0" eaLnBrk="1" latinLnBrk="0" hangingPunct="1">
      <a:defRPr sz="3900" b="1" kern="1200">
        <a:solidFill>
          <a:srgbClr val="000066"/>
        </a:solidFill>
        <a:latin typeface="Arial" charset="0"/>
        <a:ea typeface="+mn-ea"/>
        <a:cs typeface="Arial" charset="0"/>
      </a:defRPr>
    </a:lvl8pPr>
    <a:lvl9pPr marL="3657600" algn="l" defTabSz="914400" rtl="0" eaLnBrk="1" latinLnBrk="0" hangingPunct="1">
      <a:defRPr sz="3900" b="1" kern="1200">
        <a:solidFill>
          <a:srgbClr val="000066"/>
        </a:solidFill>
        <a:latin typeface="Arial" charset="0"/>
        <a:ea typeface="+mn-ea"/>
        <a:cs typeface="Arial" charset="0"/>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TER, Arabella" initials="HA" lastIdx="25" clrIdx="0">
    <p:extLst>
      <p:ext uri="{19B8F6BF-5375-455C-9EA6-DF929625EA0E}">
        <p15:presenceInfo xmlns:p15="http://schemas.microsoft.com/office/powerpoint/2012/main" userId="S-1-5-21-1446143339-2250552318-1255726049-176098" providerId="AD"/>
      </p:ext>
    </p:extLst>
  </p:cmAuthor>
  <p:cmAuthor id="2" name="MONTGOMERY, Margaret" initials="MM" lastIdx="5" clrIdx="1">
    <p:extLst>
      <p:ext uri="{19B8F6BF-5375-455C-9EA6-DF929625EA0E}">
        <p15:presenceInfo xmlns:p15="http://schemas.microsoft.com/office/powerpoint/2012/main" userId="S-1-5-21-1446143339-2250552318-1255726049-57289" providerId="AD"/>
      </p:ext>
    </p:extLst>
  </p:cmAuthor>
  <p:cmAuthor id="3" name="MEDLICOTT, Kate Olive" initials="MKO" lastIdx="14" clrIdx="2">
    <p:extLst>
      <p:ext uri="{19B8F6BF-5375-455C-9EA6-DF929625EA0E}">
        <p15:presenceInfo xmlns:p15="http://schemas.microsoft.com/office/powerpoint/2012/main" userId="S-1-5-21-1446143339-2250552318-1255726049-57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530342"/>
    <a:srgbClr val="4189DD"/>
    <a:srgbClr val="72BBE8"/>
    <a:srgbClr val="66FF33"/>
    <a:srgbClr val="96CCEE"/>
    <a:srgbClr val="1E7FB8"/>
    <a:srgbClr val="C4DAF4"/>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847" autoAdjust="0"/>
  </p:normalViewPr>
  <p:slideViewPr>
    <p:cSldViewPr snapToGrid="0">
      <p:cViewPr varScale="1">
        <p:scale>
          <a:sx n="95" d="100"/>
          <a:sy n="95" d="100"/>
        </p:scale>
        <p:origin x="1638" y="102"/>
      </p:cViewPr>
      <p:guideLst>
        <p:guide orient="horz" pos="2381"/>
        <p:guide pos="3368"/>
      </p:guideLst>
    </p:cSldViewPr>
  </p:slideViewPr>
  <p:notesTextViewPr>
    <p:cViewPr>
      <p:scale>
        <a:sx n="1" d="1"/>
        <a:sy n="1" d="1"/>
      </p:scale>
      <p:origin x="0" y="0"/>
    </p:cViewPr>
  </p:notesTextViewPr>
  <p:sorterViewPr>
    <p:cViewPr>
      <p:scale>
        <a:sx n="100" d="100"/>
        <a:sy n="100" d="100"/>
      </p:scale>
      <p:origin x="0" y="-4608"/>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r>
              <a:rPr lang="en-GB"/>
              <a:t>World Health Organization</a:t>
            </a:r>
          </a:p>
        </p:txBody>
      </p:sp>
      <p:sp>
        <p:nvSpPr>
          <p:cNvPr id="29699" name="Rectangle 3"/>
          <p:cNvSpPr>
            <a:spLocks noGrp="1" noChangeArrowheads="1"/>
          </p:cNvSpPr>
          <p:nvPr>
            <p:ph type="dt" sz="quarter" idx="1"/>
          </p:nvPr>
        </p:nvSpPr>
        <p:spPr bwMode="auto">
          <a:xfrm>
            <a:off x="3773488" y="0"/>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fld id="{6DBEE147-F684-4840-90B3-835D9E551D18}" type="datetime3">
              <a:rPr lang="en-GB"/>
              <a:pPr/>
              <a:t>30 April, 2020</a:t>
            </a:fld>
            <a:endParaRPr lang="en-GB"/>
          </a:p>
        </p:txBody>
      </p:sp>
      <p:sp>
        <p:nvSpPr>
          <p:cNvPr id="29700" name="Rectangle 4"/>
          <p:cNvSpPr>
            <a:spLocks noGrp="1" noChangeArrowheads="1"/>
          </p:cNvSpPr>
          <p:nvPr>
            <p:ph type="ftr" sz="quarter" idx="2"/>
          </p:nvPr>
        </p:nvSpPr>
        <p:spPr bwMode="auto">
          <a:xfrm>
            <a:off x="0" y="9339263"/>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29701" name="Rectangle 5"/>
          <p:cNvSpPr>
            <a:spLocks noGrp="1" noChangeArrowheads="1"/>
          </p:cNvSpPr>
          <p:nvPr>
            <p:ph type="sldNum" sz="quarter" idx="3"/>
          </p:nvPr>
        </p:nvSpPr>
        <p:spPr bwMode="auto">
          <a:xfrm>
            <a:off x="3773488" y="9339263"/>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168BC06E-EDE7-41F5-A77F-3BA05E8C898C}" type="slidenum">
              <a:rPr lang="en-GB"/>
              <a:pPr/>
              <a:t>‹#›</a:t>
            </a:fld>
            <a:endParaRPr lang="en-GB"/>
          </a:p>
        </p:txBody>
      </p:sp>
    </p:spTree>
    <p:extLst>
      <p:ext uri="{BB962C8B-B14F-4D97-AF65-F5344CB8AC3E}">
        <p14:creationId xmlns:p14="http://schemas.microsoft.com/office/powerpoint/2010/main" val="3526002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r>
              <a:rPr lang="en-GB"/>
              <a:t>World Health Organization</a:t>
            </a:r>
          </a:p>
        </p:txBody>
      </p:sp>
      <p:sp>
        <p:nvSpPr>
          <p:cNvPr id="31747" name="Rectangle 3"/>
          <p:cNvSpPr>
            <a:spLocks noGrp="1" noChangeArrowheads="1"/>
          </p:cNvSpPr>
          <p:nvPr>
            <p:ph type="dt" idx="1"/>
          </p:nvPr>
        </p:nvSpPr>
        <p:spPr bwMode="auto">
          <a:xfrm>
            <a:off x="3773488" y="0"/>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fld id="{C127BA38-178D-4AF7-B89D-37B34DD3D943}" type="datetime3">
              <a:rPr lang="en-GB"/>
              <a:pPr/>
              <a:t>30 April, 2020</a:t>
            </a:fld>
            <a:endParaRPr lang="en-GB"/>
          </a:p>
        </p:txBody>
      </p:sp>
      <p:sp>
        <p:nvSpPr>
          <p:cNvPr id="31748" name="Rectangle 4"/>
          <p:cNvSpPr>
            <a:spLocks noGrp="1" noRot="1" noChangeAspect="1" noChangeArrowheads="1" noTextEdit="1"/>
          </p:cNvSpPr>
          <p:nvPr>
            <p:ph type="sldImg" idx="2"/>
          </p:nvPr>
        </p:nvSpPr>
        <p:spPr bwMode="auto">
          <a:xfrm>
            <a:off x="725488" y="738188"/>
            <a:ext cx="5211762" cy="36861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66750" y="4670425"/>
            <a:ext cx="5329238"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750" name="Rectangle 6"/>
          <p:cNvSpPr>
            <a:spLocks noGrp="1" noChangeArrowheads="1"/>
          </p:cNvSpPr>
          <p:nvPr>
            <p:ph type="ftr" sz="quarter" idx="4"/>
          </p:nvPr>
        </p:nvSpPr>
        <p:spPr bwMode="auto">
          <a:xfrm>
            <a:off x="0" y="9339263"/>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31751" name="Rectangle 7"/>
          <p:cNvSpPr>
            <a:spLocks noGrp="1" noChangeArrowheads="1"/>
          </p:cNvSpPr>
          <p:nvPr>
            <p:ph type="sldNum" sz="quarter" idx="5"/>
          </p:nvPr>
        </p:nvSpPr>
        <p:spPr bwMode="auto">
          <a:xfrm>
            <a:off x="3773488" y="9339263"/>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56EBA302-80AB-4EFD-A21F-6592AEBC50DA}" type="slidenum">
              <a:rPr lang="en-GB"/>
              <a:pPr/>
              <a:t>‹#›</a:t>
            </a:fld>
            <a:endParaRPr lang="en-GB"/>
          </a:p>
        </p:txBody>
      </p:sp>
    </p:spTree>
    <p:extLst>
      <p:ext uri="{BB962C8B-B14F-4D97-AF65-F5344CB8AC3E}">
        <p14:creationId xmlns:p14="http://schemas.microsoft.com/office/powerpoint/2010/main" val="220660765"/>
      </p:ext>
    </p:extLst>
  </p:cSld>
  <p:clrMap bg1="lt1" tx1="dk1" bg2="lt2" tx2="dk2" accent1="accent1" accent2="accent2" accent3="accent3" accent4="accent4" accent5="accent5" accent6="accent6" hlink="hlink" folHlink="folHlink"/>
  <p:hf ftr="0"/>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0954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985838" y="1228725"/>
            <a:ext cx="4691062" cy="3317875"/>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GB" altLang="en-US">
              <a:ea typeface="ＭＳ Ｐゴシック" pitchFamily="34" charset="-128"/>
            </a:endParaRPr>
          </a:p>
        </p:txBody>
      </p:sp>
      <p:sp>
        <p:nvSpPr>
          <p:cNvPr id="4" name="Header Placeholder 3"/>
          <p:cNvSpPr>
            <a:spLocks noGrp="1"/>
          </p:cNvSpPr>
          <p:nvPr>
            <p:ph type="hdr" sz="quarter"/>
          </p:nvPr>
        </p:nvSpPr>
        <p:spPr/>
        <p:txBody>
          <a:bodyPr/>
          <a:lstStyle/>
          <a:p>
            <a:pPr>
              <a:defRPr/>
            </a:pPr>
            <a:r>
              <a:rPr lang="en-US">
                <a:solidFill>
                  <a:prstClr val="black"/>
                </a:solidFill>
              </a:rPr>
              <a:t>World Health Organization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94B58E4E-369D-4FD2-8211-6A43E2360679}" type="datetime3">
              <a:rPr lang="en-US" altLang="en-US" smtClean="0">
                <a:solidFill>
                  <a:prstClr val="black"/>
                </a:solidFill>
              </a:rPr>
              <a:pPr eaLnBrk="1" hangingPunct="1">
                <a:spcBef>
                  <a:spcPct val="0"/>
                </a:spcBef>
              </a:pPr>
              <a:t>30 April 2020</a:t>
            </a:fld>
            <a:endParaRPr lang="en-US" altLang="en-US">
              <a:solidFill>
                <a:prstClr val="black"/>
              </a:solidFill>
            </a:endParaRPr>
          </a:p>
        </p:txBody>
      </p:sp>
      <p:sp>
        <p:nvSpPr>
          <p:cNvPr id="297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1E79F9C9-5D04-41F5-BB04-7C4CFF4F29D1}" type="slidenum">
              <a:rPr lang="en-US" altLang="en-US" smtClean="0">
                <a:solidFill>
                  <a:prstClr val="black"/>
                </a:solidFill>
              </a:rPr>
              <a:pPr eaLnBrk="1" hangingPunct="1">
                <a:spcBef>
                  <a:spcPct val="0"/>
                </a:spcBef>
              </a:pPr>
              <a:t>23</a:t>
            </a:fld>
            <a:endParaRPr lang="en-US" altLang="en-US">
              <a:solidFill>
                <a:prstClr val="black"/>
              </a:solidFill>
            </a:endParaRPr>
          </a:p>
        </p:txBody>
      </p:sp>
    </p:spTree>
    <p:extLst>
      <p:ext uri="{BB962C8B-B14F-4D97-AF65-F5344CB8AC3E}">
        <p14:creationId xmlns:p14="http://schemas.microsoft.com/office/powerpoint/2010/main" val="1669035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D5E39EE6-5CAE-44C4-99BF-34B93BA6E503}"/>
              </a:ext>
            </a:extLst>
          </p:cNvPr>
          <p:cNvSpPr>
            <a:spLocks noGrp="1" noRot="1" noChangeAspect="1" noTextEdit="1"/>
          </p:cNvSpPr>
          <p:nvPr>
            <p:ph type="sldImg"/>
          </p:nvPr>
        </p:nvSpPr>
        <p:spPr>
          <a:ln/>
        </p:spPr>
      </p:sp>
      <p:sp>
        <p:nvSpPr>
          <p:cNvPr id="17410" name="Notes Placeholder 2">
            <a:extLst>
              <a:ext uri="{FF2B5EF4-FFF2-40B4-BE49-F238E27FC236}">
                <a16:creationId xmlns:a16="http://schemas.microsoft.com/office/drawing/2014/main" id="{427D5043-DF57-477A-8D40-FCB52A8A05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411" name="Slide Number Placeholder 3">
            <a:extLst>
              <a:ext uri="{FF2B5EF4-FFF2-40B4-BE49-F238E27FC236}">
                <a16:creationId xmlns:a16="http://schemas.microsoft.com/office/drawing/2014/main" id="{887AC14C-13A2-45FD-8220-288F965544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45C3B8-3213-41A3-8080-CBA8DCA98CD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5725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E4CED5FC-5049-41F6-82A4-75E165AEC9EC}"/>
              </a:ext>
            </a:extLst>
          </p:cNvPr>
          <p:cNvSpPr>
            <a:spLocks noGrp="1" noRot="1" noChangeAspect="1" noTextEdit="1"/>
          </p:cNvSpPr>
          <p:nvPr>
            <p:ph type="sldImg"/>
          </p:nvPr>
        </p:nvSpPr>
        <p:spPr>
          <a:ln/>
        </p:spPr>
      </p:sp>
      <p:sp>
        <p:nvSpPr>
          <p:cNvPr id="21506" name="Notes Placeholder 2">
            <a:extLst>
              <a:ext uri="{FF2B5EF4-FFF2-40B4-BE49-F238E27FC236}">
                <a16:creationId xmlns:a16="http://schemas.microsoft.com/office/drawing/2014/main" id="{4F973225-4ABF-490A-8A34-DE19A1256B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7" name="Slide Number Placeholder 3">
            <a:extLst>
              <a:ext uri="{FF2B5EF4-FFF2-40B4-BE49-F238E27FC236}">
                <a16:creationId xmlns:a16="http://schemas.microsoft.com/office/drawing/2014/main" id="{7B383633-4931-4FC1-9C86-78E83D70C2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070741-550D-4464-8CED-CA191F61E7D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931391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B4BD4E3C-3ED7-4975-8DB2-8F4E1A6E5909}"/>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739B20CC-AE51-4079-A49C-3B59EAB9D3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5" name="Slide Number Placeholder 3">
            <a:extLst>
              <a:ext uri="{FF2B5EF4-FFF2-40B4-BE49-F238E27FC236}">
                <a16:creationId xmlns:a16="http://schemas.microsoft.com/office/drawing/2014/main" id="{73543F31-E602-4F24-AD92-001988C8C7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0853C3-60BE-40F3-9109-3573870D9FB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14525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62466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985838" y="1228725"/>
            <a:ext cx="4691062" cy="3317875"/>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GB" altLang="en-US" dirty="0">
              <a:ea typeface="ＭＳ Ｐゴシック" pitchFamily="34" charset="-128"/>
            </a:endParaRPr>
          </a:p>
        </p:txBody>
      </p:sp>
      <p:sp>
        <p:nvSpPr>
          <p:cNvPr id="4" name="Header Placeholder 3"/>
          <p:cNvSpPr>
            <a:spLocks noGrp="1"/>
          </p:cNvSpPr>
          <p:nvPr>
            <p:ph type="hdr" sz="quarter"/>
          </p:nvPr>
        </p:nvSpPr>
        <p:spPr/>
        <p:txBody>
          <a:bodyPr/>
          <a:lstStyle/>
          <a:p>
            <a:pPr>
              <a:defRPr/>
            </a:pPr>
            <a:r>
              <a:rPr lang="en-US"/>
              <a:t>World Health Organization</a:t>
            </a:r>
          </a:p>
        </p:txBody>
      </p:sp>
      <p:sp>
        <p:nvSpPr>
          <p:cNvPr id="2458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36FBA1EB-7C4F-44C6-8B75-7ACDA4D22D29}" type="datetime3">
              <a:rPr lang="en-US" altLang="en-US" smtClean="0"/>
              <a:pPr eaLnBrk="1" hangingPunct="1">
                <a:spcBef>
                  <a:spcPct val="0"/>
                </a:spcBef>
              </a:pPr>
              <a:t>30 April 2020</a:t>
            </a:fld>
            <a:endParaRPr lang="en-US" altLang="en-US"/>
          </a:p>
        </p:txBody>
      </p:sp>
      <p:sp>
        <p:nvSpPr>
          <p:cNvPr id="245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6DBE560C-A673-43D4-B82B-D9F8AE882BF6}" type="slidenum">
              <a:rPr lang="en-US" altLang="en-US" smtClean="0"/>
              <a:pPr eaLnBrk="1" hangingPunct="1">
                <a:spcBef>
                  <a:spcPct val="0"/>
                </a:spcBef>
              </a:pPr>
              <a:t>2</a:t>
            </a:fld>
            <a:endParaRPr lang="en-US" altLang="en-US"/>
          </a:p>
        </p:txBody>
      </p:sp>
    </p:spTree>
    <p:extLst>
      <p:ext uri="{BB962C8B-B14F-4D97-AF65-F5344CB8AC3E}">
        <p14:creationId xmlns:p14="http://schemas.microsoft.com/office/powerpoint/2010/main" val="273044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Spend 5 minutes discussing with the person next to you. </a:t>
            </a:r>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1866E631-06A4-452A-BE87-5D10BC10D3C7}" type="datetime3">
              <a:rPr lang="en-GB" smtClean="0"/>
              <a:pPr/>
              <a:t>30 April, 2020</a:t>
            </a:fld>
            <a:endParaRPr lang="en-GB"/>
          </a:p>
        </p:txBody>
      </p:sp>
      <p:sp>
        <p:nvSpPr>
          <p:cNvPr id="6" name="Slide Number Placeholder 5"/>
          <p:cNvSpPr>
            <a:spLocks noGrp="1"/>
          </p:cNvSpPr>
          <p:nvPr>
            <p:ph type="sldNum" sz="quarter" idx="12"/>
          </p:nvPr>
        </p:nvSpPr>
        <p:spPr/>
        <p:txBody>
          <a:bodyPr/>
          <a:lstStyle/>
          <a:p>
            <a:fld id="{DD78F81D-FF5C-44CC-91D0-ACB96F81086F}" type="slidenum">
              <a:rPr lang="en-GB" smtClean="0"/>
              <a:pPr/>
              <a:t>3</a:t>
            </a:fld>
            <a:endParaRPr lang="en-GB"/>
          </a:p>
        </p:txBody>
      </p:sp>
    </p:spTree>
    <p:extLst>
      <p:ext uri="{BB962C8B-B14F-4D97-AF65-F5344CB8AC3E}">
        <p14:creationId xmlns:p14="http://schemas.microsoft.com/office/powerpoint/2010/main" val="2425213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Spend 5 minutes discussing with the person next to you. </a:t>
            </a:r>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1866E631-06A4-452A-BE87-5D10BC10D3C7}" type="datetime3">
              <a:rPr lang="en-GB" smtClean="0"/>
              <a:pPr/>
              <a:t>30 April, 2020</a:t>
            </a:fld>
            <a:endParaRPr lang="en-GB"/>
          </a:p>
        </p:txBody>
      </p:sp>
      <p:sp>
        <p:nvSpPr>
          <p:cNvPr id="6" name="Slide Number Placeholder 5"/>
          <p:cNvSpPr>
            <a:spLocks noGrp="1"/>
          </p:cNvSpPr>
          <p:nvPr>
            <p:ph type="sldNum" sz="quarter" idx="12"/>
          </p:nvPr>
        </p:nvSpPr>
        <p:spPr/>
        <p:txBody>
          <a:bodyPr/>
          <a:lstStyle/>
          <a:p>
            <a:fld id="{DD78F81D-FF5C-44CC-91D0-ACB96F81086F}" type="slidenum">
              <a:rPr lang="en-GB" smtClean="0"/>
              <a:pPr/>
              <a:t>4</a:t>
            </a:fld>
            <a:endParaRPr lang="en-GB"/>
          </a:p>
        </p:txBody>
      </p:sp>
    </p:spTree>
    <p:extLst>
      <p:ext uri="{BB962C8B-B14F-4D97-AF65-F5344CB8AC3E}">
        <p14:creationId xmlns:p14="http://schemas.microsoft.com/office/powerpoint/2010/main" val="222960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solidFill>
                  <a:srgbClr val="002060"/>
                </a:solidFill>
              </a:rPr>
              <a:t>Safe sanitation systems must meet these requirements in a manner consistent with human rights, while also addressing co-disposal of greywater, associated hygiene practices and essential services required for the functioning of technologies.</a:t>
            </a:r>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World Health Organization</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7BA38-178D-4AF7-B89D-37B34DD3D943}" type="datetime3">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 April, 2020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BA302-80AB-4EFD-A21F-6592AEBC50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38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Refer to Sanitation System fact sheets, Annex 1 of the WHO Sanitation Guidelines, also available at </a:t>
            </a:r>
          </a:p>
          <a:p>
            <a:pPr algn="l" rtl="0"/>
            <a:r>
              <a:rPr lang="en-US" dirty="0"/>
              <a:t>https://www.who.int/water_sanitation_health/sanitation-waste/sanitation/sanitation-system-factsheets/en/   </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C127BA38-178D-4AF7-B89D-37B34DD3D943}" type="datetime3">
              <a:rPr lang="en-GB" smtClean="0"/>
              <a:pPr/>
              <a:t>30 April, 2020</a:t>
            </a:fld>
            <a:endParaRPr lang="en-GB"/>
          </a:p>
        </p:txBody>
      </p:sp>
      <p:sp>
        <p:nvSpPr>
          <p:cNvPr id="6" name="Slide Number Placeholder 5"/>
          <p:cNvSpPr>
            <a:spLocks noGrp="1"/>
          </p:cNvSpPr>
          <p:nvPr>
            <p:ph type="sldNum" sz="quarter" idx="12"/>
          </p:nvPr>
        </p:nvSpPr>
        <p:spPr/>
        <p:txBody>
          <a:bodyPr/>
          <a:lstStyle/>
          <a:p>
            <a:fld id="{56EBA302-80AB-4EFD-A21F-6592AEBC50DA}" type="slidenum">
              <a:rPr lang="en-GB" smtClean="0"/>
              <a:pPr/>
              <a:t>11</a:t>
            </a:fld>
            <a:endParaRPr lang="en-GB"/>
          </a:p>
        </p:txBody>
      </p:sp>
    </p:spTree>
    <p:extLst>
      <p:ext uri="{BB962C8B-B14F-4D97-AF65-F5344CB8AC3E}">
        <p14:creationId xmlns:p14="http://schemas.microsoft.com/office/powerpoint/2010/main" val="130647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C127BA38-178D-4AF7-B89D-37B34DD3D943}" type="datetime3">
              <a:rPr lang="en-GB" smtClean="0"/>
              <a:pPr/>
              <a:t>30 April, 2020</a:t>
            </a:fld>
            <a:endParaRPr lang="en-GB"/>
          </a:p>
        </p:txBody>
      </p:sp>
      <p:sp>
        <p:nvSpPr>
          <p:cNvPr id="6" name="Slide Number Placeholder 5"/>
          <p:cNvSpPr>
            <a:spLocks noGrp="1"/>
          </p:cNvSpPr>
          <p:nvPr>
            <p:ph type="sldNum" sz="quarter" idx="12"/>
          </p:nvPr>
        </p:nvSpPr>
        <p:spPr/>
        <p:txBody>
          <a:bodyPr/>
          <a:lstStyle/>
          <a:p>
            <a:fld id="{56EBA302-80AB-4EFD-A21F-6592AEBC50DA}" type="slidenum">
              <a:rPr lang="en-GB" smtClean="0"/>
              <a:pPr/>
              <a:t>14</a:t>
            </a:fld>
            <a:endParaRPr lang="en-GB"/>
          </a:p>
        </p:txBody>
      </p:sp>
    </p:spTree>
    <p:extLst>
      <p:ext uri="{BB962C8B-B14F-4D97-AF65-F5344CB8AC3E}">
        <p14:creationId xmlns:p14="http://schemas.microsoft.com/office/powerpoint/2010/main" val="2055729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 toilet/latrine should have a door which is unlocked when not in use (or for which a key is available) and can be locked from the inside during use, there should be no major holes in the structure, the hole or pit should not be blocked, water should be available for flush/pour flush toilets, and there should be no cracks, or leaks in the toilet structure. It should be within the grounds of the facility</a:t>
            </a:r>
            <a:r>
              <a:rPr lang="en-US" sz="1200" b="1" dirty="0"/>
              <a:t> </a:t>
            </a:r>
            <a:r>
              <a:rPr lang="en-US" sz="1200" dirty="0"/>
              <a:t>and it should be clean as noted by absence of waste, visible dirt and excreta and insects)</a:t>
            </a:r>
            <a:r>
              <a:rPr lang="en-GB" sz="1200" dirty="0"/>
              <a:t>.</a:t>
            </a:r>
          </a:p>
          <a:p>
            <a:pPr algn="l" rtl="0"/>
            <a:endParaRPr lang="en-GB" dirty="0"/>
          </a:p>
        </p:txBody>
      </p:sp>
      <p:sp>
        <p:nvSpPr>
          <p:cNvPr id="4" name="Header Placeholder 3"/>
          <p:cNvSpPr>
            <a:spLocks noGrp="1"/>
          </p:cNvSpPr>
          <p:nvPr>
            <p:ph type="hdr" sz="quarter"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e Placeholder 4"/>
          <p:cNvSpPr>
            <a:spLocks noGrp="1"/>
          </p:cNvSpPr>
          <p:nvPr>
            <p:ph type="dt" idx="1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C127BA38-178D-4AF7-B89D-37B34DD3D943}"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30 April, 2020</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56EBA302-80AB-4EFD-A21F-6592AEBC50DA}"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68264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Chapter 3: Operation and maintenance</a:t>
            </a:r>
          </a:p>
          <a:p>
            <a:pPr algn="l" rtl="0"/>
            <a:r>
              <a:rPr lang="en-US" dirty="0"/>
              <a:t>• Cleanliness: the toilet and all surfaces of the room that it is in (e.g. bathroom, washroom, rest room, cubicle etc.) should be kept clean and free of excreta. </a:t>
            </a:r>
          </a:p>
          <a:p>
            <a:pPr algn="l" rtl="0"/>
            <a:r>
              <a:rPr lang="en-US" dirty="0"/>
              <a:t>• Cleaning arrangements: Locally-available cleaning materials should be safely stored and used, and all people carrying out cleaning should observe safe working practices. Where the toilet is public or shared, a regular cleaning schedule should be in place, with provision made for supply of cleaning materials and personal protective equipment (PPE). </a:t>
            </a:r>
          </a:p>
          <a:p>
            <a:pPr algn="l" rtl="0"/>
            <a:r>
              <a:rPr lang="en-US" dirty="0"/>
              <a:t>• Where dry toilets are used, a ready supply of ash, soil, lime or sawdust should be available within the facility, with which users can cover </a:t>
            </a:r>
            <a:r>
              <a:rPr lang="en-US" dirty="0" err="1"/>
              <a:t>faeces</a:t>
            </a:r>
            <a:r>
              <a:rPr lang="en-US" dirty="0"/>
              <a:t> after defecating. This helps to prevent flies and minimize</a:t>
            </a:r>
          </a:p>
          <a:p>
            <a:pPr algn="l" rtl="0"/>
            <a:r>
              <a:rPr lang="en-US" dirty="0" err="1"/>
              <a:t>odours</a:t>
            </a:r>
            <a:r>
              <a:rPr lang="en-US" dirty="0"/>
              <a:t>.</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C127BA38-178D-4AF7-B89D-37B34DD3D943}" type="datetime3">
              <a:rPr lang="en-GB" smtClean="0"/>
              <a:pPr/>
              <a:t>30 April, 2020</a:t>
            </a:fld>
            <a:endParaRPr lang="en-GB"/>
          </a:p>
        </p:txBody>
      </p:sp>
      <p:sp>
        <p:nvSpPr>
          <p:cNvPr id="6" name="Slide Number Placeholder 5"/>
          <p:cNvSpPr>
            <a:spLocks noGrp="1"/>
          </p:cNvSpPr>
          <p:nvPr>
            <p:ph type="sldNum" sz="quarter" idx="12"/>
          </p:nvPr>
        </p:nvSpPr>
        <p:spPr/>
        <p:txBody>
          <a:bodyPr/>
          <a:lstStyle/>
          <a:p>
            <a:fld id="{56EBA302-80AB-4EFD-A21F-6592AEBC50DA}" type="slidenum">
              <a:rPr lang="en-GB" smtClean="0"/>
              <a:pPr/>
              <a:t>19</a:t>
            </a:fld>
            <a:endParaRPr lang="en-GB"/>
          </a:p>
        </p:txBody>
      </p:sp>
    </p:spTree>
    <p:extLst>
      <p:ext uri="{BB962C8B-B14F-4D97-AF65-F5344CB8AC3E}">
        <p14:creationId xmlns:p14="http://schemas.microsoft.com/office/powerpoint/2010/main" val="141531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747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0"/>
            <a:ext cx="2673350" cy="66071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0"/>
            <a:ext cx="7867650" cy="660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978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0693400" cy="7561263"/>
          </a:xfrm>
          <a:solidFill>
            <a:schemeClr val="bg1"/>
          </a:solidFill>
        </p:spPr>
        <p:txBody>
          <a:bodyPr bIns="1224000" anchor="ctr">
            <a:normAutofit/>
          </a:bodyP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534938"/>
            <a:ext cx="6441300" cy="1233924"/>
          </a:xfrm>
          <a:noFill/>
        </p:spPr>
        <p:txBody>
          <a:bodyPr lIns="360000" tIns="72000" rIns="450000" bIns="180000" anchor="t" anchorCtr="0">
            <a:noAutofit/>
          </a:bodyPr>
          <a:lstStyle>
            <a:lvl1pPr algn="l">
              <a:lnSpc>
                <a:spcPct val="85000"/>
              </a:lnSpc>
              <a:defRPr sz="4631">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421000" y="7174276"/>
            <a:ext cx="5237591" cy="273046"/>
          </a:xfrm>
        </p:spPr>
        <p:txBody>
          <a:bodyPr lIns="0" anchor="ctr">
            <a:noAutofit/>
          </a:bodyPr>
          <a:lstStyle>
            <a:lvl1pPr>
              <a:defRPr sz="1103"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8328707" y="7140143"/>
            <a:ext cx="1925425" cy="273046"/>
          </a:xfrm>
        </p:spPr>
        <p:txBody>
          <a:bodyPr rIns="0" anchor="ctr">
            <a:noAutofit/>
          </a:bodyPr>
          <a:lstStyle>
            <a:lvl1pPr algn="ctr">
              <a:defRPr sz="1764"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2" y="4941614"/>
            <a:ext cx="10693399" cy="1825817"/>
          </a:xfrm>
          <a:solidFill>
            <a:schemeClr val="tx2"/>
          </a:solidFill>
        </p:spPr>
        <p:txBody>
          <a:bodyPr lIns="360000" tIns="360000" rIns="360000" bIns="828000" anchor="b">
            <a:noAutofit/>
          </a:bodyPr>
          <a:lstStyle>
            <a:lvl1pPr marL="0" indent="0" algn="l">
              <a:lnSpc>
                <a:spcPct val="90000"/>
              </a:lnSpc>
              <a:buNone/>
              <a:defRPr sz="2646" b="1">
                <a:solidFill>
                  <a:schemeClr val="bg1"/>
                </a:solidFill>
                <a:latin typeface="+mj-lt"/>
                <a:cs typeface="Arial" panose="020B0604020202020204" pitchFamily="34" charset="0"/>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420999" y="5998795"/>
            <a:ext cx="9833132" cy="317533"/>
          </a:xfrm>
          <a:noFill/>
        </p:spPr>
        <p:txBody>
          <a:bodyPr lIns="0" rIns="90000">
            <a:noAutofit/>
          </a:bodyPr>
          <a:lstStyle>
            <a:lvl1pPr algn="l">
              <a:defRPr sz="1764"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6543637" y="534938"/>
            <a:ext cx="3710496" cy="1226473"/>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10">
                <a:solidFill>
                  <a:schemeClr val="bg1"/>
                </a:solidFill>
              </a:defRPr>
            </a:lvl1pPr>
          </a:lstStyle>
          <a:p>
            <a:r>
              <a:rPr lang="en-GB" noProof="0"/>
              <a:t>.</a:t>
            </a:r>
          </a:p>
        </p:txBody>
      </p:sp>
    </p:spTree>
    <p:extLst>
      <p:ext uri="{BB962C8B-B14F-4D97-AF65-F5344CB8AC3E}">
        <p14:creationId xmlns:p14="http://schemas.microsoft.com/office/powerpoint/2010/main" val="190560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000" y="1984584"/>
            <a:ext cx="9851401"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endParaRPr lang="en-GB">
              <a:solidFill>
                <a:prstClr val="black"/>
              </a:solidFill>
            </a:endParaRPr>
          </a:p>
        </p:txBody>
      </p:sp>
      <p:sp>
        <p:nvSpPr>
          <p:cNvPr id="5" name="Footer Placeholder 4"/>
          <p:cNvSpPr>
            <a:spLocks noGrp="1"/>
          </p:cNvSpPr>
          <p:nvPr>
            <p:ph type="ftr" sz="quarter" idx="15"/>
          </p:nvPr>
        </p:nvSpPr>
        <p:spPr/>
        <p:txBody>
          <a:bodyPr/>
          <a:lstStyle/>
          <a:p>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32536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0999" y="1984584"/>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5468057" y="1984584"/>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573212978"/>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20999" y="2381500"/>
            <a:ext cx="4799400" cy="4274793"/>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5468057" y="2381500"/>
            <a:ext cx="4799400" cy="4274793"/>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20999" y="1984583"/>
            <a:ext cx="4799401" cy="277855"/>
          </a:xfrm>
          <a:solidFill>
            <a:srgbClr val="009CDE"/>
          </a:solidFill>
        </p:spPr>
        <p:txBody>
          <a:bodyPr vert="horz" lIns="72000" tIns="18000" rIns="72000" bIns="18000" rtlCol="0" anchor="ctr">
            <a:normAutofit/>
          </a:bodyPr>
          <a:lstStyle>
            <a:lvl1pPr>
              <a:defRPr lang="en-US" sz="1544"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5468058" y="1984583"/>
            <a:ext cx="4799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393117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20999" y="2381500"/>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5468057" y="2381500"/>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20999" y="1984583"/>
            <a:ext cx="4799401" cy="277855"/>
          </a:xfrm>
          <a:solidFill>
            <a:srgbClr val="009CDE"/>
          </a:solidFill>
        </p:spPr>
        <p:txBody>
          <a:bodyPr vert="horz" lIns="72000" tIns="18000" rIns="72000" bIns="18000" rtlCol="0" anchor="ctr">
            <a:normAutofit/>
          </a:bodyPr>
          <a:lstStyle>
            <a:lvl1pPr>
              <a:defRPr lang="en-US" sz="1544"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5468058" y="1984583"/>
            <a:ext cx="4799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20999" y="4830476"/>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5468057" y="4830476"/>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420999" y="4453762"/>
            <a:ext cx="4799401" cy="277855"/>
          </a:xfrm>
          <a:solidFill>
            <a:srgbClr val="009CDE"/>
          </a:solidFill>
        </p:spPr>
        <p:txBody>
          <a:bodyPr vert="horz" lIns="72000" tIns="18000" rIns="72000" bIns="18000" rtlCol="0" anchor="ctr">
            <a:normAutofit/>
          </a:bodyPr>
          <a:lstStyle>
            <a:lvl1pPr>
              <a:defRPr lang="en-US" sz="1544"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5468058" y="4453762"/>
            <a:ext cx="4799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699876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20999" y="2381500"/>
            <a:ext cx="3115400" cy="4274793"/>
          </a:xfrm>
        </p:spPr>
        <p:txBody>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20999" y="1984583"/>
            <a:ext cx="3115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786528" y="2381500"/>
            <a:ext cx="3115400" cy="4274793"/>
          </a:xfrm>
        </p:spPr>
        <p:txBody>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786528" y="1984583"/>
            <a:ext cx="3115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7152057" y="2381500"/>
            <a:ext cx="3115400" cy="4274793"/>
          </a:xfrm>
        </p:spPr>
        <p:txBody>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7152057" y="1984583"/>
            <a:ext cx="3115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199594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468057" y="1984584"/>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20999" y="1984584"/>
            <a:ext cx="4799400" cy="4671709"/>
          </a:xfrm>
          <a:solidFill>
            <a:schemeClr val="bg1">
              <a:lumMod val="85000"/>
            </a:schemeClr>
          </a:solidFill>
        </p:spPr>
        <p:txBody>
          <a:bodyPr bIns="198000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baseline="0">
                <a:solidFill>
                  <a:schemeClr val="bg1"/>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86798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468057" y="1984584"/>
            <a:ext cx="4799400" cy="4671709"/>
          </a:xfrm>
          <a:solidFill>
            <a:srgbClr val="009CDE"/>
          </a:solidFill>
        </p:spPr>
        <p:txBody>
          <a:bodyPr lIns="144000" tIns="144000" rIns="144000" bIns="144000"/>
          <a:lstStyle>
            <a:lvl1pPr>
              <a:defRPr sz="1544" b="1">
                <a:solidFill>
                  <a:schemeClr val="bg1"/>
                </a:solidFill>
                <a:latin typeface="+mn-lt"/>
              </a:defRPr>
            </a:lvl1pPr>
            <a:lvl2pPr>
              <a:buClr>
                <a:schemeClr val="bg1"/>
              </a:buClr>
              <a:defRPr sz="1544">
                <a:solidFill>
                  <a:schemeClr val="bg1"/>
                </a:solidFill>
                <a:latin typeface="+mn-lt"/>
              </a:defRPr>
            </a:lvl2pPr>
            <a:lvl3pPr>
              <a:buClr>
                <a:schemeClr val="bg1"/>
              </a:buClr>
              <a:defRPr sz="1544">
                <a:solidFill>
                  <a:schemeClr val="bg1"/>
                </a:solidFill>
                <a:latin typeface="+mn-lt"/>
              </a:defRPr>
            </a:lvl3pPr>
            <a:lvl4pPr>
              <a:buClr>
                <a:schemeClr val="bg1"/>
              </a:buClr>
              <a:defRPr sz="1544">
                <a:solidFill>
                  <a:schemeClr val="bg1"/>
                </a:solidFill>
                <a:latin typeface="+mn-lt"/>
              </a:defRPr>
            </a:lvl4pPr>
            <a:lvl5pPr>
              <a:buClr>
                <a:schemeClr val="bg1"/>
              </a:buClr>
              <a:defRPr sz="1544">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20999" y="1984584"/>
            <a:ext cx="4799400" cy="4671709"/>
          </a:xfrm>
          <a:solidFill>
            <a:schemeClr val="bg1">
              <a:lumMod val="85000"/>
            </a:schemeClr>
          </a:solidFill>
        </p:spPr>
        <p:txBody>
          <a:bodyPr bIns="198000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bg1"/>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a:t>
            </a:r>
          </a:p>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5378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9090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20999" y="1984584"/>
            <a:ext cx="9846457" cy="4671709"/>
          </a:xfrm>
          <a:solidFill>
            <a:schemeClr val="bg1">
              <a:lumMod val="85000"/>
            </a:schemeClr>
          </a:solidFill>
        </p:spPr>
        <p:txBody>
          <a:bodyPr bIns="198000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bg1"/>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endParaRPr lang="en-GB">
              <a:solidFill>
                <a:prstClr val="black"/>
              </a:solidFill>
            </a:endParaRPr>
          </a:p>
        </p:txBody>
      </p:sp>
      <p:sp>
        <p:nvSpPr>
          <p:cNvPr id="4" name="Footer Placeholder 3"/>
          <p:cNvSpPr>
            <a:spLocks noGrp="1"/>
          </p:cNvSpPr>
          <p:nvPr>
            <p:ph type="ftr" sz="quarter" idx="19"/>
          </p:nvPr>
        </p:nvSpPr>
        <p:spPr/>
        <p:txBody>
          <a:bodyPr/>
          <a:lstStyle/>
          <a:p>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215177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endParaRPr lang="en-GB">
              <a:solidFill>
                <a:prstClr val="black"/>
              </a:solidFill>
            </a:endParaRPr>
          </a:p>
        </p:txBody>
      </p:sp>
      <p:sp>
        <p:nvSpPr>
          <p:cNvPr id="19" name="Footer Placeholder 18"/>
          <p:cNvSpPr>
            <a:spLocks noGrp="1"/>
          </p:cNvSpPr>
          <p:nvPr>
            <p:ph type="ftr" sz="quarter" idx="15"/>
          </p:nvPr>
        </p:nvSpPr>
        <p:spPr>
          <a:noFill/>
        </p:spPr>
        <p:txBody>
          <a:bodyPr/>
          <a:lstStyle/>
          <a:p>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421000" y="6939042"/>
            <a:ext cx="9846458" cy="229968"/>
          </a:xfrm>
          <a:noFill/>
        </p:spPr>
        <p:txBody>
          <a:bodyPr anchor="t">
            <a:normAutofit/>
          </a:bodyPr>
          <a:lstStyle>
            <a:lvl1pPr>
              <a:defRPr sz="882"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420999" y="1984584"/>
            <a:ext cx="9846458" cy="4671709"/>
          </a:xfrm>
          <a:noFill/>
        </p:spPr>
        <p:txBody>
          <a:bodyPr lIns="0" tIns="0" rIns="0" bIns="0"/>
          <a:lstStyle>
            <a:lvl1pPr>
              <a:lnSpc>
                <a:spcPct val="110000"/>
              </a:lnSpc>
              <a:defRPr sz="1544" b="1">
                <a:solidFill>
                  <a:schemeClr val="tx1"/>
                </a:solidFill>
                <a:latin typeface="+mn-lt"/>
              </a:defRPr>
            </a:lvl1pPr>
            <a:lvl2pPr>
              <a:lnSpc>
                <a:spcPct val="110000"/>
              </a:lnSpc>
              <a:defRPr sz="1544">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551505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3"/>
            <a:ext cx="10693400" cy="7561262"/>
          </a:xfrm>
          <a:solidFill>
            <a:schemeClr val="bg1"/>
          </a:solidFill>
        </p:spPr>
        <p:txBody>
          <a:bodyPr wrap="square" tIns="1980000" bIns="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accent6"/>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 then arrange object (send to back)</a:t>
            </a:r>
          </a:p>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984583"/>
            <a:ext cx="3753829" cy="1818591"/>
          </a:xfrm>
          <a:solidFill>
            <a:schemeClr val="tx2">
              <a:alpha val="90000"/>
            </a:schemeClr>
          </a:solidFill>
        </p:spPr>
        <p:txBody>
          <a:bodyPr lIns="360000" tIns="180000" rIns="360000" bIns="180000">
            <a:noAutofit/>
          </a:bodyPr>
          <a:lstStyle>
            <a:lvl1pPr>
              <a:defRPr sz="3087" b="1">
                <a:solidFill>
                  <a:schemeClr val="bg1"/>
                </a:solidFill>
                <a:latin typeface="+mj-lt"/>
              </a:defRPr>
            </a:lvl1pPr>
            <a:lvl2pPr marL="596825" indent="-302788">
              <a:buClr>
                <a:schemeClr val="bg1"/>
              </a:buClr>
              <a:defRPr sz="3087">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7956167" y="410101"/>
            <a:ext cx="2311290" cy="766049"/>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10">
                <a:solidFill>
                  <a:schemeClr val="bg1"/>
                </a:solidFill>
              </a:defRPr>
            </a:lvl1pPr>
          </a:lstStyle>
          <a:p>
            <a:r>
              <a:rPr lang="en-GB" noProof="0"/>
              <a:t>.</a:t>
            </a:r>
          </a:p>
        </p:txBody>
      </p:sp>
    </p:spTree>
    <p:extLst>
      <p:ext uri="{BB962C8B-B14F-4D97-AF65-F5344CB8AC3E}">
        <p14:creationId xmlns:p14="http://schemas.microsoft.com/office/powerpoint/2010/main" val="2212013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a:solidFill>
                <a:prstClr val="black"/>
              </a:solidFill>
            </a:endParaRPr>
          </a:p>
        </p:txBody>
      </p:sp>
      <p:sp>
        <p:nvSpPr>
          <p:cNvPr id="8" name="Footer Placeholder 7"/>
          <p:cNvSpPr>
            <a:spLocks noGrp="1"/>
          </p:cNvSpPr>
          <p:nvPr>
            <p:ph type="ftr" sz="quarter" idx="31"/>
          </p:nvPr>
        </p:nvSpPr>
        <p:spPr bwMode="gray"/>
        <p:txBody>
          <a:bodyPr/>
          <a:lstStyle/>
          <a:p>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421000" y="1984586"/>
            <a:ext cx="5585128" cy="157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063"/>
            <a:endParaRPr lang="en-GB" sz="4300">
              <a:solidFill>
                <a:prstClr val="white"/>
              </a:solidFill>
            </a:endParaRPr>
          </a:p>
        </p:txBody>
      </p:sp>
      <p:sp>
        <p:nvSpPr>
          <p:cNvPr id="4" name="Text Placeholder 3"/>
          <p:cNvSpPr>
            <a:spLocks noGrp="1"/>
          </p:cNvSpPr>
          <p:nvPr>
            <p:ph type="body" sz="quarter" idx="33" hasCustomPrompt="1"/>
          </p:nvPr>
        </p:nvSpPr>
        <p:spPr>
          <a:xfrm>
            <a:off x="420999" y="2363510"/>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497565" y="2363510"/>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6519129" y="2363510"/>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420999" y="3173049"/>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497565" y="3173049"/>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6519129" y="3173049"/>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20999" y="3982588"/>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497565" y="3982588"/>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6519129" y="3982588"/>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20999" y="4792128"/>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497565" y="4792128"/>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6519129" y="4792128"/>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20999" y="5601667"/>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497565" y="5601667"/>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6519129" y="5601667"/>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20999" y="6411208"/>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497565" y="6411208"/>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6519129" y="6411208"/>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962861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87904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0693400" cy="7561263"/>
          </a:xfrm>
          <a:solidFill>
            <a:schemeClr val="bg1"/>
          </a:solidFill>
        </p:spPr>
        <p:txBody>
          <a:bodyPr bIns="1980000" anchor="ctr">
            <a:normAutofit/>
          </a:bodyP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421000" y="7174276"/>
            <a:ext cx="5237591" cy="273046"/>
          </a:xfrm>
        </p:spPr>
        <p:txBody>
          <a:bodyPr anchor="ctr">
            <a:noAutofit/>
          </a:bodyPr>
          <a:lstStyle>
            <a:lvl1pPr>
              <a:defRPr sz="1103"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2" y="4941613"/>
            <a:ext cx="10693399" cy="1825817"/>
          </a:xfrm>
          <a:solidFill>
            <a:schemeClr val="tx2">
              <a:alpha val="90000"/>
            </a:schemeClr>
          </a:solidFill>
        </p:spPr>
        <p:txBody>
          <a:bodyPr lIns="360000" tIns="216000" rIns="360000" bIns="216000" numCol="3" anchor="t">
            <a:noAutofit/>
          </a:bodyPr>
          <a:lstStyle>
            <a:lvl1pPr marL="0" indent="0" algn="l">
              <a:lnSpc>
                <a:spcPct val="90000"/>
              </a:lnSpc>
              <a:buNone/>
              <a:defRPr sz="1544" b="0">
                <a:solidFill>
                  <a:schemeClr val="bg1"/>
                </a:solidFill>
                <a:latin typeface="+mj-lt"/>
                <a:cs typeface="Arial" panose="020B0604020202020204" pitchFamily="34" charset="0"/>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6543637" y="538663"/>
            <a:ext cx="3710496" cy="1226473"/>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1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8328707" y="7140143"/>
            <a:ext cx="1925425" cy="273046"/>
          </a:xfrm>
        </p:spPr>
        <p:txBody>
          <a:bodyPr rIns="0" anchor="ctr">
            <a:noAutofit/>
          </a:bodyPr>
          <a:lstStyle>
            <a:lvl1pPr algn="ctr">
              <a:defRPr sz="1764"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534938"/>
            <a:ext cx="6441300" cy="1233924"/>
          </a:xfrm>
          <a:noFill/>
        </p:spPr>
        <p:txBody>
          <a:bodyPr lIns="360000" tIns="72000" rIns="450000" bIns="180000" anchor="t" anchorCtr="0">
            <a:noAutofit/>
          </a:bodyPr>
          <a:lstStyle>
            <a:lvl1pPr algn="l">
              <a:lnSpc>
                <a:spcPct val="85000"/>
              </a:lnSpc>
              <a:defRPr sz="4631">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361975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8697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0693400" cy="7561263"/>
          </a:xfrm>
          <a:solidFill>
            <a:schemeClr val="bg1"/>
          </a:solidFill>
        </p:spPr>
        <p:txBody>
          <a:bodyPr bIns="1224000" anchor="ctr">
            <a:normAutofit/>
          </a:bodyP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534938"/>
            <a:ext cx="6441300" cy="1233924"/>
          </a:xfrm>
          <a:noFill/>
        </p:spPr>
        <p:txBody>
          <a:bodyPr lIns="360000" tIns="72000" rIns="450000" bIns="180000" anchor="t" anchorCtr="0">
            <a:noAutofit/>
          </a:bodyPr>
          <a:lstStyle>
            <a:lvl1pPr algn="l">
              <a:lnSpc>
                <a:spcPct val="85000"/>
              </a:lnSpc>
              <a:defRPr sz="4631">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421000" y="7174276"/>
            <a:ext cx="5237591" cy="273046"/>
          </a:xfrm>
        </p:spPr>
        <p:txBody>
          <a:bodyPr lIns="0" anchor="ctr">
            <a:noAutofit/>
          </a:bodyPr>
          <a:lstStyle>
            <a:lvl1pPr>
              <a:defRPr sz="1103"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8328707" y="7140143"/>
            <a:ext cx="1925425" cy="273046"/>
          </a:xfrm>
        </p:spPr>
        <p:txBody>
          <a:bodyPr rIns="0" anchor="ctr">
            <a:noAutofit/>
          </a:bodyPr>
          <a:lstStyle>
            <a:lvl1pPr algn="ctr">
              <a:defRPr sz="1764"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2" y="4941614"/>
            <a:ext cx="10693399" cy="1825817"/>
          </a:xfrm>
          <a:solidFill>
            <a:schemeClr val="tx2"/>
          </a:solidFill>
        </p:spPr>
        <p:txBody>
          <a:bodyPr lIns="360000" tIns="360000" rIns="360000" bIns="828000" anchor="b">
            <a:noAutofit/>
          </a:bodyPr>
          <a:lstStyle>
            <a:lvl1pPr marL="0" indent="0" algn="l">
              <a:lnSpc>
                <a:spcPct val="90000"/>
              </a:lnSpc>
              <a:buNone/>
              <a:defRPr sz="2646" b="1">
                <a:solidFill>
                  <a:schemeClr val="bg1"/>
                </a:solidFill>
                <a:latin typeface="+mj-lt"/>
                <a:cs typeface="Arial" panose="020B0604020202020204" pitchFamily="34" charset="0"/>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420999" y="5998795"/>
            <a:ext cx="9833132" cy="317533"/>
          </a:xfrm>
          <a:noFill/>
        </p:spPr>
        <p:txBody>
          <a:bodyPr lIns="0" rIns="90000">
            <a:noAutofit/>
          </a:bodyPr>
          <a:lstStyle>
            <a:lvl1pPr algn="l">
              <a:defRPr sz="1764"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6543637" y="534938"/>
            <a:ext cx="3710496" cy="1226473"/>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10">
                <a:solidFill>
                  <a:schemeClr val="bg1"/>
                </a:solidFill>
              </a:defRPr>
            </a:lvl1pPr>
          </a:lstStyle>
          <a:p>
            <a:r>
              <a:rPr lang="en-GB" noProof="0"/>
              <a:t>.</a:t>
            </a:r>
          </a:p>
        </p:txBody>
      </p:sp>
    </p:spTree>
    <p:extLst>
      <p:ext uri="{BB962C8B-B14F-4D97-AF65-F5344CB8AC3E}">
        <p14:creationId xmlns:p14="http://schemas.microsoft.com/office/powerpoint/2010/main" val="163356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000" y="1984584"/>
            <a:ext cx="9851401"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endParaRPr lang="en-GB">
              <a:solidFill>
                <a:prstClr val="black"/>
              </a:solidFill>
            </a:endParaRPr>
          </a:p>
        </p:txBody>
      </p:sp>
      <p:sp>
        <p:nvSpPr>
          <p:cNvPr id="5" name="Footer Placeholder 4"/>
          <p:cNvSpPr>
            <a:spLocks noGrp="1"/>
          </p:cNvSpPr>
          <p:nvPr>
            <p:ph type="ftr" sz="quarter" idx="15"/>
          </p:nvPr>
        </p:nvSpPr>
        <p:spPr/>
        <p:txBody>
          <a:bodyPr/>
          <a:lstStyle/>
          <a:p>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565519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0999" y="1984584"/>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5468057" y="1984584"/>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422089350"/>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17980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20999" y="2381500"/>
            <a:ext cx="4799400" cy="4274793"/>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5468057" y="2381500"/>
            <a:ext cx="4799400" cy="4274793"/>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20999" y="1984583"/>
            <a:ext cx="4799401" cy="277855"/>
          </a:xfrm>
          <a:solidFill>
            <a:srgbClr val="009CDE"/>
          </a:solidFill>
        </p:spPr>
        <p:txBody>
          <a:bodyPr vert="horz" lIns="72000" tIns="18000" rIns="72000" bIns="18000" rtlCol="0" anchor="ctr">
            <a:normAutofit/>
          </a:bodyPr>
          <a:lstStyle>
            <a:lvl1pPr>
              <a:defRPr lang="en-US" sz="1544"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5468058" y="1984583"/>
            <a:ext cx="4799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864012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20999" y="2381500"/>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5468057" y="2381500"/>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20999" y="1984583"/>
            <a:ext cx="4799401" cy="277855"/>
          </a:xfrm>
          <a:solidFill>
            <a:srgbClr val="009CDE"/>
          </a:solidFill>
        </p:spPr>
        <p:txBody>
          <a:bodyPr vert="horz" lIns="72000" tIns="18000" rIns="72000" bIns="18000" rtlCol="0" anchor="ctr">
            <a:normAutofit/>
          </a:bodyPr>
          <a:lstStyle>
            <a:lvl1pPr>
              <a:defRPr lang="en-US" sz="1544"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5468058" y="1984583"/>
            <a:ext cx="4799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20999" y="4830476"/>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5468057" y="4830476"/>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420999" y="4453762"/>
            <a:ext cx="4799401" cy="277855"/>
          </a:xfrm>
          <a:solidFill>
            <a:srgbClr val="009CDE"/>
          </a:solidFill>
        </p:spPr>
        <p:txBody>
          <a:bodyPr vert="horz" lIns="72000" tIns="18000" rIns="72000" bIns="18000" rtlCol="0" anchor="ctr">
            <a:normAutofit/>
          </a:bodyPr>
          <a:lstStyle>
            <a:lvl1pPr>
              <a:defRPr lang="en-US" sz="1544"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5468058" y="4453762"/>
            <a:ext cx="4799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534586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20999" y="2381500"/>
            <a:ext cx="3115400" cy="4274793"/>
          </a:xfrm>
        </p:spPr>
        <p:txBody>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20999" y="1984583"/>
            <a:ext cx="3115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786528" y="2381500"/>
            <a:ext cx="3115400" cy="4274793"/>
          </a:xfrm>
        </p:spPr>
        <p:txBody>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786528" y="1984583"/>
            <a:ext cx="3115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7152057" y="2381500"/>
            <a:ext cx="3115400" cy="4274793"/>
          </a:xfrm>
        </p:spPr>
        <p:txBody>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7152057" y="1984583"/>
            <a:ext cx="3115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16695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468057" y="1984584"/>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20999" y="1984584"/>
            <a:ext cx="4799400" cy="4671709"/>
          </a:xfrm>
          <a:solidFill>
            <a:schemeClr val="bg1">
              <a:lumMod val="85000"/>
            </a:schemeClr>
          </a:solidFill>
        </p:spPr>
        <p:txBody>
          <a:bodyPr bIns="198000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baseline="0">
                <a:solidFill>
                  <a:schemeClr val="bg1"/>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82082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468057" y="1984584"/>
            <a:ext cx="4799400" cy="4671709"/>
          </a:xfrm>
          <a:solidFill>
            <a:srgbClr val="009CDE"/>
          </a:solidFill>
        </p:spPr>
        <p:txBody>
          <a:bodyPr lIns="144000" tIns="144000" rIns="144000" bIns="144000"/>
          <a:lstStyle>
            <a:lvl1pPr>
              <a:defRPr sz="1544" b="1">
                <a:solidFill>
                  <a:schemeClr val="bg1"/>
                </a:solidFill>
                <a:latin typeface="+mn-lt"/>
              </a:defRPr>
            </a:lvl1pPr>
            <a:lvl2pPr>
              <a:buClr>
                <a:schemeClr val="bg1"/>
              </a:buClr>
              <a:defRPr sz="1544">
                <a:solidFill>
                  <a:schemeClr val="bg1"/>
                </a:solidFill>
                <a:latin typeface="+mn-lt"/>
              </a:defRPr>
            </a:lvl2pPr>
            <a:lvl3pPr>
              <a:buClr>
                <a:schemeClr val="bg1"/>
              </a:buClr>
              <a:defRPr sz="1544">
                <a:solidFill>
                  <a:schemeClr val="bg1"/>
                </a:solidFill>
                <a:latin typeface="+mn-lt"/>
              </a:defRPr>
            </a:lvl3pPr>
            <a:lvl4pPr>
              <a:buClr>
                <a:schemeClr val="bg1"/>
              </a:buClr>
              <a:defRPr sz="1544">
                <a:solidFill>
                  <a:schemeClr val="bg1"/>
                </a:solidFill>
                <a:latin typeface="+mn-lt"/>
              </a:defRPr>
            </a:lvl4pPr>
            <a:lvl5pPr>
              <a:buClr>
                <a:schemeClr val="bg1"/>
              </a:buClr>
              <a:defRPr sz="1544">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20999" y="1984584"/>
            <a:ext cx="4799400" cy="4671709"/>
          </a:xfrm>
          <a:solidFill>
            <a:schemeClr val="bg1">
              <a:lumMod val="85000"/>
            </a:schemeClr>
          </a:solidFill>
        </p:spPr>
        <p:txBody>
          <a:bodyPr bIns="198000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bg1"/>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a:t>
            </a:r>
          </a:p>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83391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20999" y="1984584"/>
            <a:ext cx="9846457" cy="4671709"/>
          </a:xfrm>
          <a:solidFill>
            <a:schemeClr val="bg1">
              <a:lumMod val="85000"/>
            </a:schemeClr>
          </a:solidFill>
        </p:spPr>
        <p:txBody>
          <a:bodyPr bIns="198000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bg1"/>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endParaRPr lang="en-GB">
              <a:solidFill>
                <a:prstClr val="black"/>
              </a:solidFill>
            </a:endParaRPr>
          </a:p>
        </p:txBody>
      </p:sp>
      <p:sp>
        <p:nvSpPr>
          <p:cNvPr id="4" name="Footer Placeholder 3"/>
          <p:cNvSpPr>
            <a:spLocks noGrp="1"/>
          </p:cNvSpPr>
          <p:nvPr>
            <p:ph type="ftr" sz="quarter" idx="19"/>
          </p:nvPr>
        </p:nvSpPr>
        <p:spPr/>
        <p:txBody>
          <a:bodyPr/>
          <a:lstStyle/>
          <a:p>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36795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endParaRPr lang="en-GB">
              <a:solidFill>
                <a:prstClr val="black"/>
              </a:solidFill>
            </a:endParaRPr>
          </a:p>
        </p:txBody>
      </p:sp>
      <p:sp>
        <p:nvSpPr>
          <p:cNvPr id="19" name="Footer Placeholder 18"/>
          <p:cNvSpPr>
            <a:spLocks noGrp="1"/>
          </p:cNvSpPr>
          <p:nvPr>
            <p:ph type="ftr" sz="quarter" idx="15"/>
          </p:nvPr>
        </p:nvSpPr>
        <p:spPr>
          <a:noFill/>
        </p:spPr>
        <p:txBody>
          <a:bodyPr/>
          <a:lstStyle/>
          <a:p>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421000" y="6939042"/>
            <a:ext cx="9846458" cy="229968"/>
          </a:xfrm>
          <a:noFill/>
        </p:spPr>
        <p:txBody>
          <a:bodyPr anchor="t">
            <a:normAutofit/>
          </a:bodyPr>
          <a:lstStyle>
            <a:lvl1pPr>
              <a:defRPr sz="882"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420999" y="1984584"/>
            <a:ext cx="9846458" cy="4671709"/>
          </a:xfrm>
          <a:noFill/>
        </p:spPr>
        <p:txBody>
          <a:bodyPr lIns="0" tIns="0" rIns="0" bIns="0"/>
          <a:lstStyle>
            <a:lvl1pPr>
              <a:lnSpc>
                <a:spcPct val="110000"/>
              </a:lnSpc>
              <a:defRPr sz="1544" b="1">
                <a:solidFill>
                  <a:schemeClr val="tx1"/>
                </a:solidFill>
                <a:latin typeface="+mn-lt"/>
              </a:defRPr>
            </a:lvl1pPr>
            <a:lvl2pPr>
              <a:lnSpc>
                <a:spcPct val="110000"/>
              </a:lnSpc>
              <a:defRPr sz="1544">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2249145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3"/>
            <a:ext cx="10693400" cy="7561262"/>
          </a:xfrm>
          <a:solidFill>
            <a:schemeClr val="bg1"/>
          </a:solidFill>
        </p:spPr>
        <p:txBody>
          <a:bodyPr wrap="square" tIns="1980000" bIns="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accent6"/>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 then arrange object (send to back)</a:t>
            </a:r>
          </a:p>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984583"/>
            <a:ext cx="3753829" cy="1818591"/>
          </a:xfrm>
          <a:solidFill>
            <a:schemeClr val="tx2">
              <a:alpha val="90000"/>
            </a:schemeClr>
          </a:solidFill>
        </p:spPr>
        <p:txBody>
          <a:bodyPr lIns="360000" tIns="180000" rIns="360000" bIns="180000">
            <a:noAutofit/>
          </a:bodyPr>
          <a:lstStyle>
            <a:lvl1pPr>
              <a:defRPr sz="3087" b="1">
                <a:solidFill>
                  <a:schemeClr val="bg1"/>
                </a:solidFill>
                <a:latin typeface="+mj-lt"/>
              </a:defRPr>
            </a:lvl1pPr>
            <a:lvl2pPr marL="596825" indent="-302788">
              <a:buClr>
                <a:schemeClr val="bg1"/>
              </a:buClr>
              <a:defRPr sz="3087">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7956167" y="410101"/>
            <a:ext cx="2311290" cy="766049"/>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10">
                <a:solidFill>
                  <a:schemeClr val="bg1"/>
                </a:solidFill>
              </a:defRPr>
            </a:lvl1pPr>
          </a:lstStyle>
          <a:p>
            <a:r>
              <a:rPr lang="en-GB" noProof="0"/>
              <a:t>.</a:t>
            </a:r>
          </a:p>
        </p:txBody>
      </p:sp>
    </p:spTree>
    <p:extLst>
      <p:ext uri="{BB962C8B-B14F-4D97-AF65-F5344CB8AC3E}">
        <p14:creationId xmlns:p14="http://schemas.microsoft.com/office/powerpoint/2010/main" val="4166998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a:solidFill>
                <a:prstClr val="black"/>
              </a:solidFill>
            </a:endParaRPr>
          </a:p>
        </p:txBody>
      </p:sp>
      <p:sp>
        <p:nvSpPr>
          <p:cNvPr id="8" name="Footer Placeholder 7"/>
          <p:cNvSpPr>
            <a:spLocks noGrp="1"/>
          </p:cNvSpPr>
          <p:nvPr>
            <p:ph type="ftr" sz="quarter" idx="31"/>
          </p:nvPr>
        </p:nvSpPr>
        <p:spPr bwMode="gray"/>
        <p:txBody>
          <a:bodyPr/>
          <a:lstStyle/>
          <a:p>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421000" y="1984586"/>
            <a:ext cx="5585128" cy="157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063"/>
            <a:endParaRPr lang="en-GB" sz="4300">
              <a:solidFill>
                <a:prstClr val="white"/>
              </a:solidFill>
            </a:endParaRPr>
          </a:p>
        </p:txBody>
      </p:sp>
      <p:sp>
        <p:nvSpPr>
          <p:cNvPr id="4" name="Text Placeholder 3"/>
          <p:cNvSpPr>
            <a:spLocks noGrp="1"/>
          </p:cNvSpPr>
          <p:nvPr>
            <p:ph type="body" sz="quarter" idx="33" hasCustomPrompt="1"/>
          </p:nvPr>
        </p:nvSpPr>
        <p:spPr>
          <a:xfrm>
            <a:off x="420999" y="2363510"/>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497565" y="2363510"/>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6519129" y="2363510"/>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420999" y="3173049"/>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497565" y="3173049"/>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6519129" y="3173049"/>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20999" y="3982588"/>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497565" y="3982588"/>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6519129" y="3982588"/>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20999" y="4792128"/>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497565" y="4792128"/>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6519129" y="4792128"/>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20999" y="5601667"/>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497565" y="5601667"/>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6519129" y="5601667"/>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20999" y="6411208"/>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497565" y="6411208"/>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6519129" y="6411208"/>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439841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37704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7525"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1950"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3514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0693400" cy="7561263"/>
          </a:xfrm>
          <a:solidFill>
            <a:schemeClr val="bg1"/>
          </a:solidFill>
        </p:spPr>
        <p:txBody>
          <a:bodyPr bIns="1980000" anchor="ctr">
            <a:normAutofit/>
          </a:bodyP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421000" y="7174276"/>
            <a:ext cx="5237591" cy="273046"/>
          </a:xfrm>
        </p:spPr>
        <p:txBody>
          <a:bodyPr anchor="ctr">
            <a:noAutofit/>
          </a:bodyPr>
          <a:lstStyle>
            <a:lvl1pPr>
              <a:defRPr sz="1103"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2" y="4941613"/>
            <a:ext cx="10693399" cy="1825817"/>
          </a:xfrm>
          <a:solidFill>
            <a:schemeClr val="tx2">
              <a:alpha val="90000"/>
            </a:schemeClr>
          </a:solidFill>
        </p:spPr>
        <p:txBody>
          <a:bodyPr lIns="360000" tIns="216000" rIns="360000" bIns="216000" numCol="3" anchor="t">
            <a:noAutofit/>
          </a:bodyPr>
          <a:lstStyle>
            <a:lvl1pPr marL="0" indent="0" algn="l">
              <a:lnSpc>
                <a:spcPct val="90000"/>
              </a:lnSpc>
              <a:buNone/>
              <a:defRPr sz="1544" b="0">
                <a:solidFill>
                  <a:schemeClr val="bg1"/>
                </a:solidFill>
                <a:latin typeface="+mj-lt"/>
                <a:cs typeface="Arial" panose="020B0604020202020204" pitchFamily="34" charset="0"/>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6543637" y="538663"/>
            <a:ext cx="3710496" cy="1226473"/>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1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8328707" y="7140143"/>
            <a:ext cx="1925425" cy="273046"/>
          </a:xfrm>
        </p:spPr>
        <p:txBody>
          <a:bodyPr rIns="0" anchor="ctr">
            <a:noAutofit/>
          </a:bodyPr>
          <a:lstStyle>
            <a:lvl1pPr algn="ctr">
              <a:defRPr sz="1764"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534938"/>
            <a:ext cx="6441300" cy="1233924"/>
          </a:xfrm>
          <a:noFill/>
        </p:spPr>
        <p:txBody>
          <a:bodyPr lIns="360000" tIns="72000" rIns="450000" bIns="180000" anchor="t" anchorCtr="0">
            <a:noAutofit/>
          </a:bodyPr>
          <a:lstStyle>
            <a:lvl1pPr algn="l">
              <a:lnSpc>
                <a:spcPct val="85000"/>
              </a:lnSpc>
              <a:defRPr sz="4631">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860128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A96AA-8478-2146-B25B-AD2E1988584C}" type="datetimeFigureOut">
              <a:rPr lang="en-US" smtClean="0"/>
              <a:t>30-Apr-20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617324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ACBCA2-2593-43B4-B0CD-DA25AB27BF2B}" type="datetime1">
              <a:rPr lang="en-GB" smtClean="0">
                <a:solidFill>
                  <a:prstClr val="black"/>
                </a:solidFill>
              </a:rPr>
              <a:pPr>
                <a:defRPr/>
              </a:pPr>
              <a:t>30/04/2020</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a:t>
            </a:fld>
            <a:endParaRPr lang="en-GB">
              <a:solidFill>
                <a:prstClr val="black"/>
              </a:solidFill>
            </a:endParaRPr>
          </a:p>
        </p:txBody>
      </p:sp>
      <p:sp>
        <p:nvSpPr>
          <p:cNvPr id="8" name="Rectangle 7"/>
          <p:cNvSpPr/>
          <p:nvPr userDrawn="1"/>
        </p:nvSpPr>
        <p:spPr>
          <a:xfrm>
            <a:off x="0" y="1557760"/>
            <a:ext cx="106934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4300">
              <a:solidFill>
                <a:prstClr val="white"/>
              </a:solidFill>
            </a:endParaRPr>
          </a:p>
        </p:txBody>
      </p:sp>
      <p:sp>
        <p:nvSpPr>
          <p:cNvPr id="9" name="Rectangle 8"/>
          <p:cNvSpPr/>
          <p:nvPr userDrawn="1"/>
        </p:nvSpPr>
        <p:spPr>
          <a:xfrm>
            <a:off x="0" y="1557760"/>
            <a:ext cx="106934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4300">
              <a:solidFill>
                <a:prstClr val="white"/>
              </a:solidFill>
            </a:endParaRPr>
          </a:p>
        </p:txBody>
      </p:sp>
    </p:spTree>
    <p:extLst>
      <p:ext uri="{BB962C8B-B14F-4D97-AF65-F5344CB8AC3E}">
        <p14:creationId xmlns:p14="http://schemas.microsoft.com/office/powerpoint/2010/main" val="3604237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0693400" cy="7561263"/>
          </a:xfrm>
          <a:solidFill>
            <a:schemeClr val="bg1"/>
          </a:solidFill>
        </p:spPr>
        <p:txBody>
          <a:bodyPr bIns="1224000" anchor="ctr">
            <a:normAutofit/>
          </a:bodyP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534938"/>
            <a:ext cx="6441300" cy="1233924"/>
          </a:xfrm>
          <a:noFill/>
        </p:spPr>
        <p:txBody>
          <a:bodyPr lIns="360000" tIns="72000" rIns="450000" bIns="180000" anchor="t" anchorCtr="0">
            <a:noAutofit/>
          </a:bodyPr>
          <a:lstStyle>
            <a:lvl1pPr algn="l">
              <a:lnSpc>
                <a:spcPct val="85000"/>
              </a:lnSpc>
              <a:defRPr sz="4631">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421000" y="7174276"/>
            <a:ext cx="5237591" cy="273046"/>
          </a:xfrm>
        </p:spPr>
        <p:txBody>
          <a:bodyPr lIns="0" anchor="ctr">
            <a:noAutofit/>
          </a:bodyPr>
          <a:lstStyle>
            <a:lvl1pPr>
              <a:defRPr sz="1103"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8328707" y="7140143"/>
            <a:ext cx="1925425" cy="273046"/>
          </a:xfrm>
        </p:spPr>
        <p:txBody>
          <a:bodyPr rIns="0" anchor="ctr">
            <a:noAutofit/>
          </a:bodyPr>
          <a:lstStyle>
            <a:lvl1pPr algn="ctr">
              <a:defRPr sz="1764"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2" y="4941614"/>
            <a:ext cx="10693399" cy="1825817"/>
          </a:xfrm>
          <a:solidFill>
            <a:schemeClr val="tx2"/>
          </a:solidFill>
        </p:spPr>
        <p:txBody>
          <a:bodyPr lIns="360000" tIns="360000" rIns="360000" bIns="828000" anchor="b">
            <a:noAutofit/>
          </a:bodyPr>
          <a:lstStyle>
            <a:lvl1pPr marL="0" indent="0" algn="l">
              <a:lnSpc>
                <a:spcPct val="90000"/>
              </a:lnSpc>
              <a:buNone/>
              <a:defRPr sz="2646" b="1">
                <a:solidFill>
                  <a:schemeClr val="bg1"/>
                </a:solidFill>
                <a:latin typeface="+mj-lt"/>
                <a:cs typeface="Arial" panose="020B0604020202020204" pitchFamily="34" charset="0"/>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420999" y="5998795"/>
            <a:ext cx="9833132" cy="317533"/>
          </a:xfrm>
          <a:noFill/>
        </p:spPr>
        <p:txBody>
          <a:bodyPr lIns="0" rIns="90000">
            <a:noAutofit/>
          </a:bodyPr>
          <a:lstStyle>
            <a:lvl1pPr algn="l">
              <a:defRPr sz="1764"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6543637" y="534938"/>
            <a:ext cx="3710496" cy="1226473"/>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10">
                <a:solidFill>
                  <a:schemeClr val="bg1"/>
                </a:solidFill>
              </a:defRPr>
            </a:lvl1pPr>
          </a:lstStyle>
          <a:p>
            <a:r>
              <a:rPr lang="en-GB" noProof="0"/>
              <a:t>.</a:t>
            </a:r>
          </a:p>
        </p:txBody>
      </p:sp>
    </p:spTree>
    <p:extLst>
      <p:ext uri="{BB962C8B-B14F-4D97-AF65-F5344CB8AC3E}">
        <p14:creationId xmlns:p14="http://schemas.microsoft.com/office/powerpoint/2010/main" val="1906456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000" y="1984584"/>
            <a:ext cx="9851401"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endParaRPr lang="en-GB">
              <a:solidFill>
                <a:prstClr val="black"/>
              </a:solidFill>
            </a:endParaRPr>
          </a:p>
        </p:txBody>
      </p:sp>
      <p:sp>
        <p:nvSpPr>
          <p:cNvPr id="5" name="Footer Placeholder 4"/>
          <p:cNvSpPr>
            <a:spLocks noGrp="1"/>
          </p:cNvSpPr>
          <p:nvPr>
            <p:ph type="ftr" sz="quarter" idx="15"/>
          </p:nvPr>
        </p:nvSpPr>
        <p:spPr/>
        <p:txBody>
          <a:bodyPr/>
          <a:lstStyle/>
          <a:p>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95586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0999" y="1984584"/>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5468057" y="1984584"/>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113903744"/>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20999" y="2381500"/>
            <a:ext cx="4799400" cy="4274793"/>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5468057" y="2381500"/>
            <a:ext cx="4799400" cy="4274793"/>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20999" y="1984583"/>
            <a:ext cx="4799401" cy="277855"/>
          </a:xfrm>
          <a:solidFill>
            <a:srgbClr val="009CDE"/>
          </a:solidFill>
        </p:spPr>
        <p:txBody>
          <a:bodyPr vert="horz" lIns="72000" tIns="18000" rIns="72000" bIns="18000" rtlCol="0" anchor="ctr">
            <a:normAutofit/>
          </a:bodyPr>
          <a:lstStyle>
            <a:lvl1pPr>
              <a:defRPr lang="en-US" sz="1544"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5468058" y="1984583"/>
            <a:ext cx="4799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814358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20999" y="2381500"/>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5468057" y="2381500"/>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20999" y="1984583"/>
            <a:ext cx="4799401" cy="277855"/>
          </a:xfrm>
          <a:solidFill>
            <a:srgbClr val="009CDE"/>
          </a:solidFill>
        </p:spPr>
        <p:txBody>
          <a:bodyPr vert="horz" lIns="72000" tIns="18000" rIns="72000" bIns="18000" rtlCol="0" anchor="ctr">
            <a:normAutofit/>
          </a:bodyPr>
          <a:lstStyle>
            <a:lvl1pPr>
              <a:defRPr lang="en-US" sz="1544"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5468058" y="1984583"/>
            <a:ext cx="4799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20999" y="4830476"/>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5468057" y="4830476"/>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420999" y="4453762"/>
            <a:ext cx="4799401" cy="277855"/>
          </a:xfrm>
          <a:solidFill>
            <a:srgbClr val="009CDE"/>
          </a:solidFill>
        </p:spPr>
        <p:txBody>
          <a:bodyPr vert="horz" lIns="72000" tIns="18000" rIns="72000" bIns="18000" rtlCol="0" anchor="ctr">
            <a:normAutofit/>
          </a:bodyPr>
          <a:lstStyle>
            <a:lvl1pPr>
              <a:defRPr lang="en-US" sz="1544"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5468058" y="4453762"/>
            <a:ext cx="4799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806853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20999" y="2381500"/>
            <a:ext cx="3115400" cy="4274793"/>
          </a:xfrm>
        </p:spPr>
        <p:txBody>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20999" y="1984583"/>
            <a:ext cx="3115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786528" y="2381500"/>
            <a:ext cx="3115400" cy="4274793"/>
          </a:xfrm>
        </p:spPr>
        <p:txBody>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786528" y="1984583"/>
            <a:ext cx="3115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7152057" y="2381500"/>
            <a:ext cx="3115400" cy="4274793"/>
          </a:xfrm>
        </p:spPr>
        <p:txBody>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7152057" y="1984583"/>
            <a:ext cx="3115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8784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468057" y="1984584"/>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20999" y="1984584"/>
            <a:ext cx="4799400" cy="4671709"/>
          </a:xfrm>
          <a:solidFill>
            <a:schemeClr val="bg1">
              <a:lumMod val="85000"/>
            </a:schemeClr>
          </a:solidFill>
        </p:spPr>
        <p:txBody>
          <a:bodyPr bIns="198000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baseline="0">
                <a:solidFill>
                  <a:schemeClr val="bg1"/>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0480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6185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468057" y="1984584"/>
            <a:ext cx="4799400" cy="4671709"/>
          </a:xfrm>
          <a:solidFill>
            <a:srgbClr val="009CDE"/>
          </a:solidFill>
        </p:spPr>
        <p:txBody>
          <a:bodyPr lIns="144000" tIns="144000" rIns="144000" bIns="144000"/>
          <a:lstStyle>
            <a:lvl1pPr>
              <a:defRPr sz="1544" b="1">
                <a:solidFill>
                  <a:schemeClr val="bg1"/>
                </a:solidFill>
                <a:latin typeface="+mn-lt"/>
              </a:defRPr>
            </a:lvl1pPr>
            <a:lvl2pPr>
              <a:buClr>
                <a:schemeClr val="bg1"/>
              </a:buClr>
              <a:defRPr sz="1544">
                <a:solidFill>
                  <a:schemeClr val="bg1"/>
                </a:solidFill>
                <a:latin typeface="+mn-lt"/>
              </a:defRPr>
            </a:lvl2pPr>
            <a:lvl3pPr>
              <a:buClr>
                <a:schemeClr val="bg1"/>
              </a:buClr>
              <a:defRPr sz="1544">
                <a:solidFill>
                  <a:schemeClr val="bg1"/>
                </a:solidFill>
                <a:latin typeface="+mn-lt"/>
              </a:defRPr>
            </a:lvl3pPr>
            <a:lvl4pPr>
              <a:buClr>
                <a:schemeClr val="bg1"/>
              </a:buClr>
              <a:defRPr sz="1544">
                <a:solidFill>
                  <a:schemeClr val="bg1"/>
                </a:solidFill>
                <a:latin typeface="+mn-lt"/>
              </a:defRPr>
            </a:lvl4pPr>
            <a:lvl5pPr>
              <a:buClr>
                <a:schemeClr val="bg1"/>
              </a:buClr>
              <a:defRPr sz="1544">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20999" y="1984584"/>
            <a:ext cx="4799400" cy="4671709"/>
          </a:xfrm>
          <a:solidFill>
            <a:schemeClr val="bg1">
              <a:lumMod val="85000"/>
            </a:schemeClr>
          </a:solidFill>
        </p:spPr>
        <p:txBody>
          <a:bodyPr bIns="198000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bg1"/>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a:t>
            </a:r>
          </a:p>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817422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20999" y="1984584"/>
            <a:ext cx="9846457" cy="4671709"/>
          </a:xfrm>
          <a:solidFill>
            <a:schemeClr val="bg1">
              <a:lumMod val="85000"/>
            </a:schemeClr>
          </a:solidFill>
        </p:spPr>
        <p:txBody>
          <a:bodyPr bIns="198000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bg1"/>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endParaRPr lang="en-GB">
              <a:solidFill>
                <a:prstClr val="black"/>
              </a:solidFill>
            </a:endParaRPr>
          </a:p>
        </p:txBody>
      </p:sp>
      <p:sp>
        <p:nvSpPr>
          <p:cNvPr id="4" name="Footer Placeholder 3"/>
          <p:cNvSpPr>
            <a:spLocks noGrp="1"/>
          </p:cNvSpPr>
          <p:nvPr>
            <p:ph type="ftr" sz="quarter" idx="19"/>
          </p:nvPr>
        </p:nvSpPr>
        <p:spPr/>
        <p:txBody>
          <a:bodyPr/>
          <a:lstStyle/>
          <a:p>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5151006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endParaRPr lang="en-GB">
              <a:solidFill>
                <a:prstClr val="black"/>
              </a:solidFill>
            </a:endParaRPr>
          </a:p>
        </p:txBody>
      </p:sp>
      <p:sp>
        <p:nvSpPr>
          <p:cNvPr id="19" name="Footer Placeholder 18"/>
          <p:cNvSpPr>
            <a:spLocks noGrp="1"/>
          </p:cNvSpPr>
          <p:nvPr>
            <p:ph type="ftr" sz="quarter" idx="15"/>
          </p:nvPr>
        </p:nvSpPr>
        <p:spPr>
          <a:noFill/>
        </p:spPr>
        <p:txBody>
          <a:bodyPr/>
          <a:lstStyle/>
          <a:p>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421000" y="6939042"/>
            <a:ext cx="9846458" cy="229968"/>
          </a:xfrm>
          <a:noFill/>
        </p:spPr>
        <p:txBody>
          <a:bodyPr anchor="t">
            <a:normAutofit/>
          </a:bodyPr>
          <a:lstStyle>
            <a:lvl1pPr>
              <a:defRPr sz="882"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420999" y="1984584"/>
            <a:ext cx="9846458" cy="4671709"/>
          </a:xfrm>
          <a:noFill/>
        </p:spPr>
        <p:txBody>
          <a:bodyPr lIns="0" tIns="0" rIns="0" bIns="0"/>
          <a:lstStyle>
            <a:lvl1pPr>
              <a:lnSpc>
                <a:spcPct val="110000"/>
              </a:lnSpc>
              <a:defRPr sz="1544" b="1">
                <a:solidFill>
                  <a:schemeClr val="tx1"/>
                </a:solidFill>
                <a:latin typeface="+mn-lt"/>
              </a:defRPr>
            </a:lvl1pPr>
            <a:lvl2pPr>
              <a:lnSpc>
                <a:spcPct val="110000"/>
              </a:lnSpc>
              <a:defRPr sz="1544">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4031044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3"/>
            <a:ext cx="10693400" cy="7561262"/>
          </a:xfrm>
          <a:solidFill>
            <a:schemeClr val="bg1"/>
          </a:solidFill>
        </p:spPr>
        <p:txBody>
          <a:bodyPr wrap="square" tIns="1980000" bIns="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accent6"/>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 then arrange object (send to back)</a:t>
            </a:r>
          </a:p>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984583"/>
            <a:ext cx="3753829" cy="1818591"/>
          </a:xfrm>
          <a:solidFill>
            <a:schemeClr val="tx2">
              <a:alpha val="90000"/>
            </a:schemeClr>
          </a:solidFill>
        </p:spPr>
        <p:txBody>
          <a:bodyPr lIns="360000" tIns="180000" rIns="360000" bIns="180000">
            <a:noAutofit/>
          </a:bodyPr>
          <a:lstStyle>
            <a:lvl1pPr>
              <a:defRPr sz="3087" b="1">
                <a:solidFill>
                  <a:schemeClr val="bg1"/>
                </a:solidFill>
                <a:latin typeface="+mj-lt"/>
              </a:defRPr>
            </a:lvl1pPr>
            <a:lvl2pPr marL="596825" indent="-302788">
              <a:buClr>
                <a:schemeClr val="bg1"/>
              </a:buClr>
              <a:defRPr sz="3087">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7956167" y="410101"/>
            <a:ext cx="2311290" cy="766049"/>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10">
                <a:solidFill>
                  <a:schemeClr val="bg1"/>
                </a:solidFill>
              </a:defRPr>
            </a:lvl1pPr>
          </a:lstStyle>
          <a:p>
            <a:r>
              <a:rPr lang="en-GB" noProof="0"/>
              <a:t>.</a:t>
            </a:r>
          </a:p>
        </p:txBody>
      </p:sp>
    </p:spTree>
    <p:extLst>
      <p:ext uri="{BB962C8B-B14F-4D97-AF65-F5344CB8AC3E}">
        <p14:creationId xmlns:p14="http://schemas.microsoft.com/office/powerpoint/2010/main" val="638038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a:solidFill>
                <a:prstClr val="black"/>
              </a:solidFill>
            </a:endParaRPr>
          </a:p>
        </p:txBody>
      </p:sp>
      <p:sp>
        <p:nvSpPr>
          <p:cNvPr id="8" name="Footer Placeholder 7"/>
          <p:cNvSpPr>
            <a:spLocks noGrp="1"/>
          </p:cNvSpPr>
          <p:nvPr>
            <p:ph type="ftr" sz="quarter" idx="31"/>
          </p:nvPr>
        </p:nvSpPr>
        <p:spPr bwMode="gray"/>
        <p:txBody>
          <a:bodyPr/>
          <a:lstStyle/>
          <a:p>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421000" y="1984586"/>
            <a:ext cx="5585128" cy="157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063"/>
            <a:endParaRPr lang="en-GB" sz="4300">
              <a:solidFill>
                <a:prstClr val="white"/>
              </a:solidFill>
            </a:endParaRPr>
          </a:p>
        </p:txBody>
      </p:sp>
      <p:sp>
        <p:nvSpPr>
          <p:cNvPr id="4" name="Text Placeholder 3"/>
          <p:cNvSpPr>
            <a:spLocks noGrp="1"/>
          </p:cNvSpPr>
          <p:nvPr>
            <p:ph type="body" sz="quarter" idx="33" hasCustomPrompt="1"/>
          </p:nvPr>
        </p:nvSpPr>
        <p:spPr>
          <a:xfrm>
            <a:off x="420999" y="2363510"/>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497565" y="2363510"/>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6519129" y="2363510"/>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420999" y="3173049"/>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497565" y="3173049"/>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6519129" y="3173049"/>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20999" y="3982588"/>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497565" y="3982588"/>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6519129" y="3982588"/>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20999" y="4792128"/>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497565" y="4792128"/>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6519129" y="4792128"/>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20999" y="5601667"/>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497565" y="5601667"/>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6519129" y="5601667"/>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20999" y="6411208"/>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497565" y="6411208"/>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6519129" y="6411208"/>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605893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1909000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0693400" cy="7561263"/>
          </a:xfrm>
          <a:solidFill>
            <a:schemeClr val="bg1"/>
          </a:solidFill>
        </p:spPr>
        <p:txBody>
          <a:bodyPr bIns="1980000" anchor="ctr">
            <a:normAutofit/>
          </a:bodyP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421000" y="7174276"/>
            <a:ext cx="5237591" cy="273046"/>
          </a:xfrm>
        </p:spPr>
        <p:txBody>
          <a:bodyPr anchor="ctr">
            <a:noAutofit/>
          </a:bodyPr>
          <a:lstStyle>
            <a:lvl1pPr>
              <a:defRPr sz="1103"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2" y="4941613"/>
            <a:ext cx="10693399" cy="1825817"/>
          </a:xfrm>
          <a:solidFill>
            <a:schemeClr val="tx2">
              <a:alpha val="90000"/>
            </a:schemeClr>
          </a:solidFill>
        </p:spPr>
        <p:txBody>
          <a:bodyPr lIns="360000" tIns="216000" rIns="360000" bIns="216000" numCol="3" anchor="t">
            <a:noAutofit/>
          </a:bodyPr>
          <a:lstStyle>
            <a:lvl1pPr marL="0" indent="0" algn="l">
              <a:lnSpc>
                <a:spcPct val="90000"/>
              </a:lnSpc>
              <a:buNone/>
              <a:defRPr sz="1544" b="0">
                <a:solidFill>
                  <a:schemeClr val="bg1"/>
                </a:solidFill>
                <a:latin typeface="+mj-lt"/>
                <a:cs typeface="Arial" panose="020B0604020202020204" pitchFamily="34" charset="0"/>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6543637" y="538663"/>
            <a:ext cx="3710496" cy="1226473"/>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1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8328707" y="7140143"/>
            <a:ext cx="1925425" cy="273046"/>
          </a:xfrm>
        </p:spPr>
        <p:txBody>
          <a:bodyPr rIns="0" anchor="ctr">
            <a:noAutofit/>
          </a:bodyPr>
          <a:lstStyle>
            <a:lvl1pPr algn="ctr">
              <a:defRPr sz="1764"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534938"/>
            <a:ext cx="6441300" cy="1233924"/>
          </a:xfrm>
          <a:noFill/>
        </p:spPr>
        <p:txBody>
          <a:bodyPr lIns="360000" tIns="72000" rIns="450000" bIns="180000" anchor="t" anchorCtr="0">
            <a:noAutofit/>
          </a:bodyPr>
          <a:lstStyle>
            <a:lvl1pPr algn="l">
              <a:lnSpc>
                <a:spcPct val="85000"/>
              </a:lnSpc>
              <a:defRPr sz="4631">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2644059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59138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A96AA-8478-2146-B25B-AD2E1988584C}" type="datetimeFigureOut">
              <a:rPr lang="en-US" smtClean="0"/>
              <a:t>30-Apr-20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21330859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6"/>
            <a:ext cx="9089390" cy="1620771"/>
          </a:xfrm>
        </p:spPr>
        <p:txBody>
          <a:bodyPr/>
          <a:lstStyle/>
          <a:p>
            <a:r>
              <a:rPr lang="en-US"/>
              <a:t>Click to edit Master title style</a:t>
            </a:r>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3547" indent="0" algn="ctr">
              <a:buNone/>
              <a:defRPr>
                <a:solidFill>
                  <a:schemeClr val="tx1">
                    <a:tint val="75000"/>
                  </a:schemeClr>
                </a:solidFill>
              </a:defRPr>
            </a:lvl2pPr>
            <a:lvl3pPr marL="987095" indent="0" algn="ctr">
              <a:buNone/>
              <a:defRPr>
                <a:solidFill>
                  <a:schemeClr val="tx1">
                    <a:tint val="75000"/>
                  </a:schemeClr>
                </a:solidFill>
              </a:defRPr>
            </a:lvl3pPr>
            <a:lvl4pPr marL="1480642" indent="0" algn="ctr">
              <a:buNone/>
              <a:defRPr>
                <a:solidFill>
                  <a:schemeClr val="tx1">
                    <a:tint val="75000"/>
                  </a:schemeClr>
                </a:solidFill>
              </a:defRPr>
            </a:lvl4pPr>
            <a:lvl5pPr marL="1974190" indent="0" algn="ctr">
              <a:buNone/>
              <a:defRPr>
                <a:solidFill>
                  <a:schemeClr val="tx1">
                    <a:tint val="75000"/>
                  </a:schemeClr>
                </a:solidFill>
              </a:defRPr>
            </a:lvl5pPr>
            <a:lvl6pPr marL="2467737" indent="0" algn="ctr">
              <a:buNone/>
              <a:defRPr>
                <a:solidFill>
                  <a:schemeClr val="tx1">
                    <a:tint val="75000"/>
                  </a:schemeClr>
                </a:solidFill>
              </a:defRPr>
            </a:lvl6pPr>
            <a:lvl7pPr marL="2961284" indent="0" algn="ctr">
              <a:buNone/>
              <a:defRPr>
                <a:solidFill>
                  <a:schemeClr val="tx1">
                    <a:tint val="75000"/>
                  </a:schemeClr>
                </a:solidFill>
              </a:defRPr>
            </a:lvl7pPr>
            <a:lvl8pPr marL="3454832" indent="0" algn="ctr">
              <a:buNone/>
              <a:defRPr>
                <a:solidFill>
                  <a:schemeClr val="tx1">
                    <a:tint val="75000"/>
                  </a:schemeClr>
                </a:solidFill>
              </a:defRPr>
            </a:lvl8pPr>
            <a:lvl9pPr marL="394837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73F607F-559A-445C-97D9-6625F2A51F41}"/>
              </a:ext>
            </a:extLst>
          </p:cNvPr>
          <p:cNvSpPr>
            <a:spLocks noGrp="1"/>
          </p:cNvSpPr>
          <p:nvPr>
            <p:ph type="dt" sz="half" idx="10"/>
          </p:nvPr>
        </p:nvSpPr>
        <p:spPr/>
        <p:txBody>
          <a:bodyPr/>
          <a:lstStyle>
            <a:lvl1pPr>
              <a:defRPr/>
            </a:lvl1pPr>
          </a:lstStyle>
          <a:p>
            <a:fld id="{D384B020-0D8E-4A5D-ADC8-5C177CE85A96}" type="datetime1">
              <a:rPr lang="en-US" altLang="en-US"/>
              <a:pPr/>
              <a:t>30-Apr-20</a:t>
            </a:fld>
            <a:endParaRPr lang="en-US" altLang="en-US"/>
          </a:p>
        </p:txBody>
      </p:sp>
      <p:sp>
        <p:nvSpPr>
          <p:cNvPr id="5" name="Footer Placeholder 4">
            <a:extLst>
              <a:ext uri="{FF2B5EF4-FFF2-40B4-BE49-F238E27FC236}">
                <a16:creationId xmlns:a16="http://schemas.microsoft.com/office/drawing/2014/main" id="{FD471B83-58B3-44DF-9A4F-41EC836C0CD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B19E6EC-9E43-4C0D-AE8A-8096ABA6F466}"/>
              </a:ext>
            </a:extLst>
          </p:cNvPr>
          <p:cNvSpPr>
            <a:spLocks noGrp="1"/>
          </p:cNvSpPr>
          <p:nvPr>
            <p:ph type="sldNum" sz="quarter" idx="12"/>
          </p:nvPr>
        </p:nvSpPr>
        <p:spPr/>
        <p:txBody>
          <a:bodyPr/>
          <a:lstStyle>
            <a:lvl1pPr>
              <a:defRPr/>
            </a:lvl1pPr>
          </a:lstStyle>
          <a:p>
            <a:fld id="{F9125D4F-67B7-4D17-97D7-18B47D085635}" type="slidenum">
              <a:rPr lang="en-US" altLang="en-US"/>
              <a:pPr/>
              <a:t>‹#›</a:t>
            </a:fld>
            <a:endParaRPr lang="en-US" altLang="en-US"/>
          </a:p>
        </p:txBody>
      </p:sp>
    </p:spTree>
    <p:extLst>
      <p:ext uri="{BB962C8B-B14F-4D97-AF65-F5344CB8AC3E}">
        <p14:creationId xmlns:p14="http://schemas.microsoft.com/office/powerpoint/2010/main" val="17742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401063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F735C-59C2-46D0-A9C1-A143ED1A6B8D}"/>
              </a:ext>
            </a:extLst>
          </p:cNvPr>
          <p:cNvSpPr>
            <a:spLocks noGrp="1"/>
          </p:cNvSpPr>
          <p:nvPr>
            <p:ph type="dt" sz="half" idx="10"/>
          </p:nvPr>
        </p:nvSpPr>
        <p:spPr/>
        <p:txBody>
          <a:bodyPr/>
          <a:lstStyle>
            <a:lvl1pPr>
              <a:defRPr/>
            </a:lvl1pPr>
          </a:lstStyle>
          <a:p>
            <a:fld id="{BC992CFE-3F94-4548-96EC-803FA449BE06}" type="datetime1">
              <a:rPr lang="en-US" altLang="en-US"/>
              <a:pPr/>
              <a:t>30-Apr-20</a:t>
            </a:fld>
            <a:endParaRPr lang="en-US" altLang="en-US"/>
          </a:p>
        </p:txBody>
      </p:sp>
      <p:sp>
        <p:nvSpPr>
          <p:cNvPr id="5" name="Footer Placeholder 4">
            <a:extLst>
              <a:ext uri="{FF2B5EF4-FFF2-40B4-BE49-F238E27FC236}">
                <a16:creationId xmlns:a16="http://schemas.microsoft.com/office/drawing/2014/main" id="{5687F30D-30BD-4437-BFBB-CD40A11969E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45C04B5-1F40-4725-ABF9-61B4DF36FE32}"/>
              </a:ext>
            </a:extLst>
          </p:cNvPr>
          <p:cNvSpPr>
            <a:spLocks noGrp="1"/>
          </p:cNvSpPr>
          <p:nvPr>
            <p:ph type="sldNum" sz="quarter" idx="12"/>
          </p:nvPr>
        </p:nvSpPr>
        <p:spPr/>
        <p:txBody>
          <a:bodyPr/>
          <a:lstStyle>
            <a:lvl1pPr>
              <a:defRPr/>
            </a:lvl1pPr>
          </a:lstStyle>
          <a:p>
            <a:fld id="{22B7CC20-70BE-4F01-B1A9-01135517F6C7}" type="slidenum">
              <a:rPr lang="en-US" altLang="en-US"/>
              <a:pPr/>
              <a:t>‹#›</a:t>
            </a:fld>
            <a:endParaRPr lang="en-US" altLang="en-US"/>
          </a:p>
        </p:txBody>
      </p:sp>
    </p:spTree>
    <p:extLst>
      <p:ext uri="{BB962C8B-B14F-4D97-AF65-F5344CB8AC3E}">
        <p14:creationId xmlns:p14="http://schemas.microsoft.com/office/powerpoint/2010/main" val="18007315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5"/>
            <a:ext cx="9089390" cy="1501751"/>
          </a:xfrm>
        </p:spPr>
        <p:txBody>
          <a:bodyPr anchor="t"/>
          <a:lstStyle>
            <a:lvl1pPr algn="l">
              <a:defRPr sz="4318" b="1" cap="all"/>
            </a:lvl1pPr>
          </a:lstStyle>
          <a:p>
            <a:r>
              <a:rPr lang="en-US"/>
              <a:t>Click to edit Master title style</a:t>
            </a:r>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159">
                <a:solidFill>
                  <a:schemeClr val="tx1">
                    <a:tint val="75000"/>
                  </a:schemeClr>
                </a:solidFill>
              </a:defRPr>
            </a:lvl1pPr>
            <a:lvl2pPr marL="493547" indent="0">
              <a:buNone/>
              <a:defRPr sz="1943">
                <a:solidFill>
                  <a:schemeClr val="tx1">
                    <a:tint val="75000"/>
                  </a:schemeClr>
                </a:solidFill>
              </a:defRPr>
            </a:lvl2pPr>
            <a:lvl3pPr marL="987095" indent="0">
              <a:buNone/>
              <a:defRPr sz="1727">
                <a:solidFill>
                  <a:schemeClr val="tx1">
                    <a:tint val="75000"/>
                  </a:schemeClr>
                </a:solidFill>
              </a:defRPr>
            </a:lvl3pPr>
            <a:lvl4pPr marL="1480642" indent="0">
              <a:buNone/>
              <a:defRPr sz="1511">
                <a:solidFill>
                  <a:schemeClr val="tx1">
                    <a:tint val="75000"/>
                  </a:schemeClr>
                </a:solidFill>
              </a:defRPr>
            </a:lvl4pPr>
            <a:lvl5pPr marL="1974190" indent="0">
              <a:buNone/>
              <a:defRPr sz="1511">
                <a:solidFill>
                  <a:schemeClr val="tx1">
                    <a:tint val="75000"/>
                  </a:schemeClr>
                </a:solidFill>
              </a:defRPr>
            </a:lvl5pPr>
            <a:lvl6pPr marL="2467737" indent="0">
              <a:buNone/>
              <a:defRPr sz="1511">
                <a:solidFill>
                  <a:schemeClr val="tx1">
                    <a:tint val="75000"/>
                  </a:schemeClr>
                </a:solidFill>
              </a:defRPr>
            </a:lvl6pPr>
            <a:lvl7pPr marL="2961284" indent="0">
              <a:buNone/>
              <a:defRPr sz="1511">
                <a:solidFill>
                  <a:schemeClr val="tx1">
                    <a:tint val="75000"/>
                  </a:schemeClr>
                </a:solidFill>
              </a:defRPr>
            </a:lvl7pPr>
            <a:lvl8pPr marL="3454832" indent="0">
              <a:buNone/>
              <a:defRPr sz="1511">
                <a:solidFill>
                  <a:schemeClr val="tx1">
                    <a:tint val="75000"/>
                  </a:schemeClr>
                </a:solidFill>
              </a:defRPr>
            </a:lvl8pPr>
            <a:lvl9pPr marL="3948379" indent="0">
              <a:buNone/>
              <a:defRPr sz="151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19C928-9AB6-4845-8A7B-68743E1DD681}"/>
              </a:ext>
            </a:extLst>
          </p:cNvPr>
          <p:cNvSpPr>
            <a:spLocks noGrp="1"/>
          </p:cNvSpPr>
          <p:nvPr>
            <p:ph type="dt" sz="half" idx="10"/>
          </p:nvPr>
        </p:nvSpPr>
        <p:spPr/>
        <p:txBody>
          <a:bodyPr/>
          <a:lstStyle>
            <a:lvl1pPr>
              <a:defRPr/>
            </a:lvl1pPr>
          </a:lstStyle>
          <a:p>
            <a:fld id="{8555B700-FEDA-4514-9ECF-04AC66CCD4F0}" type="datetime1">
              <a:rPr lang="en-US" altLang="en-US"/>
              <a:pPr/>
              <a:t>30-Apr-20</a:t>
            </a:fld>
            <a:endParaRPr lang="en-US" altLang="en-US"/>
          </a:p>
        </p:txBody>
      </p:sp>
      <p:sp>
        <p:nvSpPr>
          <p:cNvPr id="5" name="Footer Placeholder 4">
            <a:extLst>
              <a:ext uri="{FF2B5EF4-FFF2-40B4-BE49-F238E27FC236}">
                <a16:creationId xmlns:a16="http://schemas.microsoft.com/office/drawing/2014/main" id="{E3A462B8-5C17-4791-A287-8D726E76DF2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FDCA744-0A60-4FA3-9717-2122ED405C01}"/>
              </a:ext>
            </a:extLst>
          </p:cNvPr>
          <p:cNvSpPr>
            <a:spLocks noGrp="1"/>
          </p:cNvSpPr>
          <p:nvPr>
            <p:ph type="sldNum" sz="quarter" idx="12"/>
          </p:nvPr>
        </p:nvSpPr>
        <p:spPr/>
        <p:txBody>
          <a:bodyPr/>
          <a:lstStyle>
            <a:lvl1pPr>
              <a:defRPr/>
            </a:lvl1pPr>
          </a:lstStyle>
          <a:p>
            <a:fld id="{8F26066B-809B-4D55-8E7B-2C8D6FB52458}" type="slidenum">
              <a:rPr lang="en-US" altLang="en-US"/>
              <a:pPr/>
              <a:t>‹#›</a:t>
            </a:fld>
            <a:endParaRPr lang="en-US" altLang="en-US"/>
          </a:p>
        </p:txBody>
      </p:sp>
    </p:spTree>
    <p:extLst>
      <p:ext uri="{BB962C8B-B14F-4D97-AF65-F5344CB8AC3E}">
        <p14:creationId xmlns:p14="http://schemas.microsoft.com/office/powerpoint/2010/main" val="23393368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9226" y="1764299"/>
            <a:ext cx="5123921" cy="4990084"/>
          </a:xfrm>
        </p:spPr>
        <p:txBody>
          <a:bodyPr/>
          <a:lstStyle>
            <a:lvl1pPr>
              <a:defRPr sz="3023"/>
            </a:lvl1pPr>
            <a:lvl2pPr>
              <a:defRPr sz="2591"/>
            </a:lvl2pPr>
            <a:lvl3pPr>
              <a:defRPr sz="2159"/>
            </a:lvl3pPr>
            <a:lvl4pPr>
              <a:defRPr sz="1943"/>
            </a:lvl4pPr>
            <a:lvl5pPr>
              <a:defRPr sz="1943"/>
            </a:lvl5pPr>
            <a:lvl6pPr>
              <a:defRPr sz="1943"/>
            </a:lvl6pPr>
            <a:lvl7pPr>
              <a:defRPr sz="1943"/>
            </a:lvl7pPr>
            <a:lvl8pPr>
              <a:defRPr sz="1943"/>
            </a:lvl8pPr>
            <a:lvl9pPr>
              <a:defRPr sz="19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81370" y="1764299"/>
            <a:ext cx="5123921" cy="4990084"/>
          </a:xfrm>
        </p:spPr>
        <p:txBody>
          <a:bodyPr/>
          <a:lstStyle>
            <a:lvl1pPr>
              <a:defRPr sz="3023"/>
            </a:lvl1pPr>
            <a:lvl2pPr>
              <a:defRPr sz="2591"/>
            </a:lvl2pPr>
            <a:lvl3pPr>
              <a:defRPr sz="2159"/>
            </a:lvl3pPr>
            <a:lvl4pPr>
              <a:defRPr sz="1943"/>
            </a:lvl4pPr>
            <a:lvl5pPr>
              <a:defRPr sz="1943"/>
            </a:lvl5pPr>
            <a:lvl6pPr>
              <a:defRPr sz="1943"/>
            </a:lvl6pPr>
            <a:lvl7pPr>
              <a:defRPr sz="1943"/>
            </a:lvl7pPr>
            <a:lvl8pPr>
              <a:defRPr sz="1943"/>
            </a:lvl8pPr>
            <a:lvl9pPr>
              <a:defRPr sz="19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225C2AC-EC08-4060-8878-198967486FA0}"/>
              </a:ext>
            </a:extLst>
          </p:cNvPr>
          <p:cNvSpPr>
            <a:spLocks noGrp="1"/>
          </p:cNvSpPr>
          <p:nvPr>
            <p:ph type="dt" sz="half" idx="10"/>
          </p:nvPr>
        </p:nvSpPr>
        <p:spPr/>
        <p:txBody>
          <a:bodyPr/>
          <a:lstStyle>
            <a:lvl1pPr>
              <a:defRPr/>
            </a:lvl1pPr>
          </a:lstStyle>
          <a:p>
            <a:fld id="{80B732F8-F4EE-4344-81D9-7098CDBB5389}" type="datetime1">
              <a:rPr lang="en-US" altLang="en-US"/>
              <a:pPr/>
              <a:t>30-Apr-20</a:t>
            </a:fld>
            <a:endParaRPr lang="en-US" altLang="en-US"/>
          </a:p>
        </p:txBody>
      </p:sp>
      <p:sp>
        <p:nvSpPr>
          <p:cNvPr id="6" name="Footer Placeholder 4">
            <a:extLst>
              <a:ext uri="{FF2B5EF4-FFF2-40B4-BE49-F238E27FC236}">
                <a16:creationId xmlns:a16="http://schemas.microsoft.com/office/drawing/2014/main" id="{F3ED1CAC-B140-4D9A-A782-24784D798EC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0BFDEC8-3F96-402C-B231-A0C2AA281713}"/>
              </a:ext>
            </a:extLst>
          </p:cNvPr>
          <p:cNvSpPr>
            <a:spLocks noGrp="1"/>
          </p:cNvSpPr>
          <p:nvPr>
            <p:ph type="sldNum" sz="quarter" idx="12"/>
          </p:nvPr>
        </p:nvSpPr>
        <p:spPr/>
        <p:txBody>
          <a:bodyPr/>
          <a:lstStyle>
            <a:lvl1pPr>
              <a:defRPr/>
            </a:lvl1pPr>
          </a:lstStyle>
          <a:p>
            <a:fld id="{4883FA63-6744-4D94-8876-4472E427B315}" type="slidenum">
              <a:rPr lang="en-US" altLang="en-US"/>
              <a:pPr/>
              <a:t>‹#›</a:t>
            </a:fld>
            <a:endParaRPr lang="en-US" altLang="en-US"/>
          </a:p>
        </p:txBody>
      </p:sp>
    </p:spTree>
    <p:extLst>
      <p:ext uri="{BB962C8B-B14F-4D97-AF65-F5344CB8AC3E}">
        <p14:creationId xmlns:p14="http://schemas.microsoft.com/office/powerpoint/2010/main" val="26683852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591" b="1"/>
            </a:lvl1pPr>
            <a:lvl2pPr marL="493547" indent="0">
              <a:buNone/>
              <a:defRPr sz="2159" b="1"/>
            </a:lvl2pPr>
            <a:lvl3pPr marL="987095" indent="0">
              <a:buNone/>
              <a:defRPr sz="1943" b="1"/>
            </a:lvl3pPr>
            <a:lvl4pPr marL="1480642" indent="0">
              <a:buNone/>
              <a:defRPr sz="1727" b="1"/>
            </a:lvl4pPr>
            <a:lvl5pPr marL="1974190" indent="0">
              <a:buNone/>
              <a:defRPr sz="1727" b="1"/>
            </a:lvl5pPr>
            <a:lvl6pPr marL="2467737" indent="0">
              <a:buNone/>
              <a:defRPr sz="1727" b="1"/>
            </a:lvl6pPr>
            <a:lvl7pPr marL="2961284" indent="0">
              <a:buNone/>
              <a:defRPr sz="1727" b="1"/>
            </a:lvl7pPr>
            <a:lvl8pPr marL="3454832" indent="0">
              <a:buNone/>
              <a:defRPr sz="1727" b="1"/>
            </a:lvl8pPr>
            <a:lvl9pPr marL="3948379" indent="0">
              <a:buNone/>
              <a:defRPr sz="1727"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591"/>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32100" y="1692533"/>
            <a:ext cx="4726632" cy="705367"/>
          </a:xfrm>
        </p:spPr>
        <p:txBody>
          <a:bodyPr anchor="b"/>
          <a:lstStyle>
            <a:lvl1pPr marL="0" indent="0">
              <a:buNone/>
              <a:defRPr sz="2591" b="1"/>
            </a:lvl1pPr>
            <a:lvl2pPr marL="493547" indent="0">
              <a:buNone/>
              <a:defRPr sz="2159" b="1"/>
            </a:lvl2pPr>
            <a:lvl3pPr marL="987095" indent="0">
              <a:buNone/>
              <a:defRPr sz="1943" b="1"/>
            </a:lvl3pPr>
            <a:lvl4pPr marL="1480642" indent="0">
              <a:buNone/>
              <a:defRPr sz="1727" b="1"/>
            </a:lvl4pPr>
            <a:lvl5pPr marL="1974190" indent="0">
              <a:buNone/>
              <a:defRPr sz="1727" b="1"/>
            </a:lvl5pPr>
            <a:lvl6pPr marL="2467737" indent="0">
              <a:buNone/>
              <a:defRPr sz="1727" b="1"/>
            </a:lvl6pPr>
            <a:lvl7pPr marL="2961284" indent="0">
              <a:buNone/>
              <a:defRPr sz="1727" b="1"/>
            </a:lvl7pPr>
            <a:lvl8pPr marL="3454832" indent="0">
              <a:buNone/>
              <a:defRPr sz="1727" b="1"/>
            </a:lvl8pPr>
            <a:lvl9pPr marL="3948379" indent="0">
              <a:buNone/>
              <a:defRPr sz="1727" b="1"/>
            </a:lvl9pPr>
          </a:lstStyle>
          <a:p>
            <a:pPr lvl="0"/>
            <a:r>
              <a:rPr lang="en-US"/>
              <a:t>Click to edit Master text styles</a:t>
            </a:r>
          </a:p>
        </p:txBody>
      </p:sp>
      <p:sp>
        <p:nvSpPr>
          <p:cNvPr id="6" name="Content Placeholder 5"/>
          <p:cNvSpPr>
            <a:spLocks noGrp="1"/>
          </p:cNvSpPr>
          <p:nvPr>
            <p:ph sz="quarter" idx="4"/>
          </p:nvPr>
        </p:nvSpPr>
        <p:spPr>
          <a:xfrm>
            <a:off x="5432100" y="2397901"/>
            <a:ext cx="4726632" cy="4356478"/>
          </a:xfrm>
        </p:spPr>
        <p:txBody>
          <a:bodyPr/>
          <a:lstStyle>
            <a:lvl1pPr>
              <a:defRPr sz="2591"/>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583A2E4-02D4-41F7-8A52-CB131F4259EE}"/>
              </a:ext>
            </a:extLst>
          </p:cNvPr>
          <p:cNvSpPr>
            <a:spLocks noGrp="1"/>
          </p:cNvSpPr>
          <p:nvPr>
            <p:ph type="dt" sz="half" idx="10"/>
          </p:nvPr>
        </p:nvSpPr>
        <p:spPr/>
        <p:txBody>
          <a:bodyPr/>
          <a:lstStyle>
            <a:lvl1pPr>
              <a:defRPr/>
            </a:lvl1pPr>
          </a:lstStyle>
          <a:p>
            <a:fld id="{6E30CD31-E0D9-4EC1-ABC8-0E73E8CA8311}" type="datetime1">
              <a:rPr lang="en-US" altLang="en-US"/>
              <a:pPr/>
              <a:t>30-Apr-20</a:t>
            </a:fld>
            <a:endParaRPr lang="en-US" altLang="en-US"/>
          </a:p>
        </p:txBody>
      </p:sp>
      <p:sp>
        <p:nvSpPr>
          <p:cNvPr id="8" name="Footer Placeholder 4">
            <a:extLst>
              <a:ext uri="{FF2B5EF4-FFF2-40B4-BE49-F238E27FC236}">
                <a16:creationId xmlns:a16="http://schemas.microsoft.com/office/drawing/2014/main" id="{9CE3D8A7-9634-4CAB-B7CD-BD4C0B4496C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BA06FDBD-4987-4837-8BC3-1C91EB2C94C4}"/>
              </a:ext>
            </a:extLst>
          </p:cNvPr>
          <p:cNvSpPr>
            <a:spLocks noGrp="1"/>
          </p:cNvSpPr>
          <p:nvPr>
            <p:ph type="sldNum" sz="quarter" idx="12"/>
          </p:nvPr>
        </p:nvSpPr>
        <p:spPr/>
        <p:txBody>
          <a:bodyPr/>
          <a:lstStyle>
            <a:lvl1pPr>
              <a:defRPr/>
            </a:lvl1pPr>
          </a:lstStyle>
          <a:p>
            <a:fld id="{74BEAED2-5DA5-4748-BEB8-BF2C012039BA}" type="slidenum">
              <a:rPr lang="en-US" altLang="en-US"/>
              <a:pPr/>
              <a:t>‹#›</a:t>
            </a:fld>
            <a:endParaRPr lang="en-US" altLang="en-US"/>
          </a:p>
        </p:txBody>
      </p:sp>
    </p:spTree>
    <p:extLst>
      <p:ext uri="{BB962C8B-B14F-4D97-AF65-F5344CB8AC3E}">
        <p14:creationId xmlns:p14="http://schemas.microsoft.com/office/powerpoint/2010/main" val="5105524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E7EE51D-5E16-4B9F-BD28-6A17B8063F73}"/>
              </a:ext>
            </a:extLst>
          </p:cNvPr>
          <p:cNvSpPr>
            <a:spLocks noGrp="1"/>
          </p:cNvSpPr>
          <p:nvPr>
            <p:ph type="dt" sz="half" idx="10"/>
          </p:nvPr>
        </p:nvSpPr>
        <p:spPr/>
        <p:txBody>
          <a:bodyPr/>
          <a:lstStyle>
            <a:lvl1pPr>
              <a:defRPr/>
            </a:lvl1pPr>
          </a:lstStyle>
          <a:p>
            <a:fld id="{73653EC6-AB83-4647-9634-6A50CA2E4A6C}" type="datetime1">
              <a:rPr lang="en-US" altLang="en-US"/>
              <a:pPr/>
              <a:t>30-Apr-20</a:t>
            </a:fld>
            <a:endParaRPr lang="en-US" altLang="en-US"/>
          </a:p>
        </p:txBody>
      </p:sp>
      <p:sp>
        <p:nvSpPr>
          <p:cNvPr id="4" name="Footer Placeholder 4">
            <a:extLst>
              <a:ext uri="{FF2B5EF4-FFF2-40B4-BE49-F238E27FC236}">
                <a16:creationId xmlns:a16="http://schemas.microsoft.com/office/drawing/2014/main" id="{2305FCA6-8D31-45DE-8A6E-85C6A87B105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64A6D338-9C0A-4464-865A-95A1B446F1B1}"/>
              </a:ext>
            </a:extLst>
          </p:cNvPr>
          <p:cNvSpPr>
            <a:spLocks noGrp="1"/>
          </p:cNvSpPr>
          <p:nvPr>
            <p:ph type="sldNum" sz="quarter" idx="12"/>
          </p:nvPr>
        </p:nvSpPr>
        <p:spPr/>
        <p:txBody>
          <a:bodyPr/>
          <a:lstStyle>
            <a:lvl1pPr>
              <a:defRPr/>
            </a:lvl1pPr>
          </a:lstStyle>
          <a:p>
            <a:fld id="{61647B2D-7CF8-4E4F-BC84-869DA7D4F324}" type="slidenum">
              <a:rPr lang="en-US" altLang="en-US"/>
              <a:pPr/>
              <a:t>‹#›</a:t>
            </a:fld>
            <a:endParaRPr lang="en-US" altLang="en-US"/>
          </a:p>
        </p:txBody>
      </p:sp>
    </p:spTree>
    <p:extLst>
      <p:ext uri="{BB962C8B-B14F-4D97-AF65-F5344CB8AC3E}">
        <p14:creationId xmlns:p14="http://schemas.microsoft.com/office/powerpoint/2010/main" val="32543728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B6B82F-84B3-4B8E-A752-96C1CD22D157}"/>
              </a:ext>
            </a:extLst>
          </p:cNvPr>
          <p:cNvSpPr>
            <a:spLocks noGrp="1"/>
          </p:cNvSpPr>
          <p:nvPr>
            <p:ph type="dt" sz="half" idx="10"/>
          </p:nvPr>
        </p:nvSpPr>
        <p:spPr/>
        <p:txBody>
          <a:bodyPr/>
          <a:lstStyle>
            <a:lvl1pPr>
              <a:defRPr/>
            </a:lvl1pPr>
          </a:lstStyle>
          <a:p>
            <a:fld id="{A67936B4-0BB0-4352-B232-F275D80C74B2}" type="datetime1">
              <a:rPr lang="en-US" altLang="en-US"/>
              <a:pPr/>
              <a:t>30-Apr-20</a:t>
            </a:fld>
            <a:endParaRPr lang="en-US" altLang="en-US"/>
          </a:p>
        </p:txBody>
      </p:sp>
      <p:sp>
        <p:nvSpPr>
          <p:cNvPr id="3" name="Footer Placeholder 4">
            <a:extLst>
              <a:ext uri="{FF2B5EF4-FFF2-40B4-BE49-F238E27FC236}">
                <a16:creationId xmlns:a16="http://schemas.microsoft.com/office/drawing/2014/main" id="{61AE32AB-D089-4D91-BBE0-340867F3D59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692DBC4A-CCC0-4A8F-89AB-933B52E5A88C}"/>
              </a:ext>
            </a:extLst>
          </p:cNvPr>
          <p:cNvSpPr>
            <a:spLocks noGrp="1"/>
          </p:cNvSpPr>
          <p:nvPr>
            <p:ph type="sldNum" sz="quarter" idx="12"/>
          </p:nvPr>
        </p:nvSpPr>
        <p:spPr/>
        <p:txBody>
          <a:bodyPr/>
          <a:lstStyle>
            <a:lvl1pPr>
              <a:defRPr/>
            </a:lvl1pPr>
          </a:lstStyle>
          <a:p>
            <a:fld id="{D516DF8A-1EB9-40B9-B059-B3D16CD602C9}" type="slidenum">
              <a:rPr lang="en-US" altLang="en-US"/>
              <a:pPr/>
              <a:t>‹#›</a:t>
            </a:fld>
            <a:endParaRPr lang="en-US" altLang="en-US"/>
          </a:p>
        </p:txBody>
      </p:sp>
    </p:spTree>
    <p:extLst>
      <p:ext uri="{BB962C8B-B14F-4D97-AF65-F5344CB8AC3E}">
        <p14:creationId xmlns:p14="http://schemas.microsoft.com/office/powerpoint/2010/main" val="8635819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1050"/>
            <a:ext cx="3518055" cy="1281214"/>
          </a:xfrm>
        </p:spPr>
        <p:txBody>
          <a:bodyPr anchor="b"/>
          <a:lstStyle>
            <a:lvl1pPr algn="l">
              <a:defRPr sz="2159" b="1"/>
            </a:lvl1pPr>
          </a:lstStyle>
          <a:p>
            <a:r>
              <a:rPr lang="en-US"/>
              <a:t>Click to edit Master title style</a:t>
            </a:r>
          </a:p>
        </p:txBody>
      </p:sp>
      <p:sp>
        <p:nvSpPr>
          <p:cNvPr id="3" name="Content Placeholder 2"/>
          <p:cNvSpPr>
            <a:spLocks noGrp="1"/>
          </p:cNvSpPr>
          <p:nvPr>
            <p:ph idx="1"/>
          </p:nvPr>
        </p:nvSpPr>
        <p:spPr>
          <a:xfrm>
            <a:off x="4180824" y="301053"/>
            <a:ext cx="5977907" cy="6453328"/>
          </a:xfrm>
        </p:spPr>
        <p:txBody>
          <a:bodyPr/>
          <a:lstStyle>
            <a:lvl1pPr>
              <a:defRPr sz="3454"/>
            </a:lvl1pPr>
            <a:lvl2pPr>
              <a:defRPr sz="3023"/>
            </a:lvl2pPr>
            <a:lvl3pPr>
              <a:defRPr sz="2591"/>
            </a:lvl3pPr>
            <a:lvl4pPr>
              <a:defRPr sz="2159"/>
            </a:lvl4pPr>
            <a:lvl5pPr>
              <a:defRPr sz="2159"/>
            </a:lvl5pPr>
            <a:lvl6pPr>
              <a:defRPr sz="2159"/>
            </a:lvl6pPr>
            <a:lvl7pPr>
              <a:defRPr sz="2159"/>
            </a:lvl7pPr>
            <a:lvl8pPr>
              <a:defRPr sz="2159"/>
            </a:lvl8pPr>
            <a:lvl9pPr>
              <a:defRPr sz="21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670" y="1582267"/>
            <a:ext cx="3518055" cy="5172114"/>
          </a:xfrm>
        </p:spPr>
        <p:txBody>
          <a:bodyPr/>
          <a:lstStyle>
            <a:lvl1pPr marL="0" indent="0">
              <a:buNone/>
              <a:defRPr sz="1511"/>
            </a:lvl1pPr>
            <a:lvl2pPr marL="493547" indent="0">
              <a:buNone/>
              <a:defRPr sz="1295"/>
            </a:lvl2pPr>
            <a:lvl3pPr marL="987095" indent="0">
              <a:buNone/>
              <a:defRPr sz="1080"/>
            </a:lvl3pPr>
            <a:lvl4pPr marL="1480642" indent="0">
              <a:buNone/>
              <a:defRPr sz="972"/>
            </a:lvl4pPr>
            <a:lvl5pPr marL="1974190" indent="0">
              <a:buNone/>
              <a:defRPr sz="972"/>
            </a:lvl5pPr>
            <a:lvl6pPr marL="2467737" indent="0">
              <a:buNone/>
              <a:defRPr sz="972"/>
            </a:lvl6pPr>
            <a:lvl7pPr marL="2961284" indent="0">
              <a:buNone/>
              <a:defRPr sz="972"/>
            </a:lvl7pPr>
            <a:lvl8pPr marL="3454832" indent="0">
              <a:buNone/>
              <a:defRPr sz="972"/>
            </a:lvl8pPr>
            <a:lvl9pPr marL="3948379" indent="0">
              <a:buNone/>
              <a:defRPr sz="972"/>
            </a:lvl9pPr>
          </a:lstStyle>
          <a:p>
            <a:pPr lvl="0"/>
            <a:r>
              <a:rPr lang="en-US"/>
              <a:t>Click to edit Master text styles</a:t>
            </a:r>
          </a:p>
        </p:txBody>
      </p:sp>
      <p:sp>
        <p:nvSpPr>
          <p:cNvPr id="5" name="Date Placeholder 3">
            <a:extLst>
              <a:ext uri="{FF2B5EF4-FFF2-40B4-BE49-F238E27FC236}">
                <a16:creationId xmlns:a16="http://schemas.microsoft.com/office/drawing/2014/main" id="{0802C5E0-6FB2-4797-B647-1DB1309FC409}"/>
              </a:ext>
            </a:extLst>
          </p:cNvPr>
          <p:cNvSpPr>
            <a:spLocks noGrp="1"/>
          </p:cNvSpPr>
          <p:nvPr>
            <p:ph type="dt" sz="half" idx="10"/>
          </p:nvPr>
        </p:nvSpPr>
        <p:spPr/>
        <p:txBody>
          <a:bodyPr/>
          <a:lstStyle>
            <a:lvl1pPr>
              <a:defRPr/>
            </a:lvl1pPr>
          </a:lstStyle>
          <a:p>
            <a:fld id="{5352F8F0-5847-41E8-92C3-52698443F536}" type="datetime1">
              <a:rPr lang="en-US" altLang="en-US"/>
              <a:pPr/>
              <a:t>30-Apr-20</a:t>
            </a:fld>
            <a:endParaRPr lang="en-US" altLang="en-US"/>
          </a:p>
        </p:txBody>
      </p:sp>
      <p:sp>
        <p:nvSpPr>
          <p:cNvPr id="6" name="Footer Placeholder 4">
            <a:extLst>
              <a:ext uri="{FF2B5EF4-FFF2-40B4-BE49-F238E27FC236}">
                <a16:creationId xmlns:a16="http://schemas.microsoft.com/office/drawing/2014/main" id="{B9CFCBDC-317F-422B-9AD2-25A479B6372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D2D6E18-357C-44DC-B868-5AFB947A0334}"/>
              </a:ext>
            </a:extLst>
          </p:cNvPr>
          <p:cNvSpPr>
            <a:spLocks noGrp="1"/>
          </p:cNvSpPr>
          <p:nvPr>
            <p:ph type="sldNum" sz="quarter" idx="12"/>
          </p:nvPr>
        </p:nvSpPr>
        <p:spPr/>
        <p:txBody>
          <a:bodyPr/>
          <a:lstStyle>
            <a:lvl1pPr>
              <a:defRPr/>
            </a:lvl1pPr>
          </a:lstStyle>
          <a:p>
            <a:fld id="{B53C02AD-6C8E-4BE9-B835-67D6217E8625}" type="slidenum">
              <a:rPr lang="en-US" altLang="en-US"/>
              <a:pPr/>
              <a:t>‹#›</a:t>
            </a:fld>
            <a:endParaRPr lang="en-US" altLang="en-US"/>
          </a:p>
        </p:txBody>
      </p:sp>
    </p:spTree>
    <p:extLst>
      <p:ext uri="{BB962C8B-B14F-4D97-AF65-F5344CB8AC3E}">
        <p14:creationId xmlns:p14="http://schemas.microsoft.com/office/powerpoint/2010/main" val="41131819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159" b="1"/>
            </a:lvl1pPr>
          </a:lstStyle>
          <a:p>
            <a:r>
              <a:rPr lang="en-US"/>
              <a:t>Click to edit Master title style</a:t>
            </a:r>
          </a:p>
        </p:txBody>
      </p:sp>
      <p:sp>
        <p:nvSpPr>
          <p:cNvPr id="3" name="Picture Placeholder 2"/>
          <p:cNvSpPr>
            <a:spLocks noGrp="1"/>
          </p:cNvSpPr>
          <p:nvPr>
            <p:ph type="pic" idx="1"/>
          </p:nvPr>
        </p:nvSpPr>
        <p:spPr>
          <a:xfrm>
            <a:off x="2095981" y="675613"/>
            <a:ext cx="6416040" cy="4536758"/>
          </a:xfrm>
        </p:spPr>
        <p:txBody>
          <a:bodyPr rtlCol="0">
            <a:normAutofit/>
          </a:bodyPr>
          <a:lstStyle>
            <a:lvl1pPr marL="0" indent="0">
              <a:buNone/>
              <a:defRPr sz="3454"/>
            </a:lvl1pPr>
            <a:lvl2pPr marL="493547" indent="0">
              <a:buNone/>
              <a:defRPr sz="3023"/>
            </a:lvl2pPr>
            <a:lvl3pPr marL="987095" indent="0">
              <a:buNone/>
              <a:defRPr sz="2591"/>
            </a:lvl3pPr>
            <a:lvl4pPr marL="1480642" indent="0">
              <a:buNone/>
              <a:defRPr sz="2159"/>
            </a:lvl4pPr>
            <a:lvl5pPr marL="1974190" indent="0">
              <a:buNone/>
              <a:defRPr sz="2159"/>
            </a:lvl5pPr>
            <a:lvl6pPr marL="2467737" indent="0">
              <a:buNone/>
              <a:defRPr sz="2159"/>
            </a:lvl6pPr>
            <a:lvl7pPr marL="2961284" indent="0">
              <a:buNone/>
              <a:defRPr sz="2159"/>
            </a:lvl7pPr>
            <a:lvl8pPr marL="3454832" indent="0">
              <a:buNone/>
              <a:defRPr sz="2159"/>
            </a:lvl8pPr>
            <a:lvl9pPr marL="3948379" indent="0">
              <a:buNone/>
              <a:defRPr sz="2159"/>
            </a:lvl9pPr>
          </a:lstStyle>
          <a:p>
            <a:pPr lvl="0"/>
            <a:endParaRPr lang="en-US" noProof="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11"/>
            </a:lvl1pPr>
            <a:lvl2pPr marL="493547" indent="0">
              <a:buNone/>
              <a:defRPr sz="1295"/>
            </a:lvl2pPr>
            <a:lvl3pPr marL="987095" indent="0">
              <a:buNone/>
              <a:defRPr sz="1080"/>
            </a:lvl3pPr>
            <a:lvl4pPr marL="1480642" indent="0">
              <a:buNone/>
              <a:defRPr sz="972"/>
            </a:lvl4pPr>
            <a:lvl5pPr marL="1974190" indent="0">
              <a:buNone/>
              <a:defRPr sz="972"/>
            </a:lvl5pPr>
            <a:lvl6pPr marL="2467737" indent="0">
              <a:buNone/>
              <a:defRPr sz="972"/>
            </a:lvl6pPr>
            <a:lvl7pPr marL="2961284" indent="0">
              <a:buNone/>
              <a:defRPr sz="972"/>
            </a:lvl7pPr>
            <a:lvl8pPr marL="3454832" indent="0">
              <a:buNone/>
              <a:defRPr sz="972"/>
            </a:lvl8pPr>
            <a:lvl9pPr marL="3948379" indent="0">
              <a:buNone/>
              <a:defRPr sz="972"/>
            </a:lvl9pPr>
          </a:lstStyle>
          <a:p>
            <a:pPr lvl="0"/>
            <a:r>
              <a:rPr lang="en-US"/>
              <a:t>Click to edit Master text styles</a:t>
            </a:r>
          </a:p>
        </p:txBody>
      </p:sp>
      <p:sp>
        <p:nvSpPr>
          <p:cNvPr id="5" name="Date Placeholder 3">
            <a:extLst>
              <a:ext uri="{FF2B5EF4-FFF2-40B4-BE49-F238E27FC236}">
                <a16:creationId xmlns:a16="http://schemas.microsoft.com/office/drawing/2014/main" id="{EC504B2B-96F3-457D-9943-7491072BAE87}"/>
              </a:ext>
            </a:extLst>
          </p:cNvPr>
          <p:cNvSpPr>
            <a:spLocks noGrp="1"/>
          </p:cNvSpPr>
          <p:nvPr>
            <p:ph type="dt" sz="half" idx="10"/>
          </p:nvPr>
        </p:nvSpPr>
        <p:spPr/>
        <p:txBody>
          <a:bodyPr/>
          <a:lstStyle>
            <a:lvl1pPr>
              <a:defRPr/>
            </a:lvl1pPr>
          </a:lstStyle>
          <a:p>
            <a:fld id="{A1581172-4DEE-4C1A-ABBC-FF893E4C19FB}" type="datetime1">
              <a:rPr lang="en-US" altLang="en-US"/>
              <a:pPr/>
              <a:t>30-Apr-20</a:t>
            </a:fld>
            <a:endParaRPr lang="en-US" altLang="en-US"/>
          </a:p>
        </p:txBody>
      </p:sp>
      <p:sp>
        <p:nvSpPr>
          <p:cNvPr id="6" name="Footer Placeholder 4">
            <a:extLst>
              <a:ext uri="{FF2B5EF4-FFF2-40B4-BE49-F238E27FC236}">
                <a16:creationId xmlns:a16="http://schemas.microsoft.com/office/drawing/2014/main" id="{F67B17E1-0243-4602-A1A5-CB3901715FC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77F644B-B97B-4FD4-98D9-2A4B0443AFA8}"/>
              </a:ext>
            </a:extLst>
          </p:cNvPr>
          <p:cNvSpPr>
            <a:spLocks noGrp="1"/>
          </p:cNvSpPr>
          <p:nvPr>
            <p:ph type="sldNum" sz="quarter" idx="12"/>
          </p:nvPr>
        </p:nvSpPr>
        <p:spPr/>
        <p:txBody>
          <a:bodyPr/>
          <a:lstStyle>
            <a:lvl1pPr>
              <a:defRPr/>
            </a:lvl1pPr>
          </a:lstStyle>
          <a:p>
            <a:fld id="{EDA59EFE-BE86-451E-B416-E98258D8FC47}" type="slidenum">
              <a:rPr lang="en-US" altLang="en-US"/>
              <a:pPr/>
              <a:t>‹#›</a:t>
            </a:fld>
            <a:endParaRPr lang="en-US" altLang="en-US"/>
          </a:p>
        </p:txBody>
      </p:sp>
    </p:spTree>
    <p:extLst>
      <p:ext uri="{BB962C8B-B14F-4D97-AF65-F5344CB8AC3E}">
        <p14:creationId xmlns:p14="http://schemas.microsoft.com/office/powerpoint/2010/main" val="36863830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CE17C-998F-4BF6-B2C4-ACF4D795DA48}"/>
              </a:ext>
            </a:extLst>
          </p:cNvPr>
          <p:cNvSpPr>
            <a:spLocks noGrp="1"/>
          </p:cNvSpPr>
          <p:nvPr>
            <p:ph type="dt" sz="half" idx="10"/>
          </p:nvPr>
        </p:nvSpPr>
        <p:spPr/>
        <p:txBody>
          <a:bodyPr/>
          <a:lstStyle>
            <a:lvl1pPr>
              <a:defRPr/>
            </a:lvl1pPr>
          </a:lstStyle>
          <a:p>
            <a:fld id="{4BDC8675-D44C-4741-BF68-429459D1B1FF}" type="datetime1">
              <a:rPr lang="en-US" altLang="en-US"/>
              <a:pPr/>
              <a:t>30-Apr-20</a:t>
            </a:fld>
            <a:endParaRPr lang="en-US" altLang="en-US"/>
          </a:p>
        </p:txBody>
      </p:sp>
      <p:sp>
        <p:nvSpPr>
          <p:cNvPr id="5" name="Footer Placeholder 4">
            <a:extLst>
              <a:ext uri="{FF2B5EF4-FFF2-40B4-BE49-F238E27FC236}">
                <a16:creationId xmlns:a16="http://schemas.microsoft.com/office/drawing/2014/main" id="{F7BEA2E3-5A20-4980-AFC8-75799C0D3F0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C115FAB-99C4-4F43-B450-2C0F0273883A}"/>
              </a:ext>
            </a:extLst>
          </p:cNvPr>
          <p:cNvSpPr>
            <a:spLocks noGrp="1"/>
          </p:cNvSpPr>
          <p:nvPr>
            <p:ph type="sldNum" sz="quarter" idx="12"/>
          </p:nvPr>
        </p:nvSpPr>
        <p:spPr/>
        <p:txBody>
          <a:bodyPr/>
          <a:lstStyle>
            <a:lvl1pPr>
              <a:defRPr/>
            </a:lvl1pPr>
          </a:lstStyle>
          <a:p>
            <a:fld id="{21416AEF-B64F-4EF3-9F98-EB186BE7961B}" type="slidenum">
              <a:rPr lang="en-US" altLang="en-US"/>
              <a:pPr/>
              <a:t>‹#›</a:t>
            </a:fld>
            <a:endParaRPr lang="en-US" altLang="en-US"/>
          </a:p>
        </p:txBody>
      </p:sp>
    </p:spTree>
    <p:extLst>
      <p:ext uri="{BB962C8B-B14F-4D97-AF65-F5344CB8AC3E}">
        <p14:creationId xmlns:p14="http://schemas.microsoft.com/office/powerpoint/2010/main" val="20974392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8774" y="302803"/>
            <a:ext cx="2606517" cy="645157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9227" y="302803"/>
            <a:ext cx="7641326" cy="64515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C4288-C9E9-4A68-9784-9F21EF84E634}"/>
              </a:ext>
            </a:extLst>
          </p:cNvPr>
          <p:cNvSpPr>
            <a:spLocks noGrp="1"/>
          </p:cNvSpPr>
          <p:nvPr>
            <p:ph type="dt" sz="half" idx="10"/>
          </p:nvPr>
        </p:nvSpPr>
        <p:spPr/>
        <p:txBody>
          <a:bodyPr/>
          <a:lstStyle>
            <a:lvl1pPr>
              <a:defRPr/>
            </a:lvl1pPr>
          </a:lstStyle>
          <a:p>
            <a:fld id="{38773F8D-EAE1-47A7-96B7-2887956CFB07}" type="datetime1">
              <a:rPr lang="en-US" altLang="en-US"/>
              <a:pPr/>
              <a:t>30-Apr-20</a:t>
            </a:fld>
            <a:endParaRPr lang="en-US" altLang="en-US"/>
          </a:p>
        </p:txBody>
      </p:sp>
      <p:sp>
        <p:nvSpPr>
          <p:cNvPr id="5" name="Footer Placeholder 4">
            <a:extLst>
              <a:ext uri="{FF2B5EF4-FFF2-40B4-BE49-F238E27FC236}">
                <a16:creationId xmlns:a16="http://schemas.microsoft.com/office/drawing/2014/main" id="{33C8F040-A447-4B2C-AD43-27A82226DF0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059B885-BC94-451A-A00A-B5D930EAADE6}"/>
              </a:ext>
            </a:extLst>
          </p:cNvPr>
          <p:cNvSpPr>
            <a:spLocks noGrp="1"/>
          </p:cNvSpPr>
          <p:nvPr>
            <p:ph type="sldNum" sz="quarter" idx="12"/>
          </p:nvPr>
        </p:nvSpPr>
        <p:spPr/>
        <p:txBody>
          <a:bodyPr/>
          <a:lstStyle>
            <a:lvl1pPr>
              <a:defRPr/>
            </a:lvl1pPr>
          </a:lstStyle>
          <a:p>
            <a:fld id="{6D04606C-5285-4112-B113-63D80E69BE22}" type="slidenum">
              <a:rPr lang="en-US" altLang="en-US"/>
              <a:pPr/>
              <a:t>‹#›</a:t>
            </a:fld>
            <a:endParaRPr lang="en-US" altLang="en-US"/>
          </a:p>
        </p:txBody>
      </p:sp>
    </p:spTree>
    <p:extLst>
      <p:ext uri="{BB962C8B-B14F-4D97-AF65-F5344CB8AC3E}">
        <p14:creationId xmlns:p14="http://schemas.microsoft.com/office/powerpoint/2010/main" val="256948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9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380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539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image" Target="../media/image4.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172"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7174"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GB"/>
          </a:p>
        </p:txBody>
      </p:sp>
      <p:sp>
        <p:nvSpPr>
          <p:cNvPr id="7180"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81" name="Rectangle 13"/>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1042988" rtl="0"/>
            <a:r>
              <a:rPr lang="en-GB" sz="1400">
                <a:solidFill>
                  <a:srgbClr val="96CCEE"/>
                </a:solidFill>
                <a:latin typeface="Arial Narrow" pitchFamily="34" charset="0"/>
              </a:rPr>
              <a:t>TITLE from VIEW and SLIDE MASTER</a:t>
            </a:r>
            <a:r>
              <a:rPr lang="en-GB" sz="1400">
                <a:solidFill>
                  <a:srgbClr val="72BBE8"/>
                </a:solidFill>
                <a:latin typeface="Arial Narrow" pitchFamily="34" charset="0"/>
              </a:rPr>
              <a:t> </a:t>
            </a:r>
            <a:r>
              <a:rPr lang="en-GB" sz="1400">
                <a:solidFill>
                  <a:schemeClr val="bg1"/>
                </a:solidFill>
                <a:latin typeface="Arial Narrow" pitchFamily="34" charset="0"/>
              </a:rPr>
              <a:t> </a:t>
            </a:r>
            <a:r>
              <a:rPr lang="en-US" sz="2000" baseline="12000">
                <a:solidFill>
                  <a:schemeClr val="bg1"/>
                </a:solidFill>
                <a:latin typeface="Arial Narrow" pitchFamily="34" charset="0"/>
              </a:rPr>
              <a:t>|</a:t>
            </a:r>
            <a:r>
              <a:rPr lang="en-GB" sz="1400">
                <a:solidFill>
                  <a:srgbClr val="96CCEE"/>
                </a:solidFill>
                <a:latin typeface="Arial Narrow" pitchFamily="34" charset="0"/>
              </a:rPr>
              <a:t>  </a:t>
            </a:r>
            <a:fld id="{693F33D8-48EB-4247-BAE2-F58AB9D0A902}" type="datetime4">
              <a:rPr lang="en-GB" sz="1400" b="0">
                <a:solidFill>
                  <a:srgbClr val="96CCEE"/>
                </a:solidFill>
                <a:latin typeface="Arial Narrow" pitchFamily="34" charset="0"/>
              </a:rPr>
              <a:pPr defTabSz="1042988" rtl="0"/>
              <a:t>30 April 2020</a:t>
            </a:fld>
            <a:endParaRPr lang="en-GB" sz="1400">
              <a:solidFill>
                <a:srgbClr val="96CCEE"/>
              </a:solidFill>
              <a:latin typeface="Arial Narrow" pitchFamily="34" charset="0"/>
            </a:endParaRPr>
          </a:p>
        </p:txBody>
      </p:sp>
      <p:sp>
        <p:nvSpPr>
          <p:cNvPr id="7182" name="Rectangle 14"/>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1042988" rtl="0"/>
            <a:fld id="{BA369351-98CE-4465-A921-03055ACDAA10}" type="slidenum">
              <a:rPr lang="ar-SA" sz="1700">
                <a:solidFill>
                  <a:srgbClr val="72BBE8"/>
                </a:solidFill>
                <a:latin typeface="Arial Narrow" pitchFamily="34" charset="0"/>
              </a:rPr>
              <a:pPr algn="r" defTabSz="1042988" rtl="0"/>
              <a:t>‹#›</a:t>
            </a:fld>
            <a:r>
              <a:rPr lang="en-GB" sz="1700">
                <a:solidFill>
                  <a:srgbClr val="72BBE8"/>
                </a:solidFill>
                <a:latin typeface="Arial Narrow" pitchFamily="34" charset="0"/>
              </a:rPr>
              <a:t> </a:t>
            </a:r>
            <a:r>
              <a:rPr lang="en-US" sz="2400" baseline="14000">
                <a:solidFill>
                  <a:schemeClr val="bg1"/>
                </a:solidFill>
                <a:latin typeface="Arial Narrow" pitchFamily="34" charset="0"/>
              </a:rPr>
              <a:t>|</a:t>
            </a:r>
          </a:p>
        </p:txBody>
      </p:sp>
      <p:pic>
        <p:nvPicPr>
          <p:cNvPr id="7185"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1575" y="6659563"/>
            <a:ext cx="2581275" cy="7905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1042988" rtl="0" fontAlgn="base">
        <a:spcBef>
          <a:spcPct val="0"/>
        </a:spcBef>
        <a:spcAft>
          <a:spcPct val="0"/>
        </a:spcAft>
        <a:defRPr sz="4000" b="1">
          <a:solidFill>
            <a:srgbClr val="000066"/>
          </a:solidFill>
          <a:latin typeface="+mj-lt"/>
          <a:ea typeface="+mj-ea"/>
          <a:cs typeface="+mj-cs"/>
        </a:defRPr>
      </a:lvl1pPr>
      <a:lvl2pPr algn="ctr" defTabSz="1042988" rtl="0" fontAlgn="base">
        <a:spcBef>
          <a:spcPct val="0"/>
        </a:spcBef>
        <a:spcAft>
          <a:spcPct val="0"/>
        </a:spcAft>
        <a:defRPr sz="4000" b="1">
          <a:solidFill>
            <a:srgbClr val="000066"/>
          </a:solidFill>
          <a:latin typeface="Arial" charset="0"/>
          <a:cs typeface="Arial" charset="0"/>
        </a:defRPr>
      </a:lvl2pPr>
      <a:lvl3pPr algn="ctr" defTabSz="1042988" rtl="0" fontAlgn="base">
        <a:spcBef>
          <a:spcPct val="0"/>
        </a:spcBef>
        <a:spcAft>
          <a:spcPct val="0"/>
        </a:spcAft>
        <a:defRPr sz="4000" b="1">
          <a:solidFill>
            <a:srgbClr val="000066"/>
          </a:solidFill>
          <a:latin typeface="Arial" charset="0"/>
          <a:cs typeface="Arial" charset="0"/>
        </a:defRPr>
      </a:lvl3pPr>
      <a:lvl4pPr algn="ctr" defTabSz="1042988" rtl="0" fontAlgn="base">
        <a:spcBef>
          <a:spcPct val="0"/>
        </a:spcBef>
        <a:spcAft>
          <a:spcPct val="0"/>
        </a:spcAft>
        <a:defRPr sz="4000" b="1">
          <a:solidFill>
            <a:srgbClr val="000066"/>
          </a:solidFill>
          <a:latin typeface="Arial" charset="0"/>
          <a:cs typeface="Arial" charset="0"/>
        </a:defRPr>
      </a:lvl4pPr>
      <a:lvl5pPr algn="ctr" defTabSz="1042988" rtl="0" fontAlgn="base">
        <a:spcBef>
          <a:spcPct val="0"/>
        </a:spcBef>
        <a:spcAft>
          <a:spcPct val="0"/>
        </a:spcAft>
        <a:defRPr sz="4000" b="1">
          <a:solidFill>
            <a:srgbClr val="000066"/>
          </a:solidFill>
          <a:latin typeface="Arial" charset="0"/>
          <a:cs typeface="Arial" charset="0"/>
        </a:defRPr>
      </a:lvl5pPr>
      <a:lvl6pPr marL="457200" algn="ctr" defTabSz="1042988" rtl="0" fontAlgn="base">
        <a:spcBef>
          <a:spcPct val="0"/>
        </a:spcBef>
        <a:spcAft>
          <a:spcPct val="0"/>
        </a:spcAft>
        <a:defRPr sz="4000" b="1">
          <a:solidFill>
            <a:srgbClr val="000066"/>
          </a:solidFill>
          <a:latin typeface="Arial" charset="0"/>
          <a:cs typeface="Arial" charset="0"/>
        </a:defRPr>
      </a:lvl6pPr>
      <a:lvl7pPr marL="914400" algn="ctr" defTabSz="1042988" rtl="0" fontAlgn="base">
        <a:spcBef>
          <a:spcPct val="0"/>
        </a:spcBef>
        <a:spcAft>
          <a:spcPct val="0"/>
        </a:spcAft>
        <a:defRPr sz="4000" b="1">
          <a:solidFill>
            <a:srgbClr val="000066"/>
          </a:solidFill>
          <a:latin typeface="Arial" charset="0"/>
          <a:cs typeface="Arial" charset="0"/>
        </a:defRPr>
      </a:lvl7pPr>
      <a:lvl8pPr marL="1371600" algn="ctr" defTabSz="1042988" rtl="0" fontAlgn="base">
        <a:spcBef>
          <a:spcPct val="0"/>
        </a:spcBef>
        <a:spcAft>
          <a:spcPct val="0"/>
        </a:spcAft>
        <a:defRPr sz="4000" b="1">
          <a:solidFill>
            <a:srgbClr val="000066"/>
          </a:solidFill>
          <a:latin typeface="Arial" charset="0"/>
          <a:cs typeface="Arial" charset="0"/>
        </a:defRPr>
      </a:lvl8pPr>
      <a:lvl9pPr marL="1828800" algn="ctr" defTabSz="1042988" rtl="0" fontAlgn="base">
        <a:spcBef>
          <a:spcPct val="0"/>
        </a:spcBef>
        <a:spcAft>
          <a:spcPct val="0"/>
        </a:spcAft>
        <a:defRPr sz="4000" b="1">
          <a:solidFill>
            <a:srgbClr val="000066"/>
          </a:solidFill>
          <a:latin typeface="Arial" charset="0"/>
          <a:cs typeface="Arial" charset="0"/>
        </a:defRPr>
      </a:lvl9pPr>
    </p:titleStyle>
    <p:body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2300">
          <a:solidFill>
            <a:srgbClr val="000066"/>
          </a:solidFill>
          <a:latin typeface="+mn-lt"/>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20999" y="405317"/>
            <a:ext cx="7157000" cy="793833"/>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421000" y="1992985"/>
            <a:ext cx="9851401" cy="4671709"/>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420999" y="7263805"/>
            <a:ext cx="692897" cy="198458"/>
          </a:xfrm>
          <a:prstGeom prst="rect">
            <a:avLst/>
          </a:prstGeom>
        </p:spPr>
        <p:txBody>
          <a:bodyPr vert="horz" lIns="0" tIns="0" rIns="0" bIns="0" rtlCol="0" anchor="t"/>
          <a:lstStyle>
            <a:lvl1pPr algn="l">
              <a:defRPr sz="882">
                <a:solidFill>
                  <a:schemeClr val="tx1"/>
                </a:solidFill>
                <a:latin typeface="+mn-lt"/>
                <a:cs typeface="Times New Roman" panose="02020603050405020304" pitchFamily="18" charset="0"/>
              </a:defRPr>
            </a:lvl1pPr>
          </a:lstStyle>
          <a:p>
            <a:pPr defTabSz="504063"/>
            <a:endParaRPr lang="en-GB">
              <a:solidFill>
                <a:prstClr val="black"/>
              </a:solidFill>
            </a:endParaRPr>
          </a:p>
        </p:txBody>
      </p:sp>
      <p:sp>
        <p:nvSpPr>
          <p:cNvPr id="5" name="Footer Placeholder 4"/>
          <p:cNvSpPr>
            <a:spLocks noGrp="1"/>
          </p:cNvSpPr>
          <p:nvPr>
            <p:ph type="ftr" sz="quarter" idx="3"/>
          </p:nvPr>
        </p:nvSpPr>
        <p:spPr bwMode="gray">
          <a:xfrm>
            <a:off x="1221770" y="7263805"/>
            <a:ext cx="2576231" cy="257407"/>
          </a:xfrm>
          <a:prstGeom prst="rect">
            <a:avLst/>
          </a:prstGeom>
        </p:spPr>
        <p:txBody>
          <a:bodyPr vert="horz" lIns="0" tIns="0" rIns="0" bIns="0" rtlCol="0" anchor="t"/>
          <a:lstStyle>
            <a:lvl1pPr algn="l">
              <a:defRPr sz="882">
                <a:solidFill>
                  <a:schemeClr val="tx1"/>
                </a:solidFill>
                <a:latin typeface="+mn-lt"/>
                <a:cs typeface="Times New Roman" panose="02020603050405020304" pitchFamily="18" charset="0"/>
              </a:defRPr>
            </a:lvl1pPr>
          </a:lstStyle>
          <a:p>
            <a:pPr defTabSz="504063"/>
            <a:endParaRPr lang="en-GB" dirty="0">
              <a:solidFill>
                <a:prstClr val="black"/>
              </a:solidFill>
            </a:endParaRPr>
          </a:p>
        </p:txBody>
      </p:sp>
      <p:sp>
        <p:nvSpPr>
          <p:cNvPr id="6" name="Slide Number Placeholder 5"/>
          <p:cNvSpPr>
            <a:spLocks noGrp="1"/>
          </p:cNvSpPr>
          <p:nvPr>
            <p:ph type="sldNum" sz="quarter" idx="4"/>
          </p:nvPr>
        </p:nvSpPr>
        <p:spPr bwMode="gray">
          <a:xfrm>
            <a:off x="10013164" y="7263805"/>
            <a:ext cx="254293" cy="198458"/>
          </a:xfrm>
          <a:prstGeom prst="rect">
            <a:avLst/>
          </a:prstGeom>
        </p:spPr>
        <p:txBody>
          <a:bodyPr vert="horz" lIns="0" tIns="0" rIns="0" bIns="0" rtlCol="0" anchor="t"/>
          <a:lstStyle>
            <a:lvl1pPr algn="r">
              <a:defRPr sz="882" b="0">
                <a:solidFill>
                  <a:schemeClr val="tx1"/>
                </a:solidFill>
                <a:latin typeface="+mn-lt"/>
                <a:cs typeface="Times New Roman" panose="02020603050405020304" pitchFamily="18" charset="0"/>
              </a:defRPr>
            </a:lvl1pPr>
          </a:lstStyle>
          <a:p>
            <a:pPr defTabSz="504063"/>
            <a:fld id="{A74CE0EA-F3B5-4684-BA10-C594598FDB9C}" type="slidenum">
              <a:rPr lang="en-GB" smtClean="0">
                <a:solidFill>
                  <a:prstClr val="black"/>
                </a:solidFill>
              </a:rPr>
              <a:pPr defTabSz="504063"/>
              <a:t>‹#›</a:t>
            </a:fld>
            <a:endParaRPr lang="en-GB">
              <a:solidFill>
                <a:prstClr val="black"/>
              </a:solidFill>
            </a:endParaRPr>
          </a:p>
        </p:txBody>
      </p:sp>
    </p:spTree>
    <p:extLst>
      <p:ext uri="{BB962C8B-B14F-4D97-AF65-F5344CB8AC3E}">
        <p14:creationId xmlns:p14="http://schemas.microsoft.com/office/powerpoint/2010/main" val="155647793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hdr="0" ftr="0" dt="0"/>
  <p:txStyles>
    <p:titleStyle>
      <a:lvl1pPr algn="l" defTabSz="1008126" rtl="0" eaLnBrk="1" latinLnBrk="0" hangingPunct="1">
        <a:lnSpc>
          <a:spcPct val="90000"/>
        </a:lnSpc>
        <a:spcBef>
          <a:spcPct val="0"/>
        </a:spcBef>
        <a:buNone/>
        <a:defRPr sz="3087" b="1" kern="1200">
          <a:solidFill>
            <a:srgbClr val="0092CC"/>
          </a:solidFill>
          <a:latin typeface="+mj-lt"/>
          <a:ea typeface="+mj-ea"/>
          <a:cs typeface="+mj-cs"/>
        </a:defRPr>
      </a:lvl1pPr>
    </p:titleStyle>
    <p:body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9">
          <p15:clr>
            <a:srgbClr val="F26B43"/>
          </p15:clr>
        </p15:guide>
        <p15:guide id="2" orient="horz" pos="3809">
          <p15:clr>
            <a:srgbClr val="F26B43"/>
          </p15:clr>
        </p15:guide>
        <p15:guide id="3" pos="2880">
          <p15:clr>
            <a:srgbClr val="F26B43"/>
          </p15:clr>
        </p15:guide>
        <p15:guide id="4" pos="226">
          <p15:clr>
            <a:srgbClr val="F26B43"/>
          </p15:clr>
        </p15:guide>
        <p15:guide id="5" pos="5534">
          <p15:clr>
            <a:srgbClr val="F26B43"/>
          </p15:clr>
        </p15:guide>
        <p15:guide id="6" pos="2939">
          <p15:clr>
            <a:srgbClr val="F26B43"/>
          </p15:clr>
        </p15:guide>
        <p15:guide id="7" pos="282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20999" y="405317"/>
            <a:ext cx="7157000" cy="793833"/>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421000" y="1992985"/>
            <a:ext cx="9851401" cy="4671709"/>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420999" y="7263805"/>
            <a:ext cx="692897" cy="198458"/>
          </a:xfrm>
          <a:prstGeom prst="rect">
            <a:avLst/>
          </a:prstGeom>
        </p:spPr>
        <p:txBody>
          <a:bodyPr vert="horz" lIns="0" tIns="0" rIns="0" bIns="0" rtlCol="0" anchor="t"/>
          <a:lstStyle>
            <a:lvl1pPr algn="l">
              <a:defRPr sz="882">
                <a:solidFill>
                  <a:schemeClr val="tx1"/>
                </a:solidFill>
                <a:latin typeface="+mn-lt"/>
                <a:cs typeface="Times New Roman" panose="02020603050405020304" pitchFamily="18" charset="0"/>
              </a:defRPr>
            </a:lvl1pPr>
          </a:lstStyle>
          <a:p>
            <a:pPr defTabSz="504063"/>
            <a:endParaRPr lang="en-GB">
              <a:solidFill>
                <a:prstClr val="black"/>
              </a:solidFill>
            </a:endParaRPr>
          </a:p>
        </p:txBody>
      </p:sp>
      <p:sp>
        <p:nvSpPr>
          <p:cNvPr id="5" name="Footer Placeholder 4"/>
          <p:cNvSpPr>
            <a:spLocks noGrp="1"/>
          </p:cNvSpPr>
          <p:nvPr>
            <p:ph type="ftr" sz="quarter" idx="3"/>
          </p:nvPr>
        </p:nvSpPr>
        <p:spPr bwMode="gray">
          <a:xfrm>
            <a:off x="1221770" y="7263805"/>
            <a:ext cx="2576231" cy="257407"/>
          </a:xfrm>
          <a:prstGeom prst="rect">
            <a:avLst/>
          </a:prstGeom>
        </p:spPr>
        <p:txBody>
          <a:bodyPr vert="horz" lIns="0" tIns="0" rIns="0" bIns="0" rtlCol="0" anchor="t"/>
          <a:lstStyle>
            <a:lvl1pPr algn="l">
              <a:defRPr sz="882">
                <a:solidFill>
                  <a:schemeClr val="tx1"/>
                </a:solidFill>
                <a:latin typeface="+mn-lt"/>
                <a:cs typeface="Times New Roman" panose="02020603050405020304" pitchFamily="18" charset="0"/>
              </a:defRPr>
            </a:lvl1pPr>
          </a:lstStyle>
          <a:p>
            <a:pPr defTabSz="504063"/>
            <a:endParaRPr lang="en-GB" dirty="0">
              <a:solidFill>
                <a:prstClr val="black"/>
              </a:solidFill>
            </a:endParaRPr>
          </a:p>
        </p:txBody>
      </p:sp>
      <p:sp>
        <p:nvSpPr>
          <p:cNvPr id="6" name="Slide Number Placeholder 5"/>
          <p:cNvSpPr>
            <a:spLocks noGrp="1"/>
          </p:cNvSpPr>
          <p:nvPr>
            <p:ph type="sldNum" sz="quarter" idx="4"/>
          </p:nvPr>
        </p:nvSpPr>
        <p:spPr bwMode="gray">
          <a:xfrm>
            <a:off x="10013164" y="7263805"/>
            <a:ext cx="254293" cy="198458"/>
          </a:xfrm>
          <a:prstGeom prst="rect">
            <a:avLst/>
          </a:prstGeom>
        </p:spPr>
        <p:txBody>
          <a:bodyPr vert="horz" lIns="0" tIns="0" rIns="0" bIns="0" rtlCol="0" anchor="t"/>
          <a:lstStyle>
            <a:lvl1pPr algn="r">
              <a:defRPr sz="882" b="0">
                <a:solidFill>
                  <a:schemeClr val="tx1"/>
                </a:solidFill>
                <a:latin typeface="+mn-lt"/>
                <a:cs typeface="Times New Roman" panose="02020603050405020304" pitchFamily="18" charset="0"/>
              </a:defRPr>
            </a:lvl1pPr>
          </a:lstStyle>
          <a:p>
            <a:pPr defTabSz="504063"/>
            <a:fld id="{A74CE0EA-F3B5-4684-BA10-C594598FDB9C}" type="slidenum">
              <a:rPr lang="en-GB" smtClean="0">
                <a:solidFill>
                  <a:prstClr val="black"/>
                </a:solidFill>
              </a:rPr>
              <a:pPr defTabSz="504063"/>
              <a:t>‹#›</a:t>
            </a:fld>
            <a:endParaRPr lang="en-GB">
              <a:solidFill>
                <a:prstClr val="black"/>
              </a:solidFill>
            </a:endParaRPr>
          </a:p>
        </p:txBody>
      </p:sp>
    </p:spTree>
    <p:extLst>
      <p:ext uri="{BB962C8B-B14F-4D97-AF65-F5344CB8AC3E}">
        <p14:creationId xmlns:p14="http://schemas.microsoft.com/office/powerpoint/2010/main" val="187858236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hf hdr="0" ftr="0" dt="0"/>
  <p:txStyles>
    <p:titleStyle>
      <a:lvl1pPr algn="l" defTabSz="1008126" rtl="0" eaLnBrk="1" latinLnBrk="0" hangingPunct="1">
        <a:lnSpc>
          <a:spcPct val="90000"/>
        </a:lnSpc>
        <a:spcBef>
          <a:spcPct val="0"/>
        </a:spcBef>
        <a:buNone/>
        <a:defRPr sz="3087" b="1" kern="1200">
          <a:solidFill>
            <a:srgbClr val="0092CC"/>
          </a:solidFill>
          <a:latin typeface="+mj-lt"/>
          <a:ea typeface="+mj-ea"/>
          <a:cs typeface="+mj-cs"/>
        </a:defRPr>
      </a:lvl1pPr>
    </p:titleStyle>
    <p:body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orient="horz" pos="3809">
          <p15:clr>
            <a:srgbClr val="F26B43"/>
          </p15:clr>
        </p15:guide>
        <p15:guide id="3" pos="2880">
          <p15:clr>
            <a:srgbClr val="F26B43"/>
          </p15:clr>
        </p15:guide>
        <p15:guide id="4" pos="226">
          <p15:clr>
            <a:srgbClr val="F26B43"/>
          </p15:clr>
        </p15:guide>
        <p15:guide id="5" pos="5534">
          <p15:clr>
            <a:srgbClr val="F26B43"/>
          </p15:clr>
        </p15:guide>
        <p15:guide id="6" pos="2939">
          <p15:clr>
            <a:srgbClr val="F26B43"/>
          </p15:clr>
        </p15:guide>
        <p15:guide id="7" pos="282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20999" y="405317"/>
            <a:ext cx="7157000" cy="793833"/>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421000" y="1992985"/>
            <a:ext cx="9851401" cy="4671709"/>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420999" y="7263805"/>
            <a:ext cx="692897" cy="198458"/>
          </a:xfrm>
          <a:prstGeom prst="rect">
            <a:avLst/>
          </a:prstGeom>
        </p:spPr>
        <p:txBody>
          <a:bodyPr vert="horz" lIns="0" tIns="0" rIns="0" bIns="0" rtlCol="0" anchor="t"/>
          <a:lstStyle>
            <a:lvl1pPr algn="l">
              <a:defRPr sz="882">
                <a:solidFill>
                  <a:schemeClr val="tx1"/>
                </a:solidFill>
                <a:latin typeface="+mn-lt"/>
                <a:cs typeface="Times New Roman" panose="02020603050405020304" pitchFamily="18" charset="0"/>
              </a:defRPr>
            </a:lvl1pPr>
          </a:lstStyle>
          <a:p>
            <a:pPr defTabSz="504063"/>
            <a:endParaRPr lang="en-GB">
              <a:solidFill>
                <a:prstClr val="black"/>
              </a:solidFill>
            </a:endParaRPr>
          </a:p>
        </p:txBody>
      </p:sp>
      <p:sp>
        <p:nvSpPr>
          <p:cNvPr id="5" name="Footer Placeholder 4"/>
          <p:cNvSpPr>
            <a:spLocks noGrp="1"/>
          </p:cNvSpPr>
          <p:nvPr>
            <p:ph type="ftr" sz="quarter" idx="3"/>
          </p:nvPr>
        </p:nvSpPr>
        <p:spPr bwMode="gray">
          <a:xfrm>
            <a:off x="1221770" y="7263805"/>
            <a:ext cx="2576231" cy="257407"/>
          </a:xfrm>
          <a:prstGeom prst="rect">
            <a:avLst/>
          </a:prstGeom>
        </p:spPr>
        <p:txBody>
          <a:bodyPr vert="horz" lIns="0" tIns="0" rIns="0" bIns="0" rtlCol="0" anchor="t"/>
          <a:lstStyle>
            <a:lvl1pPr algn="l">
              <a:defRPr sz="882">
                <a:solidFill>
                  <a:schemeClr val="tx1"/>
                </a:solidFill>
                <a:latin typeface="+mn-lt"/>
                <a:cs typeface="Times New Roman" panose="02020603050405020304" pitchFamily="18" charset="0"/>
              </a:defRPr>
            </a:lvl1pPr>
          </a:lstStyle>
          <a:p>
            <a:pPr defTabSz="504063"/>
            <a:endParaRPr lang="en-GB" dirty="0">
              <a:solidFill>
                <a:prstClr val="black"/>
              </a:solidFill>
            </a:endParaRPr>
          </a:p>
        </p:txBody>
      </p:sp>
      <p:sp>
        <p:nvSpPr>
          <p:cNvPr id="6" name="Slide Number Placeholder 5"/>
          <p:cNvSpPr>
            <a:spLocks noGrp="1"/>
          </p:cNvSpPr>
          <p:nvPr>
            <p:ph type="sldNum" sz="quarter" idx="4"/>
          </p:nvPr>
        </p:nvSpPr>
        <p:spPr bwMode="gray">
          <a:xfrm>
            <a:off x="10013164" y="7263805"/>
            <a:ext cx="254293" cy="198458"/>
          </a:xfrm>
          <a:prstGeom prst="rect">
            <a:avLst/>
          </a:prstGeom>
        </p:spPr>
        <p:txBody>
          <a:bodyPr vert="horz" lIns="0" tIns="0" rIns="0" bIns="0" rtlCol="0" anchor="t"/>
          <a:lstStyle>
            <a:lvl1pPr algn="r">
              <a:defRPr sz="882" b="0">
                <a:solidFill>
                  <a:schemeClr val="tx1"/>
                </a:solidFill>
                <a:latin typeface="+mn-lt"/>
                <a:cs typeface="Times New Roman" panose="02020603050405020304" pitchFamily="18" charset="0"/>
              </a:defRPr>
            </a:lvl1pPr>
          </a:lstStyle>
          <a:p>
            <a:pPr defTabSz="504063"/>
            <a:fld id="{A74CE0EA-F3B5-4684-BA10-C594598FDB9C}" type="slidenum">
              <a:rPr lang="en-GB" smtClean="0">
                <a:solidFill>
                  <a:prstClr val="black"/>
                </a:solidFill>
              </a:rPr>
              <a:pPr defTabSz="504063"/>
              <a:t>‹#›</a:t>
            </a:fld>
            <a:endParaRPr lang="en-GB">
              <a:solidFill>
                <a:prstClr val="black"/>
              </a:solidFill>
            </a:endParaRPr>
          </a:p>
        </p:txBody>
      </p:sp>
      <p:sp>
        <p:nvSpPr>
          <p:cNvPr id="12" name="Rectangle 11"/>
          <p:cNvSpPr/>
          <p:nvPr userDrawn="1"/>
        </p:nvSpPr>
        <p:spPr bwMode="gray">
          <a:xfrm>
            <a:off x="7956167" y="418502"/>
            <a:ext cx="2311290" cy="766049"/>
          </a:xfrm>
          <a:prstGeom prst="rect">
            <a:avLst/>
          </a:prstGeom>
          <a:blipFill dpi="0" rotWithShape="1">
            <a:blip r:embed="rId1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063"/>
            <a:endParaRPr lang="en-GB" sz="4300">
              <a:solidFill>
                <a:prstClr val="white"/>
              </a:solidFill>
            </a:endParaRPr>
          </a:p>
        </p:txBody>
      </p:sp>
      <p:pic>
        <p:nvPicPr>
          <p:cNvPr id="8" name="Picture 7">
            <a:extLst>
              <a:ext uri="{FF2B5EF4-FFF2-40B4-BE49-F238E27FC236}">
                <a16:creationId xmlns:a16="http://schemas.microsoft.com/office/drawing/2014/main" id="{36F030C8-4B00-49C2-8092-AB9463F504D6}"/>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bwMode="auto">
          <a:xfrm>
            <a:off x="8403497" y="1069271"/>
            <a:ext cx="1482166" cy="396186"/>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40103857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hf hdr="0" ftr="0" dt="0"/>
  <p:txStyles>
    <p:titleStyle>
      <a:lvl1pPr algn="l" defTabSz="1008126" rtl="0" eaLnBrk="1" latinLnBrk="0" hangingPunct="1">
        <a:lnSpc>
          <a:spcPct val="90000"/>
        </a:lnSpc>
        <a:spcBef>
          <a:spcPct val="0"/>
        </a:spcBef>
        <a:buNone/>
        <a:defRPr sz="3087" b="1" kern="1200">
          <a:solidFill>
            <a:srgbClr val="0092CC"/>
          </a:solidFill>
          <a:latin typeface="+mj-lt"/>
          <a:ea typeface="+mj-ea"/>
          <a:cs typeface="+mj-cs"/>
        </a:defRPr>
      </a:lvl1pPr>
    </p:titleStyle>
    <p:body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orient="horz" pos="3809">
          <p15:clr>
            <a:srgbClr val="F26B43"/>
          </p15:clr>
        </p15:guide>
        <p15:guide id="3" pos="2880">
          <p15:clr>
            <a:srgbClr val="F26B43"/>
          </p15:clr>
        </p15:guide>
        <p15:guide id="4" pos="226">
          <p15:clr>
            <a:srgbClr val="F26B43"/>
          </p15:clr>
        </p15:guide>
        <p15:guide id="5" pos="5534">
          <p15:clr>
            <a:srgbClr val="F26B43"/>
          </p15:clr>
        </p15:guide>
        <p15:guide id="6" pos="2939">
          <p15:clr>
            <a:srgbClr val="F26B43"/>
          </p15:clr>
        </p15:guide>
        <p15:guide id="7" pos="282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7126FE-A7BB-46BF-9955-FDD07EC13243}"/>
              </a:ext>
            </a:extLst>
          </p:cNvPr>
          <p:cNvSpPr>
            <a:spLocks noGrp="1"/>
          </p:cNvSpPr>
          <p:nvPr>
            <p:ph type="title"/>
          </p:nvPr>
        </p:nvSpPr>
        <p:spPr bwMode="auto">
          <a:xfrm>
            <a:off x="534670" y="302801"/>
            <a:ext cx="9624060" cy="126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FE9D71B-E2FF-4332-A763-D1200C7EDB43}"/>
              </a:ext>
            </a:extLst>
          </p:cNvPr>
          <p:cNvSpPr>
            <a:spLocks noGrp="1"/>
          </p:cNvSpPr>
          <p:nvPr>
            <p:ph type="body" idx="1"/>
          </p:nvPr>
        </p:nvSpPr>
        <p:spPr bwMode="auto">
          <a:xfrm>
            <a:off x="534670" y="1764295"/>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6901D14-F004-4519-ADA9-821BAC48B802}"/>
              </a:ext>
            </a:extLst>
          </p:cNvPr>
          <p:cNvSpPr>
            <a:spLocks noGrp="1"/>
          </p:cNvSpPr>
          <p:nvPr>
            <p:ph type="dt" sz="half" idx="2"/>
          </p:nvPr>
        </p:nvSpPr>
        <p:spPr>
          <a:xfrm>
            <a:off x="534670" y="7008171"/>
            <a:ext cx="2495127" cy="402567"/>
          </a:xfrm>
          <a:prstGeom prst="rect">
            <a:avLst/>
          </a:prstGeom>
        </p:spPr>
        <p:txBody>
          <a:bodyPr vert="horz" wrap="square" lIns="91440" tIns="45720" rIns="91440" bIns="45720" numCol="1" anchor="ctr" anchorCtr="0" compatLnSpc="1">
            <a:prstTxWarp prst="textNoShape">
              <a:avLst/>
            </a:prstTxWarp>
          </a:bodyPr>
          <a:lstStyle>
            <a:lvl1pPr>
              <a:defRPr sz="1295">
                <a:solidFill>
                  <a:srgbClr val="898989"/>
                </a:solidFill>
                <a:cs typeface="Arial" panose="020B0604020202020204" pitchFamily="34" charset="0"/>
              </a:defRPr>
            </a:lvl1pPr>
          </a:lstStyle>
          <a:p>
            <a:fld id="{A69F41E7-AC94-48B9-8E80-1C633491D77C}" type="datetime1">
              <a:rPr lang="en-US" altLang="en-US"/>
              <a:pPr/>
              <a:t>30-Apr-20</a:t>
            </a:fld>
            <a:endParaRPr lang="en-US" altLang="en-US"/>
          </a:p>
        </p:txBody>
      </p:sp>
      <p:sp>
        <p:nvSpPr>
          <p:cNvPr id="5" name="Footer Placeholder 4">
            <a:extLst>
              <a:ext uri="{FF2B5EF4-FFF2-40B4-BE49-F238E27FC236}">
                <a16:creationId xmlns:a16="http://schemas.microsoft.com/office/drawing/2014/main" id="{3FA38C8E-E140-424A-86FC-65CA7754078A}"/>
              </a:ext>
            </a:extLst>
          </p:cNvPr>
          <p:cNvSpPr>
            <a:spLocks noGrp="1"/>
          </p:cNvSpPr>
          <p:nvPr>
            <p:ph type="ftr" sz="quarter" idx="3"/>
          </p:nvPr>
        </p:nvSpPr>
        <p:spPr>
          <a:xfrm>
            <a:off x="3653579" y="7008171"/>
            <a:ext cx="3386243" cy="402567"/>
          </a:xfrm>
          <a:prstGeom prst="rect">
            <a:avLst/>
          </a:prstGeom>
        </p:spPr>
        <p:txBody>
          <a:bodyPr vert="horz" wrap="square" lIns="91440" tIns="45720" rIns="91440" bIns="45720" numCol="1" anchor="ctr" anchorCtr="0" compatLnSpc="1">
            <a:prstTxWarp prst="textNoShape">
              <a:avLst/>
            </a:prstTxWarp>
          </a:bodyPr>
          <a:lstStyle>
            <a:lvl1pPr algn="ctr">
              <a:defRPr sz="1295">
                <a:solidFill>
                  <a:srgbClr val="898989"/>
                </a:solidFill>
                <a:latin typeface="Verdana" pitchFamily="34" charset="0"/>
                <a:ea typeface="+mn-ea"/>
                <a:cs typeface="Arial" panose="020B060402020202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A5F8CFF2-D57A-43EE-AE66-03D6B5D55C3E}"/>
              </a:ext>
            </a:extLst>
          </p:cNvPr>
          <p:cNvSpPr>
            <a:spLocks noGrp="1"/>
          </p:cNvSpPr>
          <p:nvPr>
            <p:ph type="sldNum" sz="quarter" idx="4"/>
          </p:nvPr>
        </p:nvSpPr>
        <p:spPr>
          <a:xfrm>
            <a:off x="7663603" y="7008171"/>
            <a:ext cx="2495127" cy="402567"/>
          </a:xfrm>
          <a:prstGeom prst="rect">
            <a:avLst/>
          </a:prstGeom>
        </p:spPr>
        <p:txBody>
          <a:bodyPr vert="horz" wrap="square" lIns="91440" tIns="45720" rIns="91440" bIns="45720" numCol="1" anchor="ctr" anchorCtr="0" compatLnSpc="1">
            <a:prstTxWarp prst="textNoShape">
              <a:avLst/>
            </a:prstTxWarp>
          </a:bodyPr>
          <a:lstStyle>
            <a:lvl1pPr algn="r">
              <a:defRPr sz="1295">
                <a:solidFill>
                  <a:srgbClr val="898989"/>
                </a:solidFill>
                <a:cs typeface="Arial" panose="020B0604020202020204" pitchFamily="34" charset="0"/>
              </a:defRPr>
            </a:lvl1pPr>
          </a:lstStyle>
          <a:p>
            <a:fld id="{8C38B161-5A00-4085-83F9-E8543DEC4F64}" type="slidenum">
              <a:rPr lang="en-US" altLang="en-US"/>
              <a:pPr/>
              <a:t>‹#›</a:t>
            </a:fld>
            <a:endParaRPr lang="en-US" altLang="en-US"/>
          </a:p>
        </p:txBody>
      </p:sp>
    </p:spTree>
    <p:extLst>
      <p:ext uri="{BB962C8B-B14F-4D97-AF65-F5344CB8AC3E}">
        <p14:creationId xmlns:p14="http://schemas.microsoft.com/office/powerpoint/2010/main" val="427235169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ctr" rtl="0" eaLnBrk="0" fontAlgn="base" hangingPunct="0">
        <a:spcBef>
          <a:spcPct val="0"/>
        </a:spcBef>
        <a:spcAft>
          <a:spcPct val="0"/>
        </a:spcAft>
        <a:defRPr sz="475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75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75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75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750">
          <a:solidFill>
            <a:schemeClr val="tx1"/>
          </a:solidFill>
          <a:latin typeface="Calibri" pitchFamily="34" charset="0"/>
          <a:ea typeface="MS PGothic" panose="020B0600070205080204" pitchFamily="34" charset="-128"/>
          <a:cs typeface="ＭＳ Ｐゴシック" charset="0"/>
        </a:defRPr>
      </a:lvl5pPr>
      <a:lvl6pPr marL="493547" algn="ctr" rtl="0" fontAlgn="base">
        <a:spcBef>
          <a:spcPct val="0"/>
        </a:spcBef>
        <a:spcAft>
          <a:spcPct val="0"/>
        </a:spcAft>
        <a:defRPr sz="4750">
          <a:solidFill>
            <a:schemeClr val="tx1"/>
          </a:solidFill>
          <a:latin typeface="Calibri" pitchFamily="34" charset="0"/>
        </a:defRPr>
      </a:lvl6pPr>
      <a:lvl7pPr marL="987095" algn="ctr" rtl="0" fontAlgn="base">
        <a:spcBef>
          <a:spcPct val="0"/>
        </a:spcBef>
        <a:spcAft>
          <a:spcPct val="0"/>
        </a:spcAft>
        <a:defRPr sz="4750">
          <a:solidFill>
            <a:schemeClr val="tx1"/>
          </a:solidFill>
          <a:latin typeface="Calibri" pitchFamily="34" charset="0"/>
        </a:defRPr>
      </a:lvl7pPr>
      <a:lvl8pPr marL="1480642" algn="ctr" rtl="0" fontAlgn="base">
        <a:spcBef>
          <a:spcPct val="0"/>
        </a:spcBef>
        <a:spcAft>
          <a:spcPct val="0"/>
        </a:spcAft>
        <a:defRPr sz="4750">
          <a:solidFill>
            <a:schemeClr val="tx1"/>
          </a:solidFill>
          <a:latin typeface="Calibri" pitchFamily="34" charset="0"/>
        </a:defRPr>
      </a:lvl8pPr>
      <a:lvl9pPr marL="1974190" algn="ctr" rtl="0" fontAlgn="base">
        <a:spcBef>
          <a:spcPct val="0"/>
        </a:spcBef>
        <a:spcAft>
          <a:spcPct val="0"/>
        </a:spcAft>
        <a:defRPr sz="4750">
          <a:solidFill>
            <a:schemeClr val="tx1"/>
          </a:solidFill>
          <a:latin typeface="Calibri" pitchFamily="34" charset="0"/>
        </a:defRPr>
      </a:lvl9pPr>
    </p:titleStyle>
    <p:bodyStyle>
      <a:lvl1pPr marL="370161" indent="-370161" algn="l" rtl="0" eaLnBrk="0" fontAlgn="base" hangingPunct="0">
        <a:spcBef>
          <a:spcPct val="20000"/>
        </a:spcBef>
        <a:spcAft>
          <a:spcPct val="0"/>
        </a:spcAft>
        <a:buFont typeface="Arial" panose="020B0604020202020204" pitchFamily="34" charset="0"/>
        <a:buChar char="•"/>
        <a:defRPr sz="3454" kern="1200">
          <a:solidFill>
            <a:schemeClr val="tx1"/>
          </a:solidFill>
          <a:latin typeface="+mn-lt"/>
          <a:ea typeface="MS PGothic" panose="020B0600070205080204" pitchFamily="34" charset="-128"/>
          <a:cs typeface="ＭＳ Ｐゴシック" charset="0"/>
        </a:defRPr>
      </a:lvl1pPr>
      <a:lvl2pPr marL="802015" indent="-308467" algn="l" rtl="0" eaLnBrk="0" fontAlgn="base" hangingPunct="0">
        <a:spcBef>
          <a:spcPct val="20000"/>
        </a:spcBef>
        <a:spcAft>
          <a:spcPct val="0"/>
        </a:spcAft>
        <a:buFont typeface="Arial" panose="020B0604020202020204" pitchFamily="34" charset="0"/>
        <a:buChar char="–"/>
        <a:defRPr sz="3023" kern="1200">
          <a:solidFill>
            <a:schemeClr val="tx1"/>
          </a:solidFill>
          <a:latin typeface="+mn-lt"/>
          <a:ea typeface="MS PGothic" panose="020B0600070205080204" pitchFamily="34" charset="-128"/>
          <a:cs typeface="+mn-cs"/>
        </a:defRPr>
      </a:lvl2pPr>
      <a:lvl3pPr marL="1233869" indent="-246774" algn="l" rtl="0" eaLnBrk="0" fontAlgn="base" hangingPunct="0">
        <a:spcBef>
          <a:spcPct val="20000"/>
        </a:spcBef>
        <a:spcAft>
          <a:spcPct val="0"/>
        </a:spcAft>
        <a:buFont typeface="Arial" panose="020B0604020202020204" pitchFamily="34" charset="0"/>
        <a:buChar char="•"/>
        <a:defRPr sz="2591" kern="1200">
          <a:solidFill>
            <a:schemeClr val="tx1"/>
          </a:solidFill>
          <a:latin typeface="+mn-lt"/>
          <a:ea typeface="MS PGothic" panose="020B0600070205080204" pitchFamily="34" charset="-128"/>
          <a:cs typeface="+mn-cs"/>
        </a:defRPr>
      </a:lvl3pPr>
      <a:lvl4pPr marL="1727416" indent="-246774" algn="l" rtl="0" eaLnBrk="0" fontAlgn="base" hangingPunct="0">
        <a:spcBef>
          <a:spcPct val="20000"/>
        </a:spcBef>
        <a:spcAft>
          <a:spcPct val="0"/>
        </a:spcAft>
        <a:buFont typeface="Arial" panose="020B0604020202020204" pitchFamily="34" charset="0"/>
        <a:buChar char="–"/>
        <a:defRPr sz="2159" kern="1200">
          <a:solidFill>
            <a:schemeClr val="tx1"/>
          </a:solidFill>
          <a:latin typeface="+mn-lt"/>
          <a:ea typeface="MS PGothic" panose="020B0600070205080204" pitchFamily="34" charset="-128"/>
          <a:cs typeface="+mn-cs"/>
        </a:defRPr>
      </a:lvl4pPr>
      <a:lvl5pPr marL="2220963" indent="-246774" algn="l" rtl="0" eaLnBrk="0" fontAlgn="base" hangingPunct="0">
        <a:spcBef>
          <a:spcPct val="20000"/>
        </a:spcBef>
        <a:spcAft>
          <a:spcPct val="0"/>
        </a:spcAft>
        <a:buFont typeface="Arial" panose="020B0604020202020204" pitchFamily="34" charset="0"/>
        <a:buChar char="»"/>
        <a:defRPr sz="2159" kern="1200">
          <a:solidFill>
            <a:schemeClr val="tx1"/>
          </a:solidFill>
          <a:latin typeface="+mn-lt"/>
          <a:ea typeface="MS PGothic" panose="020B0600070205080204" pitchFamily="34" charset="-128"/>
          <a:cs typeface="+mn-cs"/>
        </a:defRPr>
      </a:lvl5pPr>
      <a:lvl6pPr marL="2714511" indent="-246774" algn="l" defTabSz="987095" rtl="0" eaLnBrk="1" latinLnBrk="0" hangingPunct="1">
        <a:spcBef>
          <a:spcPct val="20000"/>
        </a:spcBef>
        <a:buFont typeface="Arial" panose="020B0604020202020204" pitchFamily="34" charset="0"/>
        <a:buChar char="•"/>
        <a:defRPr sz="2159" kern="1200">
          <a:solidFill>
            <a:schemeClr val="tx1"/>
          </a:solidFill>
          <a:latin typeface="+mn-lt"/>
          <a:ea typeface="+mn-ea"/>
          <a:cs typeface="+mn-cs"/>
        </a:defRPr>
      </a:lvl6pPr>
      <a:lvl7pPr marL="3208058" indent="-246774" algn="l" defTabSz="987095" rtl="0" eaLnBrk="1" latinLnBrk="0" hangingPunct="1">
        <a:spcBef>
          <a:spcPct val="20000"/>
        </a:spcBef>
        <a:buFont typeface="Arial" panose="020B0604020202020204" pitchFamily="34" charset="0"/>
        <a:buChar char="•"/>
        <a:defRPr sz="2159" kern="1200">
          <a:solidFill>
            <a:schemeClr val="tx1"/>
          </a:solidFill>
          <a:latin typeface="+mn-lt"/>
          <a:ea typeface="+mn-ea"/>
          <a:cs typeface="+mn-cs"/>
        </a:defRPr>
      </a:lvl7pPr>
      <a:lvl8pPr marL="3701606" indent="-246774" algn="l" defTabSz="987095" rtl="0" eaLnBrk="1" latinLnBrk="0" hangingPunct="1">
        <a:spcBef>
          <a:spcPct val="20000"/>
        </a:spcBef>
        <a:buFont typeface="Arial" panose="020B0604020202020204" pitchFamily="34" charset="0"/>
        <a:buChar char="•"/>
        <a:defRPr sz="2159" kern="1200">
          <a:solidFill>
            <a:schemeClr val="tx1"/>
          </a:solidFill>
          <a:latin typeface="+mn-lt"/>
          <a:ea typeface="+mn-ea"/>
          <a:cs typeface="+mn-cs"/>
        </a:defRPr>
      </a:lvl8pPr>
      <a:lvl9pPr marL="4195153" indent="-246774" algn="l" defTabSz="987095" rtl="0" eaLnBrk="1" latinLnBrk="0" hangingPunct="1">
        <a:spcBef>
          <a:spcPct val="20000"/>
        </a:spcBef>
        <a:buFont typeface="Arial" panose="020B0604020202020204" pitchFamily="34" charset="0"/>
        <a:buChar char="•"/>
        <a:defRPr sz="2159" kern="1200">
          <a:solidFill>
            <a:schemeClr val="tx1"/>
          </a:solidFill>
          <a:latin typeface="+mn-lt"/>
          <a:ea typeface="+mn-ea"/>
          <a:cs typeface="+mn-cs"/>
        </a:defRPr>
      </a:lvl9pPr>
    </p:bodyStyle>
    <p:otherStyle>
      <a:defPPr>
        <a:defRPr lang="en-US"/>
      </a:defPPr>
      <a:lvl1pPr marL="0" algn="l" defTabSz="987095" rtl="0" eaLnBrk="1" latinLnBrk="0" hangingPunct="1">
        <a:defRPr sz="1943" kern="1200">
          <a:solidFill>
            <a:schemeClr val="tx1"/>
          </a:solidFill>
          <a:latin typeface="+mn-lt"/>
          <a:ea typeface="+mn-ea"/>
          <a:cs typeface="+mn-cs"/>
        </a:defRPr>
      </a:lvl1pPr>
      <a:lvl2pPr marL="493547" algn="l" defTabSz="987095" rtl="0" eaLnBrk="1" latinLnBrk="0" hangingPunct="1">
        <a:defRPr sz="1943" kern="1200">
          <a:solidFill>
            <a:schemeClr val="tx1"/>
          </a:solidFill>
          <a:latin typeface="+mn-lt"/>
          <a:ea typeface="+mn-ea"/>
          <a:cs typeface="+mn-cs"/>
        </a:defRPr>
      </a:lvl2pPr>
      <a:lvl3pPr marL="987095" algn="l" defTabSz="987095" rtl="0" eaLnBrk="1" latinLnBrk="0" hangingPunct="1">
        <a:defRPr sz="1943" kern="1200">
          <a:solidFill>
            <a:schemeClr val="tx1"/>
          </a:solidFill>
          <a:latin typeface="+mn-lt"/>
          <a:ea typeface="+mn-ea"/>
          <a:cs typeface="+mn-cs"/>
        </a:defRPr>
      </a:lvl3pPr>
      <a:lvl4pPr marL="1480642" algn="l" defTabSz="987095" rtl="0" eaLnBrk="1" latinLnBrk="0" hangingPunct="1">
        <a:defRPr sz="1943" kern="1200">
          <a:solidFill>
            <a:schemeClr val="tx1"/>
          </a:solidFill>
          <a:latin typeface="+mn-lt"/>
          <a:ea typeface="+mn-ea"/>
          <a:cs typeface="+mn-cs"/>
        </a:defRPr>
      </a:lvl4pPr>
      <a:lvl5pPr marL="1974190" algn="l" defTabSz="987095" rtl="0" eaLnBrk="1" latinLnBrk="0" hangingPunct="1">
        <a:defRPr sz="1943" kern="1200">
          <a:solidFill>
            <a:schemeClr val="tx1"/>
          </a:solidFill>
          <a:latin typeface="+mn-lt"/>
          <a:ea typeface="+mn-ea"/>
          <a:cs typeface="+mn-cs"/>
        </a:defRPr>
      </a:lvl5pPr>
      <a:lvl6pPr marL="2467737" algn="l" defTabSz="987095" rtl="0" eaLnBrk="1" latinLnBrk="0" hangingPunct="1">
        <a:defRPr sz="1943" kern="1200">
          <a:solidFill>
            <a:schemeClr val="tx1"/>
          </a:solidFill>
          <a:latin typeface="+mn-lt"/>
          <a:ea typeface="+mn-ea"/>
          <a:cs typeface="+mn-cs"/>
        </a:defRPr>
      </a:lvl6pPr>
      <a:lvl7pPr marL="2961284" algn="l" defTabSz="987095" rtl="0" eaLnBrk="1" latinLnBrk="0" hangingPunct="1">
        <a:defRPr sz="1943" kern="1200">
          <a:solidFill>
            <a:schemeClr val="tx1"/>
          </a:solidFill>
          <a:latin typeface="+mn-lt"/>
          <a:ea typeface="+mn-ea"/>
          <a:cs typeface="+mn-cs"/>
        </a:defRPr>
      </a:lvl7pPr>
      <a:lvl8pPr marL="3454832" algn="l" defTabSz="987095" rtl="0" eaLnBrk="1" latinLnBrk="0" hangingPunct="1">
        <a:defRPr sz="1943" kern="1200">
          <a:solidFill>
            <a:schemeClr val="tx1"/>
          </a:solidFill>
          <a:latin typeface="+mn-lt"/>
          <a:ea typeface="+mn-ea"/>
          <a:cs typeface="+mn-cs"/>
        </a:defRPr>
      </a:lvl8pPr>
      <a:lvl9pPr marL="3948379" algn="l" defTabSz="987095" rtl="0" eaLnBrk="1" latinLnBrk="0" hangingPunct="1">
        <a:defRPr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7.tiff"/><Relationship Id="rId4" Type="http://schemas.openxmlformats.org/officeDocument/2006/relationships/image" Target="../media/image6.tif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57.xml"/><Relationship Id="rId6" Type="http://schemas.openxmlformats.org/officeDocument/2006/relationships/hyperlink" Target="http://www.who.int/water_sanitation_health/sanitation-waste/sanitation/sanitation-guidelines/en/"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who.int/water_sanitation_health/sanitation-waste/sanitation/sanitation-system-fact-sheets/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hyperlink" Target="https://www.who.int/water_sanitation_health/sanitation-waste/sanitation/sanitation-and-climate-change20190813.pdf?ua=1" TargetMode="Externa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who.int/water_sanitation_health/sanitation-waste/sanitation/sanitation-and-climate-change20190813.pdf?ua=1" TargetMode="Externa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www.washinhcf.org/resource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who.int/water_sanitation_health/publications/ehs_hc/en/" TargetMode="External"/><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www.who.int/water_sanitation_health/publications/ehs_hc/en/"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hyperlink" Target="http://www.who.int/water_sanitation_health/publications/wash-health-care-facilities/en/" TargetMode="External"/><Relationship Id="rId3" Type="http://schemas.openxmlformats.org/officeDocument/2006/relationships/hyperlink" Target="https://www.who.int/water_sanitation_health/publications/ehs_hc/en/" TargetMode="External"/><Relationship Id="rId7" Type="http://schemas.openxmlformats.org/officeDocument/2006/relationships/hyperlink" Target="http://www.who.int/water_sanitation_health/publications/2011/tn9_how_much_water_en.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www.who.int/water_sanitation_health/publications/ssp-manual/en/" TargetMode="External"/><Relationship Id="rId5" Type="http://schemas.openxmlformats.org/officeDocument/2006/relationships/hyperlink" Target="https://www.eawag.ch/en/department/sandec/publications/compendium/" TargetMode="External"/><Relationship Id="rId4" Type="http://schemas.openxmlformats.org/officeDocument/2006/relationships/hyperlink" Target="https://www.who.int/water_sanitation_health/publications/guidelines-on-sanitation-and-health/en/" TargetMode="External"/><Relationship Id="rId9" Type="http://schemas.openxmlformats.org/officeDocument/2006/relationships/hyperlink" Target="http://www.ifrc.org/Global/sw-watsan-eru-philippines0808.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65.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65.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7.tiff"/><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emf"/><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who.int/water_sanitation_health/publications/guidelines-on-sanitation-and-health/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1BB240-0651-48AC-AB99-2781C4DF63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1894" y="2247486"/>
            <a:ext cx="10094263" cy="5060750"/>
          </a:xfrm>
          <a:prstGeom prst="rect">
            <a:avLst/>
          </a:prstGeom>
        </p:spPr>
      </p:pic>
      <p:sp>
        <p:nvSpPr>
          <p:cNvPr id="9" name="Subtitle 8">
            <a:extLst>
              <a:ext uri="{FF2B5EF4-FFF2-40B4-BE49-F238E27FC236}">
                <a16:creationId xmlns:a16="http://schemas.microsoft.com/office/drawing/2014/main" id="{C5FD94EC-C6B4-4348-92D9-E9BA447B0DE4}"/>
              </a:ext>
            </a:extLst>
          </p:cNvPr>
          <p:cNvSpPr>
            <a:spLocks noGrp="1"/>
          </p:cNvSpPr>
          <p:nvPr>
            <p:ph type="subTitle" idx="1"/>
          </p:nvPr>
        </p:nvSpPr>
        <p:spPr>
          <a:xfrm>
            <a:off x="297246" y="5795702"/>
            <a:ext cx="10081682" cy="1765560"/>
          </a:xfrm>
        </p:spPr>
        <p:txBody>
          <a:bodyPr/>
          <a:lstStyle/>
          <a:p>
            <a:endParaRPr lang="en-US" dirty="0"/>
          </a:p>
          <a:p>
            <a:endParaRPr lang="en-US" dirty="0"/>
          </a:p>
        </p:txBody>
      </p:sp>
      <p:sp>
        <p:nvSpPr>
          <p:cNvPr id="14" name="Picture Placeholder 13">
            <a:extLst>
              <a:ext uri="{FF2B5EF4-FFF2-40B4-BE49-F238E27FC236}">
                <a16:creationId xmlns:a16="http://schemas.microsoft.com/office/drawing/2014/main" id="{C6C0E466-AA65-CC4B-A222-F792A870F797}"/>
              </a:ext>
            </a:extLst>
          </p:cNvPr>
          <p:cNvSpPr>
            <a:spLocks noGrp="1" noChangeAspect="1"/>
          </p:cNvSpPr>
          <p:nvPr>
            <p:ph type="pic" sz="quarter" idx="22"/>
          </p:nvPr>
        </p:nvSpPr>
        <p:spPr>
          <a:xfrm>
            <a:off x="7374789" y="0"/>
            <a:ext cx="3012753" cy="1056264"/>
          </a:xfrm>
        </p:spPr>
      </p:sp>
      <p:sp>
        <p:nvSpPr>
          <p:cNvPr id="4" name="Slide Number Placeholder 3">
            <a:extLst>
              <a:ext uri="{FF2B5EF4-FFF2-40B4-BE49-F238E27FC236}">
                <a16:creationId xmlns:a16="http://schemas.microsoft.com/office/drawing/2014/main" id="{8C940702-2847-0F41-9564-C75D42D38307}"/>
              </a:ext>
            </a:extLst>
          </p:cNvPr>
          <p:cNvSpPr>
            <a:spLocks noGrp="1"/>
          </p:cNvSpPr>
          <p:nvPr>
            <p:ph type="sldNum" sz="quarter" idx="4294967295"/>
          </p:nvPr>
        </p:nvSpPr>
        <p:spPr>
          <a:xfrm>
            <a:off x="10147753" y="7263712"/>
            <a:ext cx="239789" cy="197784"/>
          </a:xfrm>
        </p:spPr>
        <p:txBody>
          <a:bodyPr/>
          <a:lstStyle/>
          <a:p>
            <a:pPr defTabSz="1008126" rtl="0" fontAlgn="auto">
              <a:spcBef>
                <a:spcPts val="0"/>
              </a:spcBef>
              <a:spcAft>
                <a:spcPts val="0"/>
              </a:spcAft>
            </a:pPr>
            <a:fld id="{A74CE0EA-F3B5-4684-BA10-C594598FDB9C}" type="slidenum">
              <a:rPr lang="en-GB">
                <a:solidFill>
                  <a:prstClr val="black"/>
                </a:solidFill>
                <a:latin typeface="Arial"/>
              </a:rPr>
              <a:pPr defTabSz="1008126" rtl="0" fontAlgn="auto">
                <a:spcBef>
                  <a:spcPts val="0"/>
                </a:spcBef>
                <a:spcAft>
                  <a:spcPts val="0"/>
                </a:spcAft>
              </a:pPr>
              <a:t>1</a:t>
            </a:fld>
            <a:endParaRPr lang="en-GB">
              <a:solidFill>
                <a:prstClr val="black"/>
              </a:solidFill>
              <a:latin typeface="Arial"/>
            </a:endParaRPr>
          </a:p>
        </p:txBody>
      </p:sp>
      <p:pic>
        <p:nvPicPr>
          <p:cNvPr id="17" name="Picture 16">
            <a:extLst>
              <a:ext uri="{FF2B5EF4-FFF2-40B4-BE49-F238E27FC236}">
                <a16:creationId xmlns:a16="http://schemas.microsoft.com/office/drawing/2014/main" id="{1C003751-9F9E-1D43-B77E-75A9F9D704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374" y="192201"/>
            <a:ext cx="2441748" cy="671480"/>
          </a:xfrm>
          <a:prstGeom prst="rect">
            <a:avLst/>
          </a:prstGeom>
        </p:spPr>
      </p:pic>
      <p:sp>
        <p:nvSpPr>
          <p:cNvPr id="2" name="TextBox 1">
            <a:extLst>
              <a:ext uri="{FF2B5EF4-FFF2-40B4-BE49-F238E27FC236}">
                <a16:creationId xmlns:a16="http://schemas.microsoft.com/office/drawing/2014/main" id="{00080F10-8E63-5E40-AE0B-B3658438CD94}"/>
              </a:ext>
            </a:extLst>
          </p:cNvPr>
          <p:cNvSpPr txBox="1"/>
          <p:nvPr/>
        </p:nvSpPr>
        <p:spPr>
          <a:xfrm>
            <a:off x="305859" y="848630"/>
            <a:ext cx="10081684" cy="1381917"/>
          </a:xfrm>
          <a:prstGeom prst="rect">
            <a:avLst/>
          </a:prstGeom>
          <a:noFill/>
        </p:spPr>
        <p:txBody>
          <a:bodyPr wrap="square" rtlCol="0">
            <a:spAutoFit/>
          </a:bodyPr>
          <a:lstStyle/>
          <a:p>
            <a:pPr defTabSz="1008126" rtl="0" fontAlgn="auto">
              <a:spcBef>
                <a:spcPts val="0"/>
              </a:spcBef>
              <a:spcAft>
                <a:spcPts val="0"/>
              </a:spcAft>
            </a:pPr>
            <a:r>
              <a:rPr lang="en-US" sz="4190" dirty="0">
                <a:solidFill>
                  <a:srgbClr val="183C5C">
                    <a:lumMod val="75000"/>
                  </a:srgbClr>
                </a:solidFill>
                <a:latin typeface="Arial"/>
                <a:cs typeface="+mn-cs"/>
              </a:rPr>
              <a:t>WASH in health care facilities for preventing COVID-19</a:t>
            </a:r>
          </a:p>
        </p:txBody>
      </p:sp>
      <p:sp>
        <p:nvSpPr>
          <p:cNvPr id="11" name="TextBox 10">
            <a:extLst>
              <a:ext uri="{FF2B5EF4-FFF2-40B4-BE49-F238E27FC236}">
                <a16:creationId xmlns:a16="http://schemas.microsoft.com/office/drawing/2014/main" id="{02BA5A4E-F08D-4B91-98C0-20C853F95DBD}"/>
              </a:ext>
            </a:extLst>
          </p:cNvPr>
          <p:cNvSpPr txBox="1"/>
          <p:nvPr/>
        </p:nvSpPr>
        <p:spPr>
          <a:xfrm>
            <a:off x="314473" y="5919194"/>
            <a:ext cx="10081684" cy="1282531"/>
          </a:xfrm>
          <a:prstGeom prst="rect">
            <a:avLst/>
          </a:prstGeom>
          <a:noFill/>
        </p:spPr>
        <p:txBody>
          <a:bodyPr wrap="square" rtlCol="0">
            <a:spAutoFit/>
          </a:bodyPr>
          <a:lstStyle/>
          <a:p>
            <a:pPr defTabSz="1008126" rtl="0" fontAlgn="auto">
              <a:spcBef>
                <a:spcPts val="0"/>
              </a:spcBef>
              <a:spcAft>
                <a:spcPts val="0"/>
              </a:spcAft>
            </a:pPr>
            <a:r>
              <a:rPr lang="en-US" sz="2867" dirty="0">
                <a:solidFill>
                  <a:prstClr val="white"/>
                </a:solidFill>
                <a:latin typeface="Arial"/>
                <a:cs typeface="+mn-cs"/>
              </a:rPr>
              <a:t>Technical guidance: focus on SANITATION</a:t>
            </a:r>
          </a:p>
          <a:p>
            <a:pPr defTabSz="1008126" rtl="0" fontAlgn="auto">
              <a:spcBef>
                <a:spcPts val="0"/>
              </a:spcBef>
              <a:spcAft>
                <a:spcPts val="0"/>
              </a:spcAft>
            </a:pPr>
            <a:r>
              <a:rPr lang="en-US" sz="2867" dirty="0">
                <a:solidFill>
                  <a:prstClr val="white"/>
                </a:solidFill>
                <a:latin typeface="Arial"/>
                <a:cs typeface="+mn-cs"/>
              </a:rPr>
              <a:t>30</a:t>
            </a:r>
            <a:r>
              <a:rPr lang="en-US" sz="2867" baseline="30000" dirty="0">
                <a:solidFill>
                  <a:prstClr val="white"/>
                </a:solidFill>
                <a:latin typeface="Arial"/>
                <a:cs typeface="+mn-cs"/>
              </a:rPr>
              <a:t>th</a:t>
            </a:r>
            <a:r>
              <a:rPr lang="en-US" sz="2867" dirty="0">
                <a:solidFill>
                  <a:prstClr val="white"/>
                </a:solidFill>
                <a:latin typeface="Arial"/>
                <a:cs typeface="+mn-cs"/>
              </a:rPr>
              <a:t> April 2020 </a:t>
            </a:r>
          </a:p>
          <a:p>
            <a:pPr defTabSz="1008126" rtl="0" fontAlgn="auto">
              <a:spcBef>
                <a:spcPts val="0"/>
              </a:spcBef>
              <a:spcAft>
                <a:spcPts val="0"/>
              </a:spcAft>
            </a:pPr>
            <a:r>
              <a:rPr lang="en-US" sz="1800" b="0" dirty="0">
                <a:solidFill>
                  <a:prstClr val="white"/>
                </a:solidFill>
                <a:latin typeface="Arial"/>
                <a:cs typeface="+mn-cs"/>
              </a:rPr>
              <a:t>Slides available at </a:t>
            </a:r>
            <a:r>
              <a:rPr lang="en-US" sz="1800" b="0" u="sng" dirty="0">
                <a:solidFill>
                  <a:prstClr val="white"/>
                </a:solidFill>
                <a:latin typeface="Arial"/>
                <a:cs typeface="+mn-cs"/>
              </a:rPr>
              <a:t>www.washinhcf.org/resources</a:t>
            </a:r>
            <a:r>
              <a:rPr lang="en-US" sz="1800" b="0" dirty="0">
                <a:solidFill>
                  <a:prstClr val="white"/>
                </a:solidFill>
                <a:latin typeface="Arial"/>
                <a:cs typeface="+mn-cs"/>
              </a:rPr>
              <a:t>, “search COVID-19” </a:t>
            </a:r>
          </a:p>
        </p:txBody>
      </p:sp>
      <p:pic>
        <p:nvPicPr>
          <p:cNvPr id="15" name="Picture 14">
            <a:extLst>
              <a:ext uri="{FF2B5EF4-FFF2-40B4-BE49-F238E27FC236}">
                <a16:creationId xmlns:a16="http://schemas.microsoft.com/office/drawing/2014/main" id="{537AB23C-E0BF-4BB2-BEC8-34457B79DB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90425" y="1810422"/>
            <a:ext cx="411100" cy="411100"/>
          </a:xfrm>
          <a:prstGeom prst="rect">
            <a:avLst/>
          </a:prstGeom>
        </p:spPr>
      </p:pic>
      <p:sp>
        <p:nvSpPr>
          <p:cNvPr id="3" name="TextBox 2">
            <a:extLst>
              <a:ext uri="{FF2B5EF4-FFF2-40B4-BE49-F238E27FC236}">
                <a16:creationId xmlns:a16="http://schemas.microsoft.com/office/drawing/2014/main" id="{BCDC3DEA-2948-46BD-8AF3-5184B2D03D28}"/>
              </a:ext>
            </a:extLst>
          </p:cNvPr>
          <p:cNvSpPr txBox="1"/>
          <p:nvPr/>
        </p:nvSpPr>
        <p:spPr>
          <a:xfrm>
            <a:off x="7701525" y="1828233"/>
            <a:ext cx="2900966" cy="397801"/>
          </a:xfrm>
          <a:prstGeom prst="rect">
            <a:avLst/>
          </a:prstGeom>
          <a:solidFill>
            <a:schemeClr val="bg1"/>
          </a:solidFill>
        </p:spPr>
        <p:txBody>
          <a:bodyPr wrap="square" rtlCol="0">
            <a:spAutoFit/>
          </a:bodyPr>
          <a:lstStyle/>
          <a:p>
            <a:pPr defTabSz="1008126" rtl="0" fontAlgn="auto">
              <a:spcBef>
                <a:spcPts val="0"/>
              </a:spcBef>
              <a:spcAft>
                <a:spcPts val="0"/>
              </a:spcAft>
            </a:pPr>
            <a:r>
              <a:rPr lang="en-US" sz="1985" b="0" dirty="0">
                <a:solidFill>
                  <a:srgbClr val="66C4EB">
                    <a:lumMod val="75000"/>
                  </a:srgbClr>
                </a:solidFill>
                <a:latin typeface="Arial"/>
                <a:cs typeface="+mn-cs"/>
              </a:rPr>
              <a:t>@</a:t>
            </a:r>
            <a:r>
              <a:rPr lang="en-US" sz="1985" b="0" dirty="0" err="1">
                <a:solidFill>
                  <a:srgbClr val="66C4EB">
                    <a:lumMod val="75000"/>
                  </a:srgbClr>
                </a:solidFill>
                <a:latin typeface="Arial"/>
                <a:cs typeface="+mn-cs"/>
              </a:rPr>
              <a:t>WASH_for_health</a:t>
            </a:r>
            <a:endParaRPr lang="en-US" sz="1985" b="0" dirty="0">
              <a:solidFill>
                <a:srgbClr val="66C4EB">
                  <a:lumMod val="75000"/>
                </a:srgbClr>
              </a:solidFill>
              <a:latin typeface="Arial"/>
              <a:cs typeface="+mn-cs"/>
            </a:endParaRPr>
          </a:p>
        </p:txBody>
      </p:sp>
    </p:spTree>
    <p:extLst>
      <p:ext uri="{BB962C8B-B14F-4D97-AF65-F5344CB8AC3E}">
        <p14:creationId xmlns:p14="http://schemas.microsoft.com/office/powerpoint/2010/main" val="185360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345C07-7BA1-45B4-A4D8-64CE3D1AFDD1}"/>
              </a:ext>
            </a:extLst>
          </p:cNvPr>
          <p:cNvSpPr>
            <a:spLocks noGrp="1"/>
          </p:cNvSpPr>
          <p:nvPr>
            <p:ph idx="1"/>
          </p:nvPr>
        </p:nvSpPr>
        <p:spPr>
          <a:xfrm>
            <a:off x="270933" y="2218072"/>
            <a:ext cx="3630292" cy="3782089"/>
          </a:xfrm>
        </p:spPr>
        <p:txBody>
          <a:bodyPr>
            <a:noAutofit/>
          </a:bodyPr>
          <a:lstStyle/>
          <a:p>
            <a:pPr marL="98860"/>
            <a:r>
              <a:rPr lang="en-US" sz="2200" dirty="0"/>
              <a:t>11 </a:t>
            </a:r>
            <a:r>
              <a:rPr lang="en-US" sz="2200" b="1" dirty="0"/>
              <a:t>system fact sheets</a:t>
            </a:r>
            <a:r>
              <a:rPr lang="en-US" sz="2200" dirty="0"/>
              <a:t> covering:</a:t>
            </a:r>
          </a:p>
          <a:p>
            <a:pPr marL="384610" indent="-285750">
              <a:spcBef>
                <a:spcPts val="0"/>
              </a:spcBef>
              <a:spcAft>
                <a:spcPts val="0"/>
              </a:spcAft>
              <a:buFont typeface="Arial" panose="020B0604020202020204" pitchFamily="34" charset="0"/>
              <a:buChar char="•"/>
            </a:pPr>
            <a:r>
              <a:rPr lang="en-US" sz="2200" dirty="0"/>
              <a:t>Applicability</a:t>
            </a:r>
          </a:p>
          <a:p>
            <a:pPr marL="384610" indent="-285750">
              <a:spcBef>
                <a:spcPts val="0"/>
              </a:spcBef>
              <a:spcAft>
                <a:spcPts val="0"/>
              </a:spcAft>
              <a:buFont typeface="Arial" panose="020B0604020202020204" pitchFamily="34" charset="0"/>
              <a:buChar char="•"/>
            </a:pPr>
            <a:r>
              <a:rPr lang="en-US" sz="2200" dirty="0"/>
              <a:t>Design considerations</a:t>
            </a:r>
          </a:p>
          <a:p>
            <a:pPr marL="384610" indent="-285750">
              <a:spcBef>
                <a:spcPts val="0"/>
              </a:spcBef>
              <a:spcAft>
                <a:spcPts val="0"/>
              </a:spcAft>
              <a:buFont typeface="Arial" panose="020B0604020202020204" pitchFamily="34" charset="0"/>
              <a:buChar char="•"/>
            </a:pPr>
            <a:r>
              <a:rPr lang="en-US" sz="2200" b="1" dirty="0"/>
              <a:t>Operation and maintenance</a:t>
            </a:r>
          </a:p>
          <a:p>
            <a:pPr marL="384610" indent="-285750">
              <a:spcBef>
                <a:spcPts val="0"/>
              </a:spcBef>
              <a:spcAft>
                <a:spcPts val="0"/>
              </a:spcAft>
              <a:buFont typeface="Arial" panose="020B0604020202020204" pitchFamily="34" charset="0"/>
              <a:buChar char="•"/>
            </a:pPr>
            <a:r>
              <a:rPr lang="en-US" sz="2200" dirty="0"/>
              <a:t>Measures to protect public health</a:t>
            </a:r>
          </a:p>
          <a:p>
            <a:pPr marL="98860"/>
            <a:endParaRPr lang="en-US" sz="2200" dirty="0"/>
          </a:p>
          <a:p>
            <a:pPr marL="98860"/>
            <a:r>
              <a:rPr lang="en-US" sz="2200" dirty="0"/>
              <a:t>Accompanying </a:t>
            </a:r>
            <a:r>
              <a:rPr lang="en-US" sz="2200" b="1" dirty="0"/>
              <a:t>sanitary inspection forms</a:t>
            </a:r>
            <a:r>
              <a:rPr lang="en-US" sz="2200" dirty="0"/>
              <a:t>  </a:t>
            </a:r>
          </a:p>
          <a:p>
            <a:pPr marL="98860"/>
            <a:endParaRPr lang="en-US" sz="1754" dirty="0"/>
          </a:p>
        </p:txBody>
      </p:sp>
      <p:sp>
        <p:nvSpPr>
          <p:cNvPr id="4" name="Slide Number Placeholder 3">
            <a:extLst>
              <a:ext uri="{FF2B5EF4-FFF2-40B4-BE49-F238E27FC236}">
                <a16:creationId xmlns:a16="http://schemas.microsoft.com/office/drawing/2014/main" id="{FEAEF75A-9322-4DB4-8EC8-ED4F438EBA3F}"/>
              </a:ext>
            </a:extLst>
          </p:cNvPr>
          <p:cNvSpPr>
            <a:spLocks noGrp="1"/>
          </p:cNvSpPr>
          <p:nvPr>
            <p:ph type="sldNum" sz="quarter" idx="4294967295"/>
          </p:nvPr>
        </p:nvSpPr>
        <p:spPr>
          <a:xfrm>
            <a:off x="7663603" y="6348162"/>
            <a:ext cx="2495127" cy="320245"/>
          </a:xfrm>
        </p:spPr>
        <p:txBody>
          <a:bodyPr/>
          <a:lstStyle/>
          <a:p>
            <a:fld id="{7A072B5B-51CD-4CBC-A4DA-0985A2EA20D8}" type="slidenum">
              <a:rPr lang="en-US" smtClean="0"/>
              <a:t>10</a:t>
            </a:fld>
            <a:endParaRPr lang="en-US"/>
          </a:p>
        </p:txBody>
      </p:sp>
      <p:pic>
        <p:nvPicPr>
          <p:cNvPr id="7" name="Picture 6">
            <a:extLst>
              <a:ext uri="{FF2B5EF4-FFF2-40B4-BE49-F238E27FC236}">
                <a16:creationId xmlns:a16="http://schemas.microsoft.com/office/drawing/2014/main" id="{25DCF01E-8512-4FEF-ADFF-E5E1801EC21F}"/>
              </a:ext>
            </a:extLst>
          </p:cNvPr>
          <p:cNvPicPr>
            <a:picLocks noChangeAspect="1"/>
          </p:cNvPicPr>
          <p:nvPr/>
        </p:nvPicPr>
        <p:blipFill rotWithShape="1">
          <a:blip r:embed="rId2"/>
          <a:srcRect b="14791"/>
          <a:stretch/>
        </p:blipFill>
        <p:spPr>
          <a:xfrm>
            <a:off x="7153470" y="2684769"/>
            <a:ext cx="3055725" cy="3315392"/>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E83C26E4-C55D-4D69-B9F3-596B9E426EA0}"/>
              </a:ext>
            </a:extLst>
          </p:cNvPr>
          <p:cNvSpPr txBox="1">
            <a:spLocks/>
          </p:cNvSpPr>
          <p:nvPr/>
        </p:nvSpPr>
        <p:spPr bwMode="gray">
          <a:xfrm>
            <a:off x="390457" y="605100"/>
            <a:ext cx="7181719" cy="793833"/>
          </a:xfrm>
          <a:prstGeom prst="rect">
            <a:avLst/>
          </a:prstGeom>
        </p:spPr>
        <p:txBody>
          <a:bodyPr vert="horz" lIns="18000" tIns="0" rIns="360000" bIns="0" rtlCol="0" anchor="b">
            <a:noAutofit/>
          </a:bodyPr>
          <a:lstStyle>
            <a:lvl1pPr algn="l" defTabSz="1008126" rtl="0" eaLnBrk="1" latinLnBrk="0" hangingPunct="1">
              <a:lnSpc>
                <a:spcPct val="90000"/>
              </a:lnSpc>
              <a:spcBef>
                <a:spcPct val="0"/>
              </a:spcBef>
              <a:buNone/>
              <a:defRPr sz="3087" b="1" kern="1200">
                <a:solidFill>
                  <a:srgbClr val="0092CC"/>
                </a:solidFill>
                <a:latin typeface="+mj-lt"/>
                <a:ea typeface="+mj-ea"/>
                <a:cs typeface="+mj-cs"/>
              </a:defRPr>
            </a:lvl1pPr>
          </a:lstStyle>
          <a:p>
            <a:pPr fontAlgn="auto">
              <a:spcAft>
                <a:spcPts val="0"/>
              </a:spcAft>
            </a:pPr>
            <a:r>
              <a:rPr lang="en-US" dirty="0"/>
              <a:t>Sanitation options for health care facilities  </a:t>
            </a:r>
          </a:p>
        </p:txBody>
      </p:sp>
      <p:pic>
        <p:nvPicPr>
          <p:cNvPr id="11" name="Picture 10">
            <a:extLst>
              <a:ext uri="{FF2B5EF4-FFF2-40B4-BE49-F238E27FC236}">
                <a16:creationId xmlns:a16="http://schemas.microsoft.com/office/drawing/2014/main" id="{09E3DAF3-817D-4D01-8DD5-15F792BB25E6}"/>
              </a:ext>
            </a:extLst>
          </p:cNvPr>
          <p:cNvPicPr>
            <a:picLocks noChangeAspect="1"/>
          </p:cNvPicPr>
          <p:nvPr/>
        </p:nvPicPr>
        <p:blipFill>
          <a:blip r:embed="rId3"/>
          <a:stretch>
            <a:fillRect/>
          </a:stretch>
        </p:blipFill>
        <p:spPr>
          <a:xfrm>
            <a:off x="8327192" y="369607"/>
            <a:ext cx="1672187" cy="208729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74728006-661F-4EFB-856E-7C54ABC27F0F}"/>
              </a:ext>
            </a:extLst>
          </p:cNvPr>
          <p:cNvPicPr>
            <a:picLocks noChangeAspect="1"/>
          </p:cNvPicPr>
          <p:nvPr/>
        </p:nvPicPr>
        <p:blipFill>
          <a:blip r:embed="rId4"/>
          <a:stretch>
            <a:fillRect/>
          </a:stretch>
        </p:blipFill>
        <p:spPr>
          <a:xfrm>
            <a:off x="3981317" y="2426049"/>
            <a:ext cx="3092061" cy="4082235"/>
          </a:xfrm>
          <a:prstGeom prst="rect">
            <a:avLst/>
          </a:prstGeom>
        </p:spPr>
      </p:pic>
      <p:pic>
        <p:nvPicPr>
          <p:cNvPr id="13" name="Picture 12">
            <a:extLst>
              <a:ext uri="{FF2B5EF4-FFF2-40B4-BE49-F238E27FC236}">
                <a16:creationId xmlns:a16="http://schemas.microsoft.com/office/drawing/2014/main" id="{D46AC95C-4F24-4A58-85BB-37362FA6E282}"/>
              </a:ext>
            </a:extLst>
          </p:cNvPr>
          <p:cNvPicPr>
            <a:picLocks noChangeAspect="1"/>
          </p:cNvPicPr>
          <p:nvPr/>
        </p:nvPicPr>
        <p:blipFill rotWithShape="1">
          <a:blip r:embed="rId5"/>
          <a:srcRect b="28431"/>
          <a:stretch/>
        </p:blipFill>
        <p:spPr>
          <a:xfrm>
            <a:off x="8022120" y="4300402"/>
            <a:ext cx="2400347" cy="2578231"/>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FCEDAA44-1251-4AE4-B63C-E2A16AA1D7B9}"/>
              </a:ext>
            </a:extLst>
          </p:cNvPr>
          <p:cNvSpPr/>
          <p:nvPr/>
        </p:nvSpPr>
        <p:spPr>
          <a:xfrm>
            <a:off x="694021" y="7088860"/>
            <a:ext cx="9501367" cy="430887"/>
          </a:xfrm>
          <a:prstGeom prst="rect">
            <a:avLst/>
          </a:prstGeom>
        </p:spPr>
        <p:txBody>
          <a:bodyPr wrap="square">
            <a:spAutoFit/>
          </a:bodyPr>
          <a:lstStyle/>
          <a:p>
            <a:r>
              <a:rPr lang="en-US" sz="1100" dirty="0">
                <a:hlinkClick r:id="rId6"/>
              </a:rPr>
              <a:t>www.who.int/water_sanitation_health/sanitation-waste/sanitation/sanitation-guidelines/en/</a:t>
            </a:r>
            <a:endParaRPr lang="en-US" sz="1100" dirty="0"/>
          </a:p>
          <a:p>
            <a:endParaRPr lang="en-US" sz="1100" dirty="0"/>
          </a:p>
        </p:txBody>
      </p:sp>
    </p:spTree>
    <p:extLst>
      <p:ext uri="{BB962C8B-B14F-4D97-AF65-F5344CB8AC3E}">
        <p14:creationId xmlns:p14="http://schemas.microsoft.com/office/powerpoint/2010/main" val="1288965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C027-4C24-4E8C-A1E6-BAD77E47B5F7}"/>
              </a:ext>
            </a:extLst>
          </p:cNvPr>
          <p:cNvSpPr>
            <a:spLocks noGrp="1"/>
          </p:cNvSpPr>
          <p:nvPr>
            <p:ph type="title"/>
          </p:nvPr>
        </p:nvSpPr>
        <p:spPr>
          <a:xfrm>
            <a:off x="420999" y="405317"/>
            <a:ext cx="9051774" cy="793833"/>
          </a:xfrm>
        </p:spPr>
        <p:txBody>
          <a:bodyPr/>
          <a:lstStyle/>
          <a:p>
            <a:r>
              <a:rPr lang="en-US" dirty="0"/>
              <a:t>Sanitation options for health care facilities – on site treatment examples</a:t>
            </a:r>
          </a:p>
        </p:txBody>
      </p:sp>
      <p:sp>
        <p:nvSpPr>
          <p:cNvPr id="3" name="Content Placeholder 2">
            <a:extLst>
              <a:ext uri="{FF2B5EF4-FFF2-40B4-BE49-F238E27FC236}">
                <a16:creationId xmlns:a16="http://schemas.microsoft.com/office/drawing/2014/main" id="{81389067-8F2B-4824-BA59-22185E0985B0}"/>
              </a:ext>
            </a:extLst>
          </p:cNvPr>
          <p:cNvSpPr>
            <a:spLocks noGrp="1"/>
          </p:cNvSpPr>
          <p:nvPr>
            <p:ph idx="1"/>
          </p:nvPr>
        </p:nvSpPr>
        <p:spPr>
          <a:xfrm>
            <a:off x="581892" y="4341593"/>
            <a:ext cx="3786818" cy="587495"/>
          </a:xfrm>
        </p:spPr>
        <p:txBody>
          <a:bodyPr/>
          <a:lstStyle/>
          <a:p>
            <a:r>
              <a:rPr lang="en-US" sz="2000" b="1" dirty="0">
                <a:solidFill>
                  <a:srgbClr val="09164D"/>
                </a:solidFill>
              </a:rPr>
              <a:t>Single, ventilated pit latrine</a:t>
            </a:r>
          </a:p>
        </p:txBody>
      </p:sp>
      <p:pic>
        <p:nvPicPr>
          <p:cNvPr id="4" name="Picture 3">
            <a:extLst>
              <a:ext uri="{FF2B5EF4-FFF2-40B4-BE49-F238E27FC236}">
                <a16:creationId xmlns:a16="http://schemas.microsoft.com/office/drawing/2014/main" id="{2DA7CF29-87AD-41FD-BD26-DAA33F8AA51F}"/>
              </a:ext>
            </a:extLst>
          </p:cNvPr>
          <p:cNvPicPr>
            <a:picLocks noChangeAspect="1"/>
          </p:cNvPicPr>
          <p:nvPr/>
        </p:nvPicPr>
        <p:blipFill>
          <a:blip r:embed="rId3"/>
          <a:stretch>
            <a:fillRect/>
          </a:stretch>
        </p:blipFill>
        <p:spPr>
          <a:xfrm>
            <a:off x="581892" y="1253170"/>
            <a:ext cx="3391142" cy="3141793"/>
          </a:xfrm>
          <a:prstGeom prst="rect">
            <a:avLst/>
          </a:prstGeom>
        </p:spPr>
      </p:pic>
      <p:sp>
        <p:nvSpPr>
          <p:cNvPr id="5" name="TextBox 4">
            <a:extLst>
              <a:ext uri="{FF2B5EF4-FFF2-40B4-BE49-F238E27FC236}">
                <a16:creationId xmlns:a16="http://schemas.microsoft.com/office/drawing/2014/main" id="{518510D4-CF82-4057-A5E9-F41948606C88}"/>
              </a:ext>
            </a:extLst>
          </p:cNvPr>
          <p:cNvSpPr txBox="1"/>
          <p:nvPr/>
        </p:nvSpPr>
        <p:spPr>
          <a:xfrm>
            <a:off x="91711" y="7092894"/>
            <a:ext cx="10601689" cy="461665"/>
          </a:xfrm>
          <a:prstGeom prst="rect">
            <a:avLst/>
          </a:prstGeom>
          <a:noFill/>
        </p:spPr>
        <p:txBody>
          <a:bodyPr wrap="square" rtlCol="0">
            <a:spAutoFit/>
          </a:bodyPr>
          <a:lstStyle/>
          <a:p>
            <a:pPr rtl="0"/>
            <a:r>
              <a:rPr lang="en-US" sz="1200" dirty="0"/>
              <a:t>Source: Compendium of Sanitation Technologies. </a:t>
            </a:r>
            <a:r>
              <a:rPr lang="en-US" sz="1200" dirty="0" err="1"/>
              <a:t>Eawag</a:t>
            </a:r>
            <a:r>
              <a:rPr lang="en-US" sz="1200" dirty="0"/>
              <a:t>, Switzerland. 2018. </a:t>
            </a:r>
          </a:p>
          <a:p>
            <a:pPr rtl="0"/>
            <a:r>
              <a:rPr lang="en-US" sz="1200" dirty="0"/>
              <a:t>More information available at: </a:t>
            </a:r>
            <a:r>
              <a:rPr lang="en-US" sz="1200" b="0" dirty="0">
                <a:hlinkClick r:id="rId4"/>
              </a:rPr>
              <a:t>https://www.who.int/water_sanitation_health/sanitation-waste/sanitation/sanitation-system-fact-sheets/en/</a:t>
            </a:r>
            <a:r>
              <a:rPr lang="en-US" sz="1200" b="0" dirty="0"/>
              <a:t> </a:t>
            </a:r>
            <a:r>
              <a:rPr lang="en-US" sz="1200" dirty="0"/>
              <a:t>  </a:t>
            </a:r>
            <a:endParaRPr lang="en-GB" sz="1200" dirty="0"/>
          </a:p>
        </p:txBody>
      </p:sp>
      <p:pic>
        <p:nvPicPr>
          <p:cNvPr id="6" name="Picture 5">
            <a:extLst>
              <a:ext uri="{FF2B5EF4-FFF2-40B4-BE49-F238E27FC236}">
                <a16:creationId xmlns:a16="http://schemas.microsoft.com/office/drawing/2014/main" id="{19760A38-C671-48E8-9D0E-2F23DF9A7FBA}"/>
              </a:ext>
            </a:extLst>
          </p:cNvPr>
          <p:cNvPicPr>
            <a:picLocks noChangeAspect="1"/>
          </p:cNvPicPr>
          <p:nvPr/>
        </p:nvPicPr>
        <p:blipFill>
          <a:blip r:embed="rId5"/>
          <a:stretch>
            <a:fillRect/>
          </a:stretch>
        </p:blipFill>
        <p:spPr>
          <a:xfrm>
            <a:off x="6159866" y="4562744"/>
            <a:ext cx="4552950" cy="2593202"/>
          </a:xfrm>
          <a:prstGeom prst="rect">
            <a:avLst/>
          </a:prstGeom>
        </p:spPr>
      </p:pic>
      <p:pic>
        <p:nvPicPr>
          <p:cNvPr id="7" name="Picture 6">
            <a:extLst>
              <a:ext uri="{FF2B5EF4-FFF2-40B4-BE49-F238E27FC236}">
                <a16:creationId xmlns:a16="http://schemas.microsoft.com/office/drawing/2014/main" id="{5D0BE640-4600-40A9-AEFA-9CB3CFBAEFCC}"/>
              </a:ext>
            </a:extLst>
          </p:cNvPr>
          <p:cNvPicPr>
            <a:picLocks noChangeAspect="1"/>
          </p:cNvPicPr>
          <p:nvPr/>
        </p:nvPicPr>
        <p:blipFill>
          <a:blip r:embed="rId6"/>
          <a:stretch>
            <a:fillRect/>
          </a:stretch>
        </p:blipFill>
        <p:spPr>
          <a:xfrm>
            <a:off x="4865864" y="1188368"/>
            <a:ext cx="3391143" cy="2263355"/>
          </a:xfrm>
          <a:prstGeom prst="rect">
            <a:avLst/>
          </a:prstGeom>
        </p:spPr>
      </p:pic>
      <p:pic>
        <p:nvPicPr>
          <p:cNvPr id="8" name="Picture 7">
            <a:extLst>
              <a:ext uri="{FF2B5EF4-FFF2-40B4-BE49-F238E27FC236}">
                <a16:creationId xmlns:a16="http://schemas.microsoft.com/office/drawing/2014/main" id="{8F0C6C83-8B3D-4035-A9E5-A3B2AA083131}"/>
              </a:ext>
            </a:extLst>
          </p:cNvPr>
          <p:cNvPicPr>
            <a:picLocks noChangeAspect="1"/>
          </p:cNvPicPr>
          <p:nvPr/>
        </p:nvPicPr>
        <p:blipFill rotWithShape="1">
          <a:blip r:embed="rId7"/>
          <a:srcRect r="50088"/>
          <a:stretch/>
        </p:blipFill>
        <p:spPr>
          <a:xfrm>
            <a:off x="8372817" y="887654"/>
            <a:ext cx="1982458" cy="2438400"/>
          </a:xfrm>
          <a:prstGeom prst="rect">
            <a:avLst/>
          </a:prstGeom>
        </p:spPr>
      </p:pic>
      <p:sp>
        <p:nvSpPr>
          <p:cNvPr id="9" name="Content Placeholder 2">
            <a:extLst>
              <a:ext uri="{FF2B5EF4-FFF2-40B4-BE49-F238E27FC236}">
                <a16:creationId xmlns:a16="http://schemas.microsoft.com/office/drawing/2014/main" id="{9148B647-18DB-4946-9F3B-024538DE0E06}"/>
              </a:ext>
            </a:extLst>
          </p:cNvPr>
          <p:cNvSpPr txBox="1">
            <a:spLocks/>
          </p:cNvSpPr>
          <p:nvPr/>
        </p:nvSpPr>
        <p:spPr bwMode="gray">
          <a:xfrm>
            <a:off x="5094046" y="3598436"/>
            <a:ext cx="5281187" cy="587495"/>
          </a:xfrm>
          <a:prstGeom prst="rect">
            <a:avLst/>
          </a:prstGeom>
        </p:spPr>
        <p:txBody>
          <a:bodyPr vert="horz" lIns="18000" tIns="0" rIns="18000"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fontAlgn="auto"/>
            <a:r>
              <a:rPr lang="en-US" sz="2000" b="1" dirty="0">
                <a:solidFill>
                  <a:srgbClr val="09164D"/>
                </a:solidFill>
              </a:rPr>
              <a:t>Pour flush or cistern toilets and bio-gas reactor or septic tank</a:t>
            </a:r>
          </a:p>
        </p:txBody>
      </p:sp>
      <p:pic>
        <p:nvPicPr>
          <p:cNvPr id="10" name="Picture 9">
            <a:extLst>
              <a:ext uri="{FF2B5EF4-FFF2-40B4-BE49-F238E27FC236}">
                <a16:creationId xmlns:a16="http://schemas.microsoft.com/office/drawing/2014/main" id="{2B31D539-B0CE-45EA-B039-379F219C183E}"/>
              </a:ext>
            </a:extLst>
          </p:cNvPr>
          <p:cNvPicPr>
            <a:picLocks noChangeAspect="1"/>
          </p:cNvPicPr>
          <p:nvPr/>
        </p:nvPicPr>
        <p:blipFill>
          <a:blip r:embed="rId8"/>
          <a:stretch>
            <a:fillRect/>
          </a:stretch>
        </p:blipFill>
        <p:spPr>
          <a:xfrm>
            <a:off x="793749" y="4695677"/>
            <a:ext cx="4764551" cy="2372308"/>
          </a:xfrm>
          <a:prstGeom prst="rect">
            <a:avLst/>
          </a:prstGeom>
        </p:spPr>
      </p:pic>
      <p:cxnSp>
        <p:nvCxnSpPr>
          <p:cNvPr id="12" name="Straight Arrow Connector 11">
            <a:extLst>
              <a:ext uri="{FF2B5EF4-FFF2-40B4-BE49-F238E27FC236}">
                <a16:creationId xmlns:a16="http://schemas.microsoft.com/office/drawing/2014/main" id="{54123105-68D5-4F93-B6CD-B0AFAADD396F}"/>
              </a:ext>
            </a:extLst>
          </p:cNvPr>
          <p:cNvCxnSpPr/>
          <p:nvPr/>
        </p:nvCxnSpPr>
        <p:spPr>
          <a:xfrm flipH="1">
            <a:off x="4970276" y="4369450"/>
            <a:ext cx="498763" cy="5170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7675CF6-738E-4DDC-8D4F-ABB29EB3DECF}"/>
              </a:ext>
            </a:extLst>
          </p:cNvPr>
          <p:cNvCxnSpPr/>
          <p:nvPr/>
        </p:nvCxnSpPr>
        <p:spPr>
          <a:xfrm>
            <a:off x="7017860" y="4394963"/>
            <a:ext cx="228543" cy="4801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876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AB771F-38A8-49B9-A465-865300F42E9A}"/>
              </a:ext>
            </a:extLst>
          </p:cNvPr>
          <p:cNvPicPr>
            <a:picLocks noChangeAspect="1"/>
          </p:cNvPicPr>
          <p:nvPr/>
        </p:nvPicPr>
        <p:blipFill>
          <a:blip r:embed="rId2"/>
          <a:stretch>
            <a:fillRect/>
          </a:stretch>
        </p:blipFill>
        <p:spPr>
          <a:xfrm>
            <a:off x="5708716" y="1299169"/>
            <a:ext cx="4562475" cy="2600325"/>
          </a:xfrm>
          <a:prstGeom prst="rect">
            <a:avLst/>
          </a:prstGeom>
        </p:spPr>
      </p:pic>
      <p:pic>
        <p:nvPicPr>
          <p:cNvPr id="13" name="Picture 12">
            <a:extLst>
              <a:ext uri="{FF2B5EF4-FFF2-40B4-BE49-F238E27FC236}">
                <a16:creationId xmlns:a16="http://schemas.microsoft.com/office/drawing/2014/main" id="{700B242C-DC24-4249-877A-3EC71A5908BE}"/>
              </a:ext>
            </a:extLst>
          </p:cNvPr>
          <p:cNvPicPr>
            <a:picLocks noChangeAspect="1"/>
          </p:cNvPicPr>
          <p:nvPr/>
        </p:nvPicPr>
        <p:blipFill>
          <a:blip r:embed="rId3"/>
          <a:stretch>
            <a:fillRect/>
          </a:stretch>
        </p:blipFill>
        <p:spPr>
          <a:xfrm>
            <a:off x="420999" y="1232198"/>
            <a:ext cx="4706387" cy="2667296"/>
          </a:xfrm>
          <a:prstGeom prst="rect">
            <a:avLst/>
          </a:prstGeom>
        </p:spPr>
      </p:pic>
      <p:sp>
        <p:nvSpPr>
          <p:cNvPr id="2" name="Title 1">
            <a:extLst>
              <a:ext uri="{FF2B5EF4-FFF2-40B4-BE49-F238E27FC236}">
                <a16:creationId xmlns:a16="http://schemas.microsoft.com/office/drawing/2014/main" id="{1D1AC027-4C24-4E8C-A1E6-BAD77E47B5F7}"/>
              </a:ext>
            </a:extLst>
          </p:cNvPr>
          <p:cNvSpPr>
            <a:spLocks noGrp="1"/>
          </p:cNvSpPr>
          <p:nvPr>
            <p:ph type="title"/>
          </p:nvPr>
        </p:nvSpPr>
        <p:spPr>
          <a:xfrm>
            <a:off x="348326" y="609338"/>
            <a:ext cx="8898416" cy="793833"/>
          </a:xfrm>
        </p:spPr>
        <p:txBody>
          <a:bodyPr/>
          <a:lstStyle/>
          <a:p>
            <a:r>
              <a:rPr lang="en-US" dirty="0"/>
              <a:t>Sanitation options for health care facilities – examples of off site transport or on-site treatment for larger volumes</a:t>
            </a:r>
          </a:p>
        </p:txBody>
      </p:sp>
      <p:sp>
        <p:nvSpPr>
          <p:cNvPr id="3" name="Content Placeholder 2">
            <a:extLst>
              <a:ext uri="{FF2B5EF4-FFF2-40B4-BE49-F238E27FC236}">
                <a16:creationId xmlns:a16="http://schemas.microsoft.com/office/drawing/2014/main" id="{81389067-8F2B-4824-BA59-22185E0985B0}"/>
              </a:ext>
            </a:extLst>
          </p:cNvPr>
          <p:cNvSpPr>
            <a:spLocks noGrp="1"/>
          </p:cNvSpPr>
          <p:nvPr>
            <p:ph idx="1"/>
          </p:nvPr>
        </p:nvSpPr>
        <p:spPr>
          <a:xfrm>
            <a:off x="6841069" y="3863148"/>
            <a:ext cx="3786818" cy="587495"/>
          </a:xfrm>
        </p:spPr>
        <p:txBody>
          <a:bodyPr/>
          <a:lstStyle/>
          <a:p>
            <a:r>
              <a:rPr lang="en-US" sz="1800" b="1" dirty="0">
                <a:solidFill>
                  <a:srgbClr val="09164D"/>
                </a:solidFill>
              </a:rPr>
              <a:t>Waste stabilization pond</a:t>
            </a:r>
          </a:p>
        </p:txBody>
      </p:sp>
      <p:sp>
        <p:nvSpPr>
          <p:cNvPr id="5" name="TextBox 4">
            <a:extLst>
              <a:ext uri="{FF2B5EF4-FFF2-40B4-BE49-F238E27FC236}">
                <a16:creationId xmlns:a16="http://schemas.microsoft.com/office/drawing/2014/main" id="{518510D4-CF82-4057-A5E9-F41948606C88}"/>
              </a:ext>
            </a:extLst>
          </p:cNvPr>
          <p:cNvSpPr txBox="1"/>
          <p:nvPr/>
        </p:nvSpPr>
        <p:spPr>
          <a:xfrm>
            <a:off x="204868" y="7213820"/>
            <a:ext cx="8015342" cy="276999"/>
          </a:xfrm>
          <a:prstGeom prst="rect">
            <a:avLst/>
          </a:prstGeom>
          <a:noFill/>
        </p:spPr>
        <p:txBody>
          <a:bodyPr wrap="square" rtlCol="0">
            <a:spAutoFit/>
          </a:bodyPr>
          <a:lstStyle/>
          <a:p>
            <a:r>
              <a:rPr lang="en-US" sz="1200" dirty="0"/>
              <a:t>Source: Compendium of Sanitation Technologies. </a:t>
            </a:r>
            <a:r>
              <a:rPr lang="en-US" sz="1200" dirty="0" err="1"/>
              <a:t>Eawag</a:t>
            </a:r>
            <a:r>
              <a:rPr lang="en-US" sz="1200" dirty="0"/>
              <a:t>, Switzerland. 2018.</a:t>
            </a:r>
            <a:endParaRPr lang="en-GB" sz="1200" dirty="0"/>
          </a:p>
        </p:txBody>
      </p:sp>
      <p:sp>
        <p:nvSpPr>
          <p:cNvPr id="9" name="Content Placeholder 2">
            <a:extLst>
              <a:ext uri="{FF2B5EF4-FFF2-40B4-BE49-F238E27FC236}">
                <a16:creationId xmlns:a16="http://schemas.microsoft.com/office/drawing/2014/main" id="{9148B647-18DB-4946-9F3B-024538DE0E06}"/>
              </a:ext>
            </a:extLst>
          </p:cNvPr>
          <p:cNvSpPr txBox="1">
            <a:spLocks/>
          </p:cNvSpPr>
          <p:nvPr/>
        </p:nvSpPr>
        <p:spPr bwMode="gray">
          <a:xfrm>
            <a:off x="1140460" y="6862198"/>
            <a:ext cx="5281187" cy="587495"/>
          </a:xfrm>
          <a:prstGeom prst="rect">
            <a:avLst/>
          </a:prstGeom>
        </p:spPr>
        <p:txBody>
          <a:bodyPr vert="horz" lIns="18000" tIns="0" rIns="18000"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fontAlgn="auto"/>
            <a:r>
              <a:rPr lang="en-US" sz="1800" b="1" dirty="0">
                <a:solidFill>
                  <a:srgbClr val="09164D"/>
                </a:solidFill>
              </a:rPr>
              <a:t>Gravity sewer</a:t>
            </a:r>
          </a:p>
        </p:txBody>
      </p:sp>
      <p:sp>
        <p:nvSpPr>
          <p:cNvPr id="15" name="Content Placeholder 2">
            <a:extLst>
              <a:ext uri="{FF2B5EF4-FFF2-40B4-BE49-F238E27FC236}">
                <a16:creationId xmlns:a16="http://schemas.microsoft.com/office/drawing/2014/main" id="{CC88CBCD-60E3-4A67-B060-E771B5D6D9FB}"/>
              </a:ext>
            </a:extLst>
          </p:cNvPr>
          <p:cNvSpPr txBox="1">
            <a:spLocks/>
          </p:cNvSpPr>
          <p:nvPr/>
        </p:nvSpPr>
        <p:spPr bwMode="gray">
          <a:xfrm>
            <a:off x="653292" y="3935380"/>
            <a:ext cx="5281187" cy="587495"/>
          </a:xfrm>
          <a:prstGeom prst="rect">
            <a:avLst/>
          </a:prstGeom>
        </p:spPr>
        <p:txBody>
          <a:bodyPr vert="horz" lIns="18000" tIns="0" rIns="18000"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fontAlgn="auto"/>
            <a:r>
              <a:rPr lang="en-US" sz="1800" b="1" dirty="0">
                <a:solidFill>
                  <a:srgbClr val="09164D"/>
                </a:solidFill>
              </a:rPr>
              <a:t>Motorized collection</a:t>
            </a:r>
          </a:p>
        </p:txBody>
      </p:sp>
      <p:pic>
        <p:nvPicPr>
          <p:cNvPr id="16" name="Picture 15">
            <a:extLst>
              <a:ext uri="{FF2B5EF4-FFF2-40B4-BE49-F238E27FC236}">
                <a16:creationId xmlns:a16="http://schemas.microsoft.com/office/drawing/2014/main" id="{E8094128-2D3C-425C-9A4E-22DF839C5CD3}"/>
              </a:ext>
            </a:extLst>
          </p:cNvPr>
          <p:cNvPicPr>
            <a:picLocks noChangeAspect="1"/>
          </p:cNvPicPr>
          <p:nvPr/>
        </p:nvPicPr>
        <p:blipFill>
          <a:blip r:embed="rId4"/>
          <a:stretch>
            <a:fillRect/>
          </a:stretch>
        </p:blipFill>
        <p:spPr>
          <a:xfrm>
            <a:off x="348326" y="4378193"/>
            <a:ext cx="4067175" cy="2486025"/>
          </a:xfrm>
          <a:prstGeom prst="rect">
            <a:avLst/>
          </a:prstGeom>
        </p:spPr>
      </p:pic>
      <p:pic>
        <p:nvPicPr>
          <p:cNvPr id="17" name="Picture 16">
            <a:extLst>
              <a:ext uri="{FF2B5EF4-FFF2-40B4-BE49-F238E27FC236}">
                <a16:creationId xmlns:a16="http://schemas.microsoft.com/office/drawing/2014/main" id="{62FC9B93-91DE-45E2-8D2A-5BBD0574DCF2}"/>
              </a:ext>
            </a:extLst>
          </p:cNvPr>
          <p:cNvPicPr>
            <a:picLocks noChangeAspect="1"/>
          </p:cNvPicPr>
          <p:nvPr/>
        </p:nvPicPr>
        <p:blipFill>
          <a:blip r:embed="rId5"/>
          <a:stretch>
            <a:fillRect/>
          </a:stretch>
        </p:blipFill>
        <p:spPr>
          <a:xfrm>
            <a:off x="5487537" y="4351382"/>
            <a:ext cx="4769017" cy="2600325"/>
          </a:xfrm>
          <a:prstGeom prst="rect">
            <a:avLst/>
          </a:prstGeom>
        </p:spPr>
      </p:pic>
      <p:sp>
        <p:nvSpPr>
          <p:cNvPr id="19" name="Content Placeholder 2">
            <a:extLst>
              <a:ext uri="{FF2B5EF4-FFF2-40B4-BE49-F238E27FC236}">
                <a16:creationId xmlns:a16="http://schemas.microsoft.com/office/drawing/2014/main" id="{1F1B5A61-C479-4343-8B87-918E0FD2A3EF}"/>
              </a:ext>
            </a:extLst>
          </p:cNvPr>
          <p:cNvSpPr txBox="1">
            <a:spLocks/>
          </p:cNvSpPr>
          <p:nvPr/>
        </p:nvSpPr>
        <p:spPr bwMode="gray">
          <a:xfrm>
            <a:off x="7335066" y="6951707"/>
            <a:ext cx="3786818" cy="587495"/>
          </a:xfrm>
          <a:prstGeom prst="rect">
            <a:avLst/>
          </a:prstGeom>
        </p:spPr>
        <p:txBody>
          <a:bodyPr vert="horz" lIns="18000" tIns="0" rIns="18000"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fontAlgn="auto"/>
            <a:r>
              <a:rPr lang="en-US" sz="1800" b="1" dirty="0">
                <a:solidFill>
                  <a:srgbClr val="09164D"/>
                </a:solidFill>
              </a:rPr>
              <a:t>Anaerobic filter</a:t>
            </a:r>
          </a:p>
        </p:txBody>
      </p:sp>
    </p:spTree>
    <p:extLst>
      <p:ext uri="{BB962C8B-B14F-4D97-AF65-F5344CB8AC3E}">
        <p14:creationId xmlns:p14="http://schemas.microsoft.com/office/powerpoint/2010/main" val="3063564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C027-4C24-4E8C-A1E6-BAD77E47B5F7}"/>
              </a:ext>
            </a:extLst>
          </p:cNvPr>
          <p:cNvSpPr>
            <a:spLocks noGrp="1"/>
          </p:cNvSpPr>
          <p:nvPr>
            <p:ph type="title"/>
          </p:nvPr>
        </p:nvSpPr>
        <p:spPr>
          <a:xfrm>
            <a:off x="570628" y="-134230"/>
            <a:ext cx="8889255" cy="793833"/>
          </a:xfrm>
        </p:spPr>
        <p:txBody>
          <a:bodyPr/>
          <a:lstStyle/>
          <a:p>
            <a:r>
              <a:rPr lang="en-US" dirty="0"/>
              <a:t>Performance of sanitation treatment options</a:t>
            </a:r>
          </a:p>
        </p:txBody>
      </p:sp>
      <p:graphicFrame>
        <p:nvGraphicFramePr>
          <p:cNvPr id="7" name="Table 6">
            <a:extLst>
              <a:ext uri="{FF2B5EF4-FFF2-40B4-BE49-F238E27FC236}">
                <a16:creationId xmlns:a16="http://schemas.microsoft.com/office/drawing/2014/main" id="{E2B32669-33B7-43FA-89F9-491D734A90FD}"/>
              </a:ext>
            </a:extLst>
          </p:cNvPr>
          <p:cNvGraphicFramePr>
            <a:graphicFrameLocks noGrp="1"/>
          </p:cNvGraphicFramePr>
          <p:nvPr>
            <p:extLst>
              <p:ext uri="{D42A27DB-BD31-4B8C-83A1-F6EECF244321}">
                <p14:modId xmlns:p14="http://schemas.microsoft.com/office/powerpoint/2010/main" val="1703669810"/>
              </p:ext>
            </p:extLst>
          </p:nvPr>
        </p:nvGraphicFramePr>
        <p:xfrm>
          <a:off x="570628" y="793833"/>
          <a:ext cx="8889256" cy="6504743"/>
        </p:xfrm>
        <a:graphic>
          <a:graphicData uri="http://schemas.openxmlformats.org/drawingml/2006/table">
            <a:tbl>
              <a:tblPr firstRow="1" firstCol="1" bandRow="1">
                <a:tableStyleId>{5C22544A-7EE6-4342-B048-85BDC9FD1C3A}</a:tableStyleId>
              </a:tblPr>
              <a:tblGrid>
                <a:gridCol w="2313800">
                  <a:extLst>
                    <a:ext uri="{9D8B030D-6E8A-4147-A177-3AD203B41FA5}">
                      <a16:colId xmlns:a16="http://schemas.microsoft.com/office/drawing/2014/main" val="3788057149"/>
                    </a:ext>
                  </a:extLst>
                </a:gridCol>
                <a:gridCol w="1434468">
                  <a:extLst>
                    <a:ext uri="{9D8B030D-6E8A-4147-A177-3AD203B41FA5}">
                      <a16:colId xmlns:a16="http://schemas.microsoft.com/office/drawing/2014/main" val="899250947"/>
                    </a:ext>
                  </a:extLst>
                </a:gridCol>
                <a:gridCol w="2343111">
                  <a:extLst>
                    <a:ext uri="{9D8B030D-6E8A-4147-A177-3AD203B41FA5}">
                      <a16:colId xmlns:a16="http://schemas.microsoft.com/office/drawing/2014/main" val="1782065689"/>
                    </a:ext>
                  </a:extLst>
                </a:gridCol>
                <a:gridCol w="2797877">
                  <a:extLst>
                    <a:ext uri="{9D8B030D-6E8A-4147-A177-3AD203B41FA5}">
                      <a16:colId xmlns:a16="http://schemas.microsoft.com/office/drawing/2014/main" val="4205279043"/>
                    </a:ext>
                  </a:extLst>
                </a:gridCol>
              </a:tblGrid>
              <a:tr h="650475">
                <a:tc>
                  <a:txBody>
                    <a:bodyPr/>
                    <a:lstStyle/>
                    <a:p>
                      <a:pPr marL="0" marR="0">
                        <a:spcBef>
                          <a:spcPts val="0"/>
                        </a:spcBef>
                        <a:spcAft>
                          <a:spcPts val="0"/>
                        </a:spcAft>
                      </a:pPr>
                      <a:r>
                        <a:rPr lang="en-US" sz="1400">
                          <a:effectLst/>
                        </a:rPr>
                        <a:t>Type</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Pathogen </a:t>
                      </a:r>
                      <a:endParaRPr lang="en-GB" sz="1400">
                        <a:effectLst/>
                      </a:endParaRPr>
                    </a:p>
                    <a:p>
                      <a:pPr marL="0" marR="0">
                        <a:spcBef>
                          <a:spcPts val="0"/>
                        </a:spcBef>
                        <a:spcAft>
                          <a:spcPts val="0"/>
                        </a:spcAft>
                      </a:pPr>
                      <a:r>
                        <a:rPr lang="en-US" sz="1400">
                          <a:effectLst/>
                        </a:rPr>
                        <a:t>reduction level</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Treatment products and pathogen level</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Best suited for/conditions required:</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60058025"/>
                  </a:ext>
                </a:extLst>
              </a:tr>
              <a:tr h="216824">
                <a:tc gridSpan="4">
                  <a:txBody>
                    <a:bodyPr/>
                    <a:lstStyle/>
                    <a:p>
                      <a:pPr marL="0" marR="0">
                        <a:spcBef>
                          <a:spcPts val="0"/>
                        </a:spcBef>
                        <a:spcAft>
                          <a:spcPts val="0"/>
                        </a:spcAft>
                      </a:pPr>
                      <a:r>
                        <a:rPr lang="en-US" sz="1400" dirty="0">
                          <a:effectLst/>
                        </a:rPr>
                        <a:t>Containment technologies</a:t>
                      </a:r>
                      <a:endParaRPr lang="en-GB"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49057130"/>
                  </a:ext>
                </a:extLst>
              </a:tr>
              <a:tr h="433650">
                <a:tc>
                  <a:txBody>
                    <a:bodyPr/>
                    <a:lstStyle/>
                    <a:p>
                      <a:pPr marL="0" marR="0">
                        <a:spcBef>
                          <a:spcPts val="0"/>
                        </a:spcBef>
                        <a:spcAft>
                          <a:spcPts val="0"/>
                        </a:spcAft>
                      </a:pPr>
                      <a:r>
                        <a:rPr lang="en-US" sz="1400">
                          <a:effectLst/>
                        </a:rPr>
                        <a:t>Dry toilet with single pit</a:t>
                      </a:r>
                      <a:endParaRPr lang="en-GB" sz="1400">
                        <a:effectLst/>
                      </a:endParaRPr>
                    </a:p>
                    <a:p>
                      <a:pPr marL="0" marR="0">
                        <a:spcBef>
                          <a:spcPts val="0"/>
                        </a:spcBef>
                        <a:spcAft>
                          <a:spcPts val="0"/>
                        </a:spcAft>
                      </a:pPr>
                      <a:r>
                        <a:rPr lang="en-US" sz="1400">
                          <a:effectLst/>
                        </a:rPr>
                        <a:t> </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High (except Asacaris eggs)</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Sludge stabilized into humus with low pathogens</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Few users</a:t>
                      </a:r>
                      <a:endParaRPr lang="en-GB" sz="1400">
                        <a:effectLst/>
                      </a:endParaRPr>
                    </a:p>
                    <a:p>
                      <a:pPr marL="0" marR="0">
                        <a:spcBef>
                          <a:spcPts val="0"/>
                        </a:spcBef>
                        <a:spcAft>
                          <a:spcPts val="0"/>
                        </a:spcAft>
                      </a:pPr>
                      <a:r>
                        <a:rPr lang="en-US" sz="1400">
                          <a:effectLst/>
                        </a:rPr>
                        <a:t>Medium soil permeability</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71164977"/>
                  </a:ext>
                </a:extLst>
              </a:tr>
              <a:tr h="433650">
                <a:tc>
                  <a:txBody>
                    <a:bodyPr/>
                    <a:lstStyle/>
                    <a:p>
                      <a:pPr marL="0" marR="0">
                        <a:spcBef>
                          <a:spcPts val="0"/>
                        </a:spcBef>
                        <a:spcAft>
                          <a:spcPts val="0"/>
                        </a:spcAft>
                      </a:pPr>
                      <a:r>
                        <a:rPr lang="en-US" sz="1400">
                          <a:effectLst/>
                        </a:rPr>
                        <a:t>Dry toilet with twin pits</a:t>
                      </a:r>
                      <a:endParaRPr lang="en-GB" sz="1400">
                        <a:effectLst/>
                      </a:endParaRPr>
                    </a:p>
                    <a:p>
                      <a:pPr marL="0" marR="0">
                        <a:spcBef>
                          <a:spcPts val="0"/>
                        </a:spcBef>
                        <a:spcAft>
                          <a:spcPts val="0"/>
                        </a:spcAft>
                      </a:pPr>
                      <a:r>
                        <a:rPr lang="en-US" sz="1400">
                          <a:effectLst/>
                        </a:rPr>
                        <a:t> </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High (except Asacaris eggs)</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Sludge stabilized into humus with low pathogens</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Few users</a:t>
                      </a:r>
                      <a:endParaRPr lang="en-GB" sz="1400">
                        <a:effectLst/>
                      </a:endParaRPr>
                    </a:p>
                    <a:p>
                      <a:pPr marL="0" marR="0">
                        <a:spcBef>
                          <a:spcPts val="0"/>
                        </a:spcBef>
                        <a:spcAft>
                          <a:spcPts val="0"/>
                        </a:spcAft>
                      </a:pPr>
                      <a:r>
                        <a:rPr lang="en-US" sz="1400">
                          <a:effectLst/>
                        </a:rPr>
                        <a:t>Medium soil permeability</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29740302"/>
                  </a:ext>
                </a:extLst>
              </a:tr>
              <a:tr h="1084124">
                <a:tc>
                  <a:txBody>
                    <a:bodyPr/>
                    <a:lstStyle/>
                    <a:p>
                      <a:pPr marL="0" marR="0">
                        <a:spcBef>
                          <a:spcPts val="0"/>
                        </a:spcBef>
                        <a:spcAft>
                          <a:spcPts val="0"/>
                        </a:spcAft>
                      </a:pPr>
                      <a:r>
                        <a:rPr lang="en-US" sz="1400">
                          <a:effectLst/>
                        </a:rPr>
                        <a:t>Flush toilet with open bottomed tank</a:t>
                      </a:r>
                      <a:endParaRPr lang="en-GB" sz="1400">
                        <a:effectLst/>
                      </a:endParaRPr>
                    </a:p>
                    <a:p>
                      <a:pPr marL="0" marR="0">
                        <a:spcBef>
                          <a:spcPts val="0"/>
                        </a:spcBef>
                        <a:spcAft>
                          <a:spcPts val="0"/>
                        </a:spcAft>
                      </a:pPr>
                      <a:r>
                        <a:rPr lang="en-US" sz="1400">
                          <a:effectLst/>
                        </a:rPr>
                        <a:t> </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Low</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Liquid leachate high in pathogens is adsorbed aerobically into soil; removal dependent on soil conditions</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Few users </a:t>
                      </a:r>
                      <a:endParaRPr lang="en-GB" sz="1400">
                        <a:effectLst/>
                      </a:endParaRPr>
                    </a:p>
                    <a:p>
                      <a:pPr marL="0" marR="0">
                        <a:spcBef>
                          <a:spcPts val="0"/>
                        </a:spcBef>
                        <a:spcAft>
                          <a:spcPts val="0"/>
                        </a:spcAft>
                      </a:pPr>
                      <a:r>
                        <a:rPr lang="en-US" sz="1400">
                          <a:effectLst/>
                        </a:rPr>
                        <a:t>Water available</a:t>
                      </a:r>
                      <a:endParaRPr lang="en-GB" sz="1400">
                        <a:effectLst/>
                      </a:endParaRPr>
                    </a:p>
                    <a:p>
                      <a:pPr marL="0" marR="0">
                        <a:spcBef>
                          <a:spcPts val="0"/>
                        </a:spcBef>
                        <a:spcAft>
                          <a:spcPts val="0"/>
                        </a:spcAft>
                      </a:pPr>
                      <a:r>
                        <a:rPr lang="en-US" sz="1400">
                          <a:effectLst/>
                        </a:rPr>
                        <a:t>Medium soil permeability</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1122301"/>
                  </a:ext>
                </a:extLst>
              </a:tr>
              <a:tr h="867299">
                <a:tc>
                  <a:txBody>
                    <a:bodyPr/>
                    <a:lstStyle/>
                    <a:p>
                      <a:pPr marL="0" marR="0">
                        <a:spcBef>
                          <a:spcPts val="0"/>
                        </a:spcBef>
                        <a:spcAft>
                          <a:spcPts val="0"/>
                        </a:spcAft>
                      </a:pPr>
                      <a:r>
                        <a:rPr lang="en-US" sz="1400">
                          <a:effectLst/>
                        </a:rPr>
                        <a:t>Flush toilet with septic tank connected to soak pit</a:t>
                      </a:r>
                      <a:endParaRPr lang="en-GB" sz="1400">
                        <a:effectLst/>
                      </a:endParaRPr>
                    </a:p>
                    <a:p>
                      <a:pPr marL="0" marR="0">
                        <a:spcBef>
                          <a:spcPts val="0"/>
                        </a:spcBef>
                        <a:spcAft>
                          <a:spcPts val="0"/>
                        </a:spcAft>
                      </a:pPr>
                      <a:r>
                        <a:rPr lang="en-US" sz="1400">
                          <a:effectLst/>
                        </a:rPr>
                        <a:t> </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Low</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Liquid sludge has high pathogens, but these are absorbed aerobically in the soak pit</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Average number of users </a:t>
                      </a:r>
                      <a:endParaRPr lang="en-GB" sz="1400">
                        <a:effectLst/>
                      </a:endParaRPr>
                    </a:p>
                    <a:p>
                      <a:pPr marL="0" marR="0">
                        <a:spcBef>
                          <a:spcPts val="0"/>
                        </a:spcBef>
                        <a:spcAft>
                          <a:spcPts val="0"/>
                        </a:spcAft>
                      </a:pPr>
                      <a:r>
                        <a:rPr lang="en-US" sz="1400">
                          <a:effectLst/>
                        </a:rPr>
                        <a:t>Water available</a:t>
                      </a:r>
                      <a:endParaRPr lang="en-GB" sz="1400">
                        <a:effectLst/>
                      </a:endParaRPr>
                    </a:p>
                    <a:p>
                      <a:pPr marL="0" marR="0">
                        <a:spcBef>
                          <a:spcPts val="0"/>
                        </a:spcBef>
                        <a:spcAft>
                          <a:spcPts val="0"/>
                        </a:spcAft>
                      </a:pPr>
                      <a:r>
                        <a:rPr lang="en-US" sz="1400">
                          <a:effectLst/>
                        </a:rPr>
                        <a:t> </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42386924"/>
                  </a:ext>
                </a:extLst>
              </a:tr>
              <a:tr h="216824">
                <a:tc gridSpan="4">
                  <a:txBody>
                    <a:bodyPr/>
                    <a:lstStyle/>
                    <a:p>
                      <a:pPr marL="0" marR="0">
                        <a:spcBef>
                          <a:spcPts val="0"/>
                        </a:spcBef>
                        <a:spcAft>
                          <a:spcPts val="0"/>
                        </a:spcAft>
                      </a:pPr>
                      <a:r>
                        <a:rPr lang="en-US" sz="1400">
                          <a:effectLst/>
                        </a:rPr>
                        <a:t>Wastewater treatment technologies</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31319715"/>
                  </a:ext>
                </a:extLst>
              </a:tr>
              <a:tr h="867299">
                <a:tc>
                  <a:txBody>
                    <a:bodyPr/>
                    <a:lstStyle/>
                    <a:p>
                      <a:pPr marL="0" marR="0">
                        <a:spcBef>
                          <a:spcPts val="0"/>
                        </a:spcBef>
                        <a:spcAft>
                          <a:spcPts val="0"/>
                        </a:spcAft>
                      </a:pPr>
                      <a:r>
                        <a:rPr lang="en-US" sz="1400">
                          <a:effectLst/>
                        </a:rPr>
                        <a:t>Waste stabilization pond</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High</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Liquid sludge with low pathogens</a:t>
                      </a:r>
                      <a:endParaRPr lang="en-GB" sz="1400">
                        <a:effectLst/>
                      </a:endParaRPr>
                    </a:p>
                    <a:p>
                      <a:pPr marL="0" marR="0">
                        <a:spcBef>
                          <a:spcPts val="0"/>
                        </a:spcBef>
                        <a:spcAft>
                          <a:spcPts val="0"/>
                        </a:spcAft>
                      </a:pPr>
                      <a:r>
                        <a:rPr lang="en-US" sz="1400">
                          <a:effectLst/>
                        </a:rPr>
                        <a:t>Effluent with low pathogens</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Many users</a:t>
                      </a:r>
                      <a:endParaRPr lang="en-GB" sz="1400">
                        <a:effectLst/>
                      </a:endParaRPr>
                    </a:p>
                    <a:p>
                      <a:pPr marL="0" marR="0">
                        <a:spcBef>
                          <a:spcPts val="0"/>
                        </a:spcBef>
                        <a:spcAft>
                          <a:spcPts val="0"/>
                        </a:spcAft>
                      </a:pPr>
                      <a:r>
                        <a:rPr lang="en-US" sz="1400">
                          <a:effectLst/>
                        </a:rPr>
                        <a:t>Water available</a:t>
                      </a:r>
                      <a:endParaRPr lang="en-GB" sz="1400">
                        <a:effectLst/>
                      </a:endParaRPr>
                    </a:p>
                    <a:p>
                      <a:pPr marL="0" marR="0">
                        <a:spcBef>
                          <a:spcPts val="0"/>
                        </a:spcBef>
                        <a:spcAft>
                          <a:spcPts val="0"/>
                        </a:spcAft>
                      </a:pPr>
                      <a:r>
                        <a:rPr lang="en-US" sz="1400">
                          <a:effectLst/>
                        </a:rPr>
                        <a:t>Land available</a:t>
                      </a:r>
                      <a:endParaRPr lang="en-GB" sz="1400">
                        <a:effectLst/>
                      </a:endParaRPr>
                    </a:p>
                    <a:p>
                      <a:pPr marL="0" marR="0">
                        <a:spcBef>
                          <a:spcPts val="0"/>
                        </a:spcBef>
                        <a:spcAft>
                          <a:spcPts val="0"/>
                        </a:spcAft>
                      </a:pPr>
                      <a:r>
                        <a:rPr lang="en-US" sz="1400">
                          <a:effectLst/>
                        </a:rPr>
                        <a:t>Personnel to maintain</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9695774"/>
                  </a:ext>
                </a:extLst>
              </a:tr>
              <a:tr h="867299">
                <a:tc>
                  <a:txBody>
                    <a:bodyPr/>
                    <a:lstStyle/>
                    <a:p>
                      <a:pPr marL="0" marR="0">
                        <a:spcBef>
                          <a:spcPts val="0"/>
                        </a:spcBef>
                        <a:spcAft>
                          <a:spcPts val="0"/>
                        </a:spcAft>
                      </a:pPr>
                      <a:r>
                        <a:rPr lang="en-US" sz="1400">
                          <a:effectLst/>
                        </a:rPr>
                        <a:t>Constructed wetlands</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Medium</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Plants-no pathogens</a:t>
                      </a:r>
                      <a:endParaRPr lang="en-GB" sz="1400">
                        <a:effectLst/>
                      </a:endParaRPr>
                    </a:p>
                    <a:p>
                      <a:pPr marL="0" marR="0">
                        <a:spcBef>
                          <a:spcPts val="0"/>
                        </a:spcBef>
                        <a:spcAft>
                          <a:spcPts val="0"/>
                        </a:spcAft>
                      </a:pPr>
                      <a:r>
                        <a:rPr lang="en-US" sz="1400">
                          <a:effectLst/>
                        </a:rPr>
                        <a:t>Effluent with medium pathogens</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Many users</a:t>
                      </a:r>
                      <a:endParaRPr lang="en-GB" sz="1400">
                        <a:effectLst/>
                      </a:endParaRPr>
                    </a:p>
                    <a:p>
                      <a:pPr marL="0" marR="0">
                        <a:spcBef>
                          <a:spcPts val="0"/>
                        </a:spcBef>
                        <a:spcAft>
                          <a:spcPts val="0"/>
                        </a:spcAft>
                      </a:pPr>
                      <a:r>
                        <a:rPr lang="en-US" sz="1400">
                          <a:effectLst/>
                        </a:rPr>
                        <a:t>Water available</a:t>
                      </a:r>
                      <a:endParaRPr lang="en-GB" sz="1400">
                        <a:effectLst/>
                      </a:endParaRPr>
                    </a:p>
                    <a:p>
                      <a:pPr marL="0" marR="0">
                        <a:spcBef>
                          <a:spcPts val="0"/>
                        </a:spcBef>
                        <a:spcAft>
                          <a:spcPts val="0"/>
                        </a:spcAft>
                      </a:pPr>
                      <a:r>
                        <a:rPr lang="en-US" sz="1400">
                          <a:effectLst/>
                        </a:rPr>
                        <a:t>Land available</a:t>
                      </a:r>
                      <a:endParaRPr lang="en-GB" sz="1400">
                        <a:effectLst/>
                      </a:endParaRPr>
                    </a:p>
                    <a:p>
                      <a:pPr marL="0" marR="0">
                        <a:spcBef>
                          <a:spcPts val="0"/>
                        </a:spcBef>
                        <a:spcAft>
                          <a:spcPts val="0"/>
                        </a:spcAft>
                      </a:pPr>
                      <a:r>
                        <a:rPr lang="en-US" sz="1400">
                          <a:effectLst/>
                        </a:rPr>
                        <a:t>Personnel to maintain</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2004593"/>
                  </a:ext>
                </a:extLst>
              </a:tr>
              <a:tr h="867299">
                <a:tc>
                  <a:txBody>
                    <a:bodyPr/>
                    <a:lstStyle/>
                    <a:p>
                      <a:pPr marL="0" marR="0">
                        <a:spcBef>
                          <a:spcPts val="0"/>
                        </a:spcBef>
                        <a:spcAft>
                          <a:spcPts val="0"/>
                        </a:spcAft>
                      </a:pPr>
                      <a:r>
                        <a:rPr lang="en-US" sz="1400" dirty="0">
                          <a:effectLst/>
                        </a:rPr>
                        <a:t>Anaerobic </a:t>
                      </a:r>
                      <a:r>
                        <a:rPr lang="en-US" sz="1400" dirty="0" err="1">
                          <a:effectLst/>
                        </a:rPr>
                        <a:t>upflow</a:t>
                      </a:r>
                      <a:r>
                        <a:rPr lang="en-US" sz="1400" dirty="0">
                          <a:effectLst/>
                        </a:rPr>
                        <a:t> sludge blanket reactors</a:t>
                      </a:r>
                      <a:endParaRPr lang="en-GB"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Low</a:t>
                      </a:r>
                      <a:endParaRPr lang="en-GB"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Liquid sludge with high pathogens</a:t>
                      </a:r>
                      <a:endParaRPr lang="en-GB" sz="1400">
                        <a:effectLst/>
                      </a:endParaRPr>
                    </a:p>
                    <a:p>
                      <a:pPr marL="0" marR="0">
                        <a:spcBef>
                          <a:spcPts val="0"/>
                        </a:spcBef>
                        <a:spcAft>
                          <a:spcPts val="0"/>
                        </a:spcAft>
                      </a:pPr>
                      <a:r>
                        <a:rPr lang="en-US" sz="1400">
                          <a:effectLst/>
                        </a:rPr>
                        <a:t>Biogas</a:t>
                      </a:r>
                      <a:endParaRPr lang="en-GB" sz="14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Many users</a:t>
                      </a:r>
                      <a:endParaRPr lang="en-GB" sz="1400" dirty="0">
                        <a:effectLst/>
                      </a:endParaRPr>
                    </a:p>
                    <a:p>
                      <a:pPr marL="0" marR="0">
                        <a:spcBef>
                          <a:spcPts val="0"/>
                        </a:spcBef>
                        <a:spcAft>
                          <a:spcPts val="0"/>
                        </a:spcAft>
                      </a:pPr>
                      <a:r>
                        <a:rPr lang="en-US" sz="1400" dirty="0">
                          <a:effectLst/>
                        </a:rPr>
                        <a:t>Water available</a:t>
                      </a:r>
                      <a:endParaRPr lang="en-GB" sz="1400" dirty="0">
                        <a:effectLst/>
                      </a:endParaRPr>
                    </a:p>
                    <a:p>
                      <a:pPr marL="0" marR="0">
                        <a:spcBef>
                          <a:spcPts val="0"/>
                        </a:spcBef>
                        <a:spcAft>
                          <a:spcPts val="0"/>
                        </a:spcAft>
                      </a:pPr>
                      <a:r>
                        <a:rPr lang="en-US" sz="1400" dirty="0">
                          <a:effectLst/>
                        </a:rPr>
                        <a:t>Land available</a:t>
                      </a:r>
                      <a:endParaRPr lang="en-GB" sz="1400" dirty="0">
                        <a:effectLst/>
                      </a:endParaRPr>
                    </a:p>
                    <a:p>
                      <a:pPr marL="0" marR="0">
                        <a:spcBef>
                          <a:spcPts val="0"/>
                        </a:spcBef>
                        <a:spcAft>
                          <a:spcPts val="0"/>
                        </a:spcAft>
                      </a:pPr>
                      <a:r>
                        <a:rPr lang="en-US" sz="1400" dirty="0">
                          <a:effectLst/>
                        </a:rPr>
                        <a:t>Personnel to maintain</a:t>
                      </a:r>
                      <a:endParaRPr lang="en-GB"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76023062"/>
                  </a:ext>
                </a:extLst>
              </a:tr>
            </a:tbl>
          </a:graphicData>
        </a:graphic>
      </p:graphicFrame>
      <p:sp>
        <p:nvSpPr>
          <p:cNvPr id="11" name="TextBox 10">
            <a:extLst>
              <a:ext uri="{FF2B5EF4-FFF2-40B4-BE49-F238E27FC236}">
                <a16:creationId xmlns:a16="http://schemas.microsoft.com/office/drawing/2014/main" id="{C222C927-00C8-4EF5-A4AD-13843BAB8C72}"/>
              </a:ext>
            </a:extLst>
          </p:cNvPr>
          <p:cNvSpPr txBox="1"/>
          <p:nvPr/>
        </p:nvSpPr>
        <p:spPr>
          <a:xfrm>
            <a:off x="354497" y="7298576"/>
            <a:ext cx="8015342" cy="276999"/>
          </a:xfrm>
          <a:prstGeom prst="rect">
            <a:avLst/>
          </a:prstGeom>
          <a:noFill/>
        </p:spPr>
        <p:txBody>
          <a:bodyPr wrap="square" rtlCol="0">
            <a:spAutoFit/>
          </a:bodyPr>
          <a:lstStyle/>
          <a:p>
            <a:r>
              <a:rPr lang="en-US" sz="1200" dirty="0"/>
              <a:t>Source: Adapted from WHO Guidelines on Sanitation and Health. 2018. </a:t>
            </a:r>
            <a:endParaRPr lang="en-GB" sz="1200" dirty="0"/>
          </a:p>
        </p:txBody>
      </p:sp>
    </p:spTree>
    <p:extLst>
      <p:ext uri="{BB962C8B-B14F-4D97-AF65-F5344CB8AC3E}">
        <p14:creationId xmlns:p14="http://schemas.microsoft.com/office/powerpoint/2010/main" val="1068933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E539-4B0D-422F-8F57-0F3406F58FF7}"/>
              </a:ext>
            </a:extLst>
          </p:cNvPr>
          <p:cNvSpPr>
            <a:spLocks noGrp="1"/>
          </p:cNvSpPr>
          <p:nvPr>
            <p:ph type="title"/>
          </p:nvPr>
        </p:nvSpPr>
        <p:spPr>
          <a:xfrm>
            <a:off x="297432" y="207609"/>
            <a:ext cx="7157000" cy="793833"/>
          </a:xfrm>
        </p:spPr>
        <p:txBody>
          <a:bodyPr/>
          <a:lstStyle/>
          <a:p>
            <a:r>
              <a:rPr lang="en-US" dirty="0"/>
              <a:t>Emptying and conveyance – minimizing risk to waste handlers </a:t>
            </a:r>
          </a:p>
        </p:txBody>
      </p:sp>
      <p:pic>
        <p:nvPicPr>
          <p:cNvPr id="4" name="Picture 3">
            <a:extLst>
              <a:ext uri="{FF2B5EF4-FFF2-40B4-BE49-F238E27FC236}">
                <a16:creationId xmlns:a16="http://schemas.microsoft.com/office/drawing/2014/main" id="{7706F114-8DCA-436D-B750-1FCA194C4A72}"/>
              </a:ext>
            </a:extLst>
          </p:cNvPr>
          <p:cNvPicPr>
            <a:picLocks noChangeAspect="1"/>
          </p:cNvPicPr>
          <p:nvPr/>
        </p:nvPicPr>
        <p:blipFill>
          <a:blip r:embed="rId3"/>
          <a:stretch>
            <a:fillRect/>
          </a:stretch>
        </p:blipFill>
        <p:spPr>
          <a:xfrm>
            <a:off x="297432" y="1421839"/>
            <a:ext cx="6765631" cy="5470496"/>
          </a:xfrm>
          <a:prstGeom prst="rect">
            <a:avLst/>
          </a:prstGeom>
        </p:spPr>
      </p:pic>
      <p:sp>
        <p:nvSpPr>
          <p:cNvPr id="5" name="Rectangle 4">
            <a:extLst>
              <a:ext uri="{FF2B5EF4-FFF2-40B4-BE49-F238E27FC236}">
                <a16:creationId xmlns:a16="http://schemas.microsoft.com/office/drawing/2014/main" id="{078425A6-8886-40FD-AED2-08AFB51216EA}"/>
              </a:ext>
            </a:extLst>
          </p:cNvPr>
          <p:cNvSpPr/>
          <p:nvPr/>
        </p:nvSpPr>
        <p:spPr>
          <a:xfrm>
            <a:off x="7454432" y="1308616"/>
            <a:ext cx="3097128" cy="5016758"/>
          </a:xfrm>
          <a:prstGeom prst="rect">
            <a:avLst/>
          </a:prstGeom>
        </p:spPr>
        <p:txBody>
          <a:bodyPr wrap="square">
            <a:spAutoFit/>
          </a:bodyPr>
          <a:lstStyle/>
          <a:p>
            <a:pPr rtl="0"/>
            <a:r>
              <a:rPr lang="en-US" sz="2000" b="0" dirty="0">
                <a:solidFill>
                  <a:srgbClr val="002060"/>
                </a:solidFill>
                <a:latin typeface="+mn-lt"/>
              </a:rPr>
              <a:t>Be aware of risks associated with handling wastewater and/or </a:t>
            </a:r>
            <a:r>
              <a:rPr lang="en-US" sz="2000" b="0" dirty="0" err="1">
                <a:solidFill>
                  <a:srgbClr val="002060"/>
                </a:solidFill>
                <a:latin typeface="+mn-lt"/>
              </a:rPr>
              <a:t>faecal</a:t>
            </a:r>
            <a:r>
              <a:rPr lang="en-US" sz="2000" b="0" dirty="0">
                <a:solidFill>
                  <a:srgbClr val="002060"/>
                </a:solidFill>
                <a:latin typeface="+mn-lt"/>
              </a:rPr>
              <a:t> sludge</a:t>
            </a:r>
          </a:p>
          <a:p>
            <a:pPr rtl="0"/>
            <a:endParaRPr lang="en-US" sz="2000" b="0" dirty="0">
              <a:solidFill>
                <a:srgbClr val="002060"/>
              </a:solidFill>
              <a:latin typeface="+mn-lt"/>
            </a:endParaRPr>
          </a:p>
          <a:p>
            <a:pPr rtl="0"/>
            <a:r>
              <a:rPr lang="en-US" sz="2000" b="0" dirty="0">
                <a:solidFill>
                  <a:srgbClr val="002060"/>
                </a:solidFill>
                <a:latin typeface="+mn-lt"/>
              </a:rPr>
              <a:t>Equip workers to follow SOPs. </a:t>
            </a:r>
          </a:p>
          <a:p>
            <a:pPr rtl="0"/>
            <a:endParaRPr lang="en-US" sz="2000" b="0" dirty="0">
              <a:solidFill>
                <a:srgbClr val="002060"/>
              </a:solidFill>
              <a:latin typeface="+mn-lt"/>
            </a:endParaRPr>
          </a:p>
          <a:p>
            <a:pPr rtl="0"/>
            <a:r>
              <a:rPr lang="en-US" sz="2000" b="0" dirty="0">
                <a:solidFill>
                  <a:srgbClr val="002060"/>
                </a:solidFill>
                <a:latin typeface="+mn-lt"/>
              </a:rPr>
              <a:t>All workers to consistently &amp; correctly wear PPE – gloves, masks, hats, full overalls and enclosed footwear – particularly where manual sewer work or emptying is required.</a:t>
            </a:r>
            <a:endParaRPr lang="en-US" sz="2000" dirty="0">
              <a:solidFill>
                <a:srgbClr val="002060"/>
              </a:solidFill>
              <a:latin typeface="+mn-lt"/>
            </a:endParaRPr>
          </a:p>
        </p:txBody>
      </p:sp>
    </p:spTree>
    <p:extLst>
      <p:ext uri="{BB962C8B-B14F-4D97-AF65-F5344CB8AC3E}">
        <p14:creationId xmlns:p14="http://schemas.microsoft.com/office/powerpoint/2010/main" val="565665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C3849-355A-4C2F-8AEF-B398360BDE89}"/>
              </a:ext>
            </a:extLst>
          </p:cNvPr>
          <p:cNvSpPr>
            <a:spLocks noGrp="1"/>
          </p:cNvSpPr>
          <p:nvPr>
            <p:ph type="title"/>
          </p:nvPr>
        </p:nvSpPr>
        <p:spPr>
          <a:xfrm>
            <a:off x="820132" y="297157"/>
            <a:ext cx="9161347" cy="793833"/>
          </a:xfrm>
        </p:spPr>
        <p:txBody>
          <a:bodyPr/>
          <a:lstStyle/>
          <a:p>
            <a:r>
              <a:rPr lang="en-AU" dirty="0"/>
              <a:t>Examples of climate impacts on sanitation</a:t>
            </a:r>
            <a:br>
              <a:rPr lang="en-AU" dirty="0"/>
            </a:br>
            <a:endParaRPr lang="en-US" dirty="0"/>
          </a:p>
        </p:txBody>
      </p:sp>
      <p:graphicFrame>
        <p:nvGraphicFramePr>
          <p:cNvPr id="6" name="Content Placeholder 5">
            <a:extLst>
              <a:ext uri="{FF2B5EF4-FFF2-40B4-BE49-F238E27FC236}">
                <a16:creationId xmlns:a16="http://schemas.microsoft.com/office/drawing/2014/main" id="{8D55C44D-CA18-4BFC-89E3-C2B0EA326E5D}"/>
              </a:ext>
            </a:extLst>
          </p:cNvPr>
          <p:cNvGraphicFramePr>
            <a:graphicFrameLocks noGrp="1"/>
          </p:cNvGraphicFramePr>
          <p:nvPr>
            <p:ph idx="1"/>
            <p:extLst>
              <p:ext uri="{D42A27DB-BD31-4B8C-83A1-F6EECF244321}">
                <p14:modId xmlns:p14="http://schemas.microsoft.com/office/powerpoint/2010/main" val="2834477300"/>
              </p:ext>
            </p:extLst>
          </p:nvPr>
        </p:nvGraphicFramePr>
        <p:xfrm>
          <a:off x="711922" y="756745"/>
          <a:ext cx="9161346" cy="6047772"/>
        </p:xfrm>
        <a:graphic>
          <a:graphicData uri="http://schemas.openxmlformats.org/drawingml/2006/table">
            <a:tbl>
              <a:tblPr firstRow="1" firstCol="1" bandRow="1">
                <a:tableStyleId>{5C22544A-7EE6-4342-B048-85BDC9FD1C3A}</a:tableStyleId>
              </a:tblPr>
              <a:tblGrid>
                <a:gridCol w="2189237">
                  <a:extLst>
                    <a:ext uri="{9D8B030D-6E8A-4147-A177-3AD203B41FA5}">
                      <a16:colId xmlns:a16="http://schemas.microsoft.com/office/drawing/2014/main" val="1568743357"/>
                    </a:ext>
                  </a:extLst>
                </a:gridCol>
                <a:gridCol w="3010040">
                  <a:extLst>
                    <a:ext uri="{9D8B030D-6E8A-4147-A177-3AD203B41FA5}">
                      <a16:colId xmlns:a16="http://schemas.microsoft.com/office/drawing/2014/main" val="2724683247"/>
                    </a:ext>
                  </a:extLst>
                </a:gridCol>
                <a:gridCol w="3962069">
                  <a:extLst>
                    <a:ext uri="{9D8B030D-6E8A-4147-A177-3AD203B41FA5}">
                      <a16:colId xmlns:a16="http://schemas.microsoft.com/office/drawing/2014/main" val="2149877505"/>
                    </a:ext>
                  </a:extLst>
                </a:gridCol>
              </a:tblGrid>
              <a:tr h="573771">
                <a:tc>
                  <a:txBody>
                    <a:bodyPr/>
                    <a:lstStyle/>
                    <a:p>
                      <a:pPr marL="0" marR="0" algn="l">
                        <a:spcBef>
                          <a:spcPts val="0"/>
                        </a:spcBef>
                        <a:spcAft>
                          <a:spcPts val="0"/>
                        </a:spcAft>
                      </a:pPr>
                      <a:r>
                        <a:rPr lang="en-AU" sz="2000" b="1" dirty="0">
                          <a:effectLst/>
                        </a:rPr>
                        <a:t>Climate change effect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tc>
                <a:tc>
                  <a:txBody>
                    <a:bodyPr/>
                    <a:lstStyle/>
                    <a:p>
                      <a:pPr marL="0" marR="0" algn="l">
                        <a:spcBef>
                          <a:spcPts val="0"/>
                        </a:spcBef>
                        <a:spcAft>
                          <a:spcPts val="0"/>
                        </a:spcAft>
                      </a:pPr>
                      <a:r>
                        <a:rPr lang="en-AU" sz="1800" b="1" dirty="0">
                          <a:effectLst/>
                        </a:rPr>
                        <a:t>Example impact on sanitation</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spcBef>
                          <a:spcPts val="0"/>
                        </a:spcBef>
                        <a:spcAft>
                          <a:spcPts val="0"/>
                        </a:spcAft>
                      </a:pPr>
                      <a:r>
                        <a:rPr lang="en-AU" sz="1800" b="1" dirty="0">
                          <a:effectLst/>
                        </a:rPr>
                        <a:t>Examples of associated health effects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21151114"/>
                  </a:ext>
                </a:extLst>
              </a:tr>
              <a:tr h="1696752">
                <a:tc>
                  <a:txBody>
                    <a:bodyPr/>
                    <a:lstStyle/>
                    <a:p>
                      <a:pPr marL="0" marR="0" algn="l">
                        <a:spcBef>
                          <a:spcPts val="0"/>
                        </a:spcBef>
                        <a:spcAft>
                          <a:spcPts val="0"/>
                        </a:spcAft>
                      </a:pPr>
                      <a:r>
                        <a:rPr lang="en-AU" sz="1600" dirty="0">
                          <a:effectLst/>
                        </a:rPr>
                        <a:t>More intense precipitation or inundation caused by sea-level rise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tc>
                <a:tc>
                  <a:txBody>
                    <a:bodyPr/>
                    <a:lstStyle/>
                    <a:p>
                      <a:pPr marL="0" marR="0" algn="l">
                        <a:spcBef>
                          <a:spcPts val="0"/>
                        </a:spcBef>
                        <a:spcAft>
                          <a:spcPts val="0"/>
                        </a:spcAft>
                      </a:pPr>
                      <a:r>
                        <a:rPr lang="en-AU" sz="1400" b="1" dirty="0">
                          <a:effectLst/>
                        </a:rPr>
                        <a:t>Flooding of on-site systems </a:t>
                      </a:r>
                      <a:r>
                        <a:rPr lang="en-AU" sz="1400" dirty="0">
                          <a:effectLst/>
                        </a:rPr>
                        <a:t>causing destruction of facilities, spillage, overflow and environmental contamination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l">
                        <a:spcBef>
                          <a:spcPts val="0"/>
                        </a:spcBef>
                        <a:spcAft>
                          <a:spcPts val="0"/>
                        </a:spcAft>
                        <a:buFont typeface="Symbol" panose="05050102010706020507" pitchFamily="18" charset="2"/>
                        <a:buChar char=""/>
                      </a:pPr>
                      <a:r>
                        <a:rPr lang="en-AU" sz="1400" dirty="0">
                          <a:effectLst/>
                        </a:rPr>
                        <a:t>Increased stress and potential exposure to violence and </a:t>
                      </a:r>
                      <a:r>
                        <a:rPr lang="en-AU" sz="1400" b="1" dirty="0">
                          <a:effectLst/>
                        </a:rPr>
                        <a:t>anxiety from lack of access to toilet </a:t>
                      </a:r>
                      <a:r>
                        <a:rPr lang="en-AU" sz="1400" dirty="0">
                          <a:effectLst/>
                        </a:rPr>
                        <a:t>facilities and reliance on open defecation</a:t>
                      </a:r>
                      <a:endParaRPr lang="en-US" sz="1400" dirty="0">
                        <a:effectLst/>
                      </a:endParaRPr>
                    </a:p>
                    <a:p>
                      <a:pPr marL="342900" marR="0" lvl="0" indent="-342900" algn="l">
                        <a:spcBef>
                          <a:spcPts val="0"/>
                        </a:spcBef>
                        <a:spcAft>
                          <a:spcPts val="0"/>
                        </a:spcAft>
                        <a:buFont typeface="Symbol" panose="05050102010706020507" pitchFamily="18" charset="2"/>
                        <a:buChar char=""/>
                      </a:pPr>
                      <a:r>
                        <a:rPr lang="en-AU" sz="1400" dirty="0">
                          <a:effectLst/>
                        </a:rPr>
                        <a:t>Increased risks </a:t>
                      </a:r>
                      <a:r>
                        <a:rPr lang="en-AU" sz="1400" b="1" dirty="0">
                          <a:effectLst/>
                        </a:rPr>
                        <a:t>of water- and vector-borne</a:t>
                      </a:r>
                      <a:r>
                        <a:rPr lang="en-AU" sz="1400" dirty="0">
                          <a:effectLst/>
                        </a:rPr>
                        <a:t> diseases </a:t>
                      </a:r>
                    </a:p>
                    <a:p>
                      <a:pPr marL="342900" marR="0" lvl="0" indent="-342900" algn="l">
                        <a:spcBef>
                          <a:spcPts val="0"/>
                        </a:spcBef>
                        <a:spcAft>
                          <a:spcPts val="0"/>
                        </a:spcAft>
                        <a:buFont typeface="Symbol" panose="05050102010706020507" pitchFamily="18" charset="2"/>
                        <a:buChar char=""/>
                      </a:pPr>
                      <a:r>
                        <a:rPr lang="en-AU" sz="1400" dirty="0">
                          <a:effectLst/>
                        </a:rPr>
                        <a:t>Increased exposure to faecal contamination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197747"/>
                  </a:ext>
                </a:extLst>
              </a:tr>
              <a:tr h="1939145">
                <a:tc>
                  <a:txBody>
                    <a:bodyPr/>
                    <a:lstStyle/>
                    <a:p>
                      <a:pPr marL="0" marR="0" algn="l">
                        <a:spcBef>
                          <a:spcPts val="0"/>
                        </a:spcBef>
                        <a:spcAft>
                          <a:spcPts val="0"/>
                        </a:spcAft>
                      </a:pPr>
                      <a:r>
                        <a:rPr lang="en-AU" sz="1600">
                          <a:effectLst/>
                        </a:rPr>
                        <a:t>Long-term declines in rainfall and run‑off (leading to e.g. long-term drought etc.)</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tc>
                <a:tc>
                  <a:txBody>
                    <a:bodyPr/>
                    <a:lstStyle/>
                    <a:p>
                      <a:pPr marL="0" marR="0" algn="l">
                        <a:spcBef>
                          <a:spcPts val="0"/>
                        </a:spcBef>
                        <a:spcAft>
                          <a:spcPts val="0"/>
                        </a:spcAft>
                      </a:pPr>
                      <a:r>
                        <a:rPr lang="en-AU" sz="1400" b="0" dirty="0">
                          <a:effectLst/>
                        </a:rPr>
                        <a:t>Declining water supply impeding function </a:t>
                      </a:r>
                      <a:r>
                        <a:rPr lang="en-AU" sz="1400" dirty="0">
                          <a:effectLst/>
                        </a:rPr>
                        <a:t>of water-reliant sanitation systems (e.g. flush toilets, sewerage);</a:t>
                      </a:r>
                      <a:endParaRPr lang="en-US" sz="1400" dirty="0">
                        <a:effectLst/>
                      </a:endParaRPr>
                    </a:p>
                    <a:p>
                      <a:pPr marL="0" marR="0" algn="l">
                        <a:spcBef>
                          <a:spcPts val="0"/>
                        </a:spcBef>
                        <a:spcAft>
                          <a:spcPts val="0"/>
                        </a:spcAft>
                      </a:pPr>
                      <a:r>
                        <a:rPr lang="en-AU" sz="1400" dirty="0">
                          <a:effectLst/>
                        </a:rPr>
                        <a:t>Increased demand for use of wastewater – especially in agriculture; shifting ground due to drying soils cracks or damages infrastructure</a:t>
                      </a:r>
                      <a:endParaRPr lang="en-US" sz="1400" dirty="0">
                        <a:effectLst/>
                      </a:endParaRPr>
                    </a:p>
                    <a:p>
                      <a:pPr marL="0" marR="0" algn="l">
                        <a:spcBef>
                          <a:spcPts val="0"/>
                        </a:spcBef>
                        <a:spcAft>
                          <a:spcPts val="0"/>
                        </a:spcAft>
                      </a:pPr>
                      <a:r>
                        <a:rPr lang="en-AU"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l">
                        <a:spcBef>
                          <a:spcPts val="0"/>
                        </a:spcBef>
                        <a:spcAft>
                          <a:spcPts val="0"/>
                        </a:spcAft>
                        <a:buFont typeface="Symbol" panose="05050102010706020507" pitchFamily="18" charset="2"/>
                        <a:buChar char=""/>
                      </a:pPr>
                      <a:r>
                        <a:rPr lang="en-AU" sz="1400" dirty="0">
                          <a:effectLst/>
                        </a:rPr>
                        <a:t>Increased risks of w</a:t>
                      </a:r>
                      <a:r>
                        <a:rPr lang="en-AU" sz="1400" b="1" dirty="0">
                          <a:effectLst/>
                        </a:rPr>
                        <a:t>ater- and vector-borne diseases </a:t>
                      </a:r>
                      <a:r>
                        <a:rPr lang="en-AU" sz="1400" dirty="0">
                          <a:effectLst/>
                        </a:rPr>
                        <a:t>(e.g. due to lack of water for flushing and cleaning resulting in poor sanitary conditions and poor hygiene, and changes in mosquito breeding)</a:t>
                      </a:r>
                      <a:endParaRPr lang="en-US" sz="1400" dirty="0">
                        <a:effectLst/>
                      </a:endParaRPr>
                    </a:p>
                    <a:p>
                      <a:pPr marL="342900" marR="0" lvl="0" indent="-342900" algn="l">
                        <a:spcBef>
                          <a:spcPts val="0"/>
                        </a:spcBef>
                        <a:spcAft>
                          <a:spcPts val="0"/>
                        </a:spcAft>
                        <a:buFont typeface="Symbol" panose="05050102010706020507" pitchFamily="18" charset="2"/>
                        <a:buChar char=""/>
                      </a:pPr>
                      <a:r>
                        <a:rPr lang="en-AU" sz="1400" dirty="0">
                          <a:effectLst/>
                        </a:rPr>
                        <a:t>Increased </a:t>
                      </a:r>
                      <a:r>
                        <a:rPr lang="en-AU" sz="1400" b="1" dirty="0">
                          <a:effectLst/>
                        </a:rPr>
                        <a:t>open defecation and associated health risks</a:t>
                      </a:r>
                      <a:endParaRPr lang="en-US" sz="1400" b="1" dirty="0">
                        <a:effectLst/>
                      </a:endParaRPr>
                    </a:p>
                    <a:p>
                      <a:pPr marL="342900" marR="0" lvl="0" indent="-342900" algn="l">
                        <a:spcBef>
                          <a:spcPts val="0"/>
                        </a:spcBef>
                        <a:spcAft>
                          <a:spcPts val="0"/>
                        </a:spcAft>
                        <a:buFont typeface="Symbol" panose="05050102010706020507" pitchFamily="18" charset="2"/>
                        <a:buChar char=""/>
                      </a:pPr>
                      <a:r>
                        <a:rPr lang="en-AU" sz="1400" dirty="0">
                          <a:effectLst/>
                        </a:rPr>
                        <a:t>Increase risk of water- and vector- borne diseases linked to untreated wastewater reuse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43274449"/>
                  </a:ext>
                </a:extLst>
              </a:tr>
              <a:tr h="969573">
                <a:tc>
                  <a:txBody>
                    <a:bodyPr/>
                    <a:lstStyle/>
                    <a:p>
                      <a:pPr marL="0" marR="0" algn="l">
                        <a:spcBef>
                          <a:spcPts val="0"/>
                        </a:spcBef>
                        <a:spcAft>
                          <a:spcPts val="0"/>
                        </a:spcAft>
                      </a:pPr>
                      <a:r>
                        <a:rPr lang="en-AU" sz="1600" dirty="0">
                          <a:effectLst/>
                        </a:rPr>
                        <a:t>Higher temperatures (leading to e.g. warmer surface water and soil temperatures, heatwaves)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tc>
                <a:tc>
                  <a:txBody>
                    <a:bodyPr/>
                    <a:lstStyle/>
                    <a:p>
                      <a:pPr marL="0" marR="0" algn="l">
                        <a:spcBef>
                          <a:spcPts val="0"/>
                        </a:spcBef>
                        <a:spcAft>
                          <a:spcPts val="0"/>
                        </a:spcAft>
                      </a:pPr>
                      <a:r>
                        <a:rPr lang="en-AU" sz="1400" b="1" dirty="0">
                          <a:effectLst/>
                        </a:rPr>
                        <a:t>Malfunction, breakdown or inaccessibility of sanitation systems deterring safe sanitation behaviours </a:t>
                      </a:r>
                      <a:r>
                        <a:rPr lang="en-AU" sz="1400" dirty="0">
                          <a:effectLst/>
                        </a:rPr>
                        <a:t>(e.g. strong odours during heatwaves deterring use of latrines)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l">
                        <a:spcBef>
                          <a:spcPts val="0"/>
                        </a:spcBef>
                        <a:spcAft>
                          <a:spcPts val="0"/>
                        </a:spcAft>
                        <a:buFont typeface="Symbol" panose="05050102010706020507" pitchFamily="18" charset="2"/>
                        <a:buChar char=""/>
                      </a:pPr>
                      <a:r>
                        <a:rPr lang="en-AU" sz="1400" dirty="0">
                          <a:effectLst/>
                        </a:rPr>
                        <a:t>Health impacts resulting from </a:t>
                      </a:r>
                      <a:r>
                        <a:rPr lang="en-AU" sz="1400" b="1" dirty="0">
                          <a:effectLst/>
                        </a:rPr>
                        <a:t>unsafe use or non-use of sanitation systems </a:t>
                      </a:r>
                      <a:r>
                        <a:rPr lang="en-AU" sz="1400" dirty="0">
                          <a:effectLst/>
                        </a:rPr>
                        <a:t>(e.g. physical or mental health conditions)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79766195"/>
                  </a:ext>
                </a:extLst>
              </a:tr>
            </a:tbl>
          </a:graphicData>
        </a:graphic>
      </p:graphicFrame>
      <p:sp>
        <p:nvSpPr>
          <p:cNvPr id="7" name="TextBox 6">
            <a:extLst>
              <a:ext uri="{FF2B5EF4-FFF2-40B4-BE49-F238E27FC236}">
                <a16:creationId xmlns:a16="http://schemas.microsoft.com/office/drawing/2014/main" id="{10549A88-7C82-4F93-B447-00FECAD1D268}"/>
              </a:ext>
            </a:extLst>
          </p:cNvPr>
          <p:cNvSpPr txBox="1"/>
          <p:nvPr/>
        </p:nvSpPr>
        <p:spPr>
          <a:xfrm>
            <a:off x="820132" y="7017480"/>
            <a:ext cx="10601689" cy="461665"/>
          </a:xfrm>
          <a:prstGeom prst="rect">
            <a:avLst/>
          </a:prstGeom>
          <a:noFill/>
        </p:spPr>
        <p:txBody>
          <a:bodyPr wrap="square" rtlCol="0">
            <a:spAutoFit/>
          </a:bodyPr>
          <a:lstStyle/>
          <a:p>
            <a:pPr rtl="0"/>
            <a:r>
              <a:rPr lang="en-US" sz="1200" b="0" dirty="0"/>
              <a:t>Source: WHO, 2019. Discussion paper on sanitation, climate change and health. </a:t>
            </a:r>
            <a:r>
              <a:rPr lang="en-US" sz="1200" b="0" dirty="0">
                <a:hlinkClick r:id="rId2"/>
              </a:rPr>
              <a:t>https://www.who.int/water_sanitation_health/sanitation-waste/sanitation/sanitation-and-climate-change20190813.pdf?ua=1</a:t>
            </a:r>
            <a:r>
              <a:rPr lang="en-US" sz="1200" b="0" dirty="0"/>
              <a:t> </a:t>
            </a:r>
            <a:endParaRPr lang="en-GB" sz="1200" b="0" dirty="0"/>
          </a:p>
        </p:txBody>
      </p:sp>
    </p:spTree>
    <p:extLst>
      <p:ext uri="{BB962C8B-B14F-4D97-AF65-F5344CB8AC3E}">
        <p14:creationId xmlns:p14="http://schemas.microsoft.com/office/powerpoint/2010/main" val="3432894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E45D6-9A1E-4A3C-9509-33188BD5DCF6}"/>
              </a:ext>
            </a:extLst>
          </p:cNvPr>
          <p:cNvSpPr>
            <a:spLocks noGrp="1"/>
          </p:cNvSpPr>
          <p:nvPr>
            <p:ph type="title"/>
          </p:nvPr>
        </p:nvSpPr>
        <p:spPr/>
        <p:txBody>
          <a:bodyPr/>
          <a:lstStyle/>
          <a:p>
            <a:r>
              <a:rPr lang="en-US" dirty="0"/>
              <a:t>Consider climate resilience of sanitation technologies</a:t>
            </a:r>
            <a:endParaRPr lang="en-GB" dirty="0"/>
          </a:p>
        </p:txBody>
      </p:sp>
      <p:sp>
        <p:nvSpPr>
          <p:cNvPr id="5" name="TextBox 4">
            <a:extLst>
              <a:ext uri="{FF2B5EF4-FFF2-40B4-BE49-F238E27FC236}">
                <a16:creationId xmlns:a16="http://schemas.microsoft.com/office/drawing/2014/main" id="{7690F62A-1A1D-4209-9F44-F51186CF5139}"/>
              </a:ext>
            </a:extLst>
          </p:cNvPr>
          <p:cNvSpPr txBox="1"/>
          <p:nvPr/>
        </p:nvSpPr>
        <p:spPr>
          <a:xfrm>
            <a:off x="91711" y="7092894"/>
            <a:ext cx="10601689" cy="461665"/>
          </a:xfrm>
          <a:prstGeom prst="rect">
            <a:avLst/>
          </a:prstGeom>
          <a:noFill/>
        </p:spPr>
        <p:txBody>
          <a:bodyPr wrap="square" rtlCol="0">
            <a:spAutoFit/>
          </a:bodyPr>
          <a:lstStyle/>
          <a:p>
            <a:pPr rtl="0"/>
            <a:r>
              <a:rPr lang="en-US" sz="1200" b="0" dirty="0"/>
              <a:t>Source: WHO, 2019. Discussion paper on sanitation, climate change and health. </a:t>
            </a:r>
            <a:r>
              <a:rPr lang="en-US" sz="1200" b="0" dirty="0">
                <a:hlinkClick r:id="rId2"/>
              </a:rPr>
              <a:t>https://www.who.int/water_sanitation_health/sanitation-waste/sanitation/sanitation-and-climate-change20190813.pdf?ua=1</a:t>
            </a:r>
            <a:r>
              <a:rPr lang="en-US" sz="1200" b="0" dirty="0"/>
              <a:t> </a:t>
            </a:r>
            <a:endParaRPr lang="en-GB" sz="1200" b="0" dirty="0"/>
          </a:p>
        </p:txBody>
      </p:sp>
      <p:pic>
        <p:nvPicPr>
          <p:cNvPr id="1026" name="Picture 2" descr="Pit latrine - Wikipedia">
            <a:extLst>
              <a:ext uri="{FF2B5EF4-FFF2-40B4-BE49-F238E27FC236}">
                <a16:creationId xmlns:a16="http://schemas.microsoft.com/office/drawing/2014/main" id="{E77317DD-15DE-42AF-ADC7-707199715E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334" y="634701"/>
            <a:ext cx="2560447" cy="55207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023B2AB-EA2A-4016-A1F1-A016AD74D9B0}"/>
              </a:ext>
            </a:extLst>
          </p:cNvPr>
          <p:cNvSpPr txBox="1"/>
          <p:nvPr/>
        </p:nvSpPr>
        <p:spPr>
          <a:xfrm>
            <a:off x="7680960" y="6155485"/>
            <a:ext cx="2192821" cy="276999"/>
          </a:xfrm>
          <a:prstGeom prst="rect">
            <a:avLst/>
          </a:prstGeom>
          <a:noFill/>
        </p:spPr>
        <p:txBody>
          <a:bodyPr wrap="square" rtlCol="0">
            <a:spAutoFit/>
          </a:bodyPr>
          <a:lstStyle/>
          <a:p>
            <a:pPr rtl="0"/>
            <a:r>
              <a:rPr lang="en-US" sz="1200" b="0" dirty="0"/>
              <a:t>Diagram of pit latrine</a:t>
            </a:r>
          </a:p>
        </p:txBody>
      </p:sp>
      <p:graphicFrame>
        <p:nvGraphicFramePr>
          <p:cNvPr id="4" name="Table 3">
            <a:extLst>
              <a:ext uri="{FF2B5EF4-FFF2-40B4-BE49-F238E27FC236}">
                <a16:creationId xmlns:a16="http://schemas.microsoft.com/office/drawing/2014/main" id="{F271C232-B896-43A3-A3AF-7C4EE5E13562}"/>
              </a:ext>
            </a:extLst>
          </p:cNvPr>
          <p:cNvGraphicFramePr>
            <a:graphicFrameLocks noGrp="1"/>
          </p:cNvGraphicFramePr>
          <p:nvPr>
            <p:extLst>
              <p:ext uri="{D42A27DB-BD31-4B8C-83A1-F6EECF244321}">
                <p14:modId xmlns:p14="http://schemas.microsoft.com/office/powerpoint/2010/main" val="845848867"/>
              </p:ext>
            </p:extLst>
          </p:nvPr>
        </p:nvGraphicFramePr>
        <p:xfrm>
          <a:off x="420999" y="2240650"/>
          <a:ext cx="6267358" cy="3914835"/>
        </p:xfrm>
        <a:graphic>
          <a:graphicData uri="http://schemas.openxmlformats.org/drawingml/2006/table">
            <a:tbl>
              <a:tblPr firstRow="1" firstCol="1" bandRow="1">
                <a:tableStyleId>{5C22544A-7EE6-4342-B048-85BDC9FD1C3A}</a:tableStyleId>
              </a:tblPr>
              <a:tblGrid>
                <a:gridCol w="2061803">
                  <a:extLst>
                    <a:ext uri="{9D8B030D-6E8A-4147-A177-3AD203B41FA5}">
                      <a16:colId xmlns:a16="http://schemas.microsoft.com/office/drawing/2014/main" val="141502230"/>
                    </a:ext>
                  </a:extLst>
                </a:gridCol>
                <a:gridCol w="4205555">
                  <a:extLst>
                    <a:ext uri="{9D8B030D-6E8A-4147-A177-3AD203B41FA5}">
                      <a16:colId xmlns:a16="http://schemas.microsoft.com/office/drawing/2014/main" val="3785456658"/>
                    </a:ext>
                  </a:extLst>
                </a:gridCol>
              </a:tblGrid>
              <a:tr h="343440">
                <a:tc>
                  <a:txBody>
                    <a:bodyPr/>
                    <a:lstStyle/>
                    <a:p>
                      <a:pPr marL="0" marR="0" algn="l">
                        <a:spcBef>
                          <a:spcPts val="0"/>
                        </a:spcBef>
                        <a:spcAft>
                          <a:spcPts val="0"/>
                        </a:spcAft>
                      </a:pPr>
                      <a:r>
                        <a:rPr lang="en-AU" sz="2400" b="1" dirty="0">
                          <a:effectLst/>
                        </a:rPr>
                        <a:t>Resilience</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spcBef>
                          <a:spcPts val="0"/>
                        </a:spcBef>
                        <a:spcAft>
                          <a:spcPts val="0"/>
                        </a:spcAft>
                      </a:pPr>
                      <a:r>
                        <a:rPr lang="en-AU" sz="2400" b="1" dirty="0">
                          <a:effectLst/>
                        </a:rPr>
                        <a:t>Sanitation types</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88188347"/>
                  </a:ext>
                </a:extLst>
              </a:tr>
              <a:tr h="1656235">
                <a:tc>
                  <a:txBody>
                    <a:bodyPr/>
                    <a:lstStyle/>
                    <a:p>
                      <a:pPr marL="0" marR="0" algn="l">
                        <a:spcBef>
                          <a:spcPts val="0"/>
                        </a:spcBef>
                        <a:spcAft>
                          <a:spcPts val="0"/>
                        </a:spcAft>
                      </a:pPr>
                      <a:r>
                        <a:rPr lang="en-US" sz="2400" b="0" dirty="0">
                          <a:effectLst/>
                          <a:latin typeface="Calibri" panose="020F0502020204030204" pitchFamily="34" charset="0"/>
                          <a:ea typeface="Calibri" panose="020F0502020204030204" pitchFamily="34" charset="0"/>
                          <a:cs typeface="Arial" panose="020B0604020202020204" pitchFamily="34" charset="0"/>
                        </a:rPr>
                        <a:t>More resilient</a:t>
                      </a:r>
                    </a:p>
                  </a:txBody>
                  <a:tcPr marL="68580" marR="68580" marT="0" marB="0"/>
                </a:tc>
                <a:tc>
                  <a:txBody>
                    <a:bodyPr/>
                    <a:lstStyle/>
                    <a:p>
                      <a:pPr marL="342900" marR="0" lvl="0" indent="-342900" algn="l">
                        <a:spcBef>
                          <a:spcPts val="0"/>
                        </a:spcBef>
                        <a:spcAft>
                          <a:spcPts val="0"/>
                        </a:spcAft>
                        <a:buFont typeface="Symbol" panose="05050102010706020507" pitchFamily="18" charset="2"/>
                        <a:buChar char=""/>
                      </a:pPr>
                      <a:r>
                        <a:rPr lang="en-US" sz="2200" b="0" dirty="0">
                          <a:effectLst/>
                          <a:latin typeface="Calibri" panose="020F0502020204030204" pitchFamily="34" charset="0"/>
                          <a:ea typeface="Calibri" panose="020F0502020204030204" pitchFamily="34" charset="0"/>
                          <a:cs typeface="Arial" panose="020B0604020202020204" pitchFamily="34" charset="0"/>
                        </a:rPr>
                        <a:t>Pit toilets</a:t>
                      </a:r>
                    </a:p>
                    <a:p>
                      <a:pPr marL="342900" marR="0" lvl="0" indent="-342900" algn="l">
                        <a:spcBef>
                          <a:spcPts val="0"/>
                        </a:spcBef>
                        <a:spcAft>
                          <a:spcPts val="0"/>
                        </a:spcAft>
                        <a:buFont typeface="Symbol" panose="05050102010706020507" pitchFamily="18" charset="2"/>
                        <a:buChar char=""/>
                      </a:pPr>
                      <a:r>
                        <a:rPr lang="en-US" sz="2200" b="0" dirty="0">
                          <a:effectLst/>
                          <a:latin typeface="Calibri" panose="020F0502020204030204" pitchFamily="34" charset="0"/>
                          <a:ea typeface="Calibri" panose="020F0502020204030204" pitchFamily="34" charset="0"/>
                          <a:cs typeface="Arial" panose="020B0604020202020204" pitchFamily="34" charset="0"/>
                        </a:rPr>
                        <a:t>Low flush on-site systems</a:t>
                      </a:r>
                    </a:p>
                  </a:txBody>
                  <a:tcPr marL="68580" marR="68580" marT="0" marB="0"/>
                </a:tc>
                <a:extLst>
                  <a:ext uri="{0D108BD9-81ED-4DB2-BD59-A6C34878D82A}">
                    <a16:rowId xmlns:a16="http://schemas.microsoft.com/office/drawing/2014/main" val="2213726109"/>
                  </a:ext>
                </a:extLst>
              </a:tr>
              <a:tr h="1892840">
                <a:tc>
                  <a:txBody>
                    <a:bodyPr/>
                    <a:lstStyle/>
                    <a:p>
                      <a:pPr marL="0" marR="0" algn="l">
                        <a:spcBef>
                          <a:spcPts val="0"/>
                        </a:spcBef>
                        <a:spcAft>
                          <a:spcPts val="0"/>
                        </a:spcAft>
                      </a:pPr>
                      <a:r>
                        <a:rPr lang="en-US" sz="2400" b="0" dirty="0">
                          <a:effectLst/>
                        </a:rPr>
                        <a:t>Less resilient</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l">
                        <a:spcBef>
                          <a:spcPts val="0"/>
                        </a:spcBef>
                        <a:spcAft>
                          <a:spcPts val="0"/>
                        </a:spcAft>
                        <a:buFont typeface="Symbol" panose="05050102010706020507" pitchFamily="18" charset="2"/>
                        <a:buChar char=""/>
                      </a:pPr>
                      <a:r>
                        <a:rPr lang="en-US" sz="2200" b="0" dirty="0">
                          <a:effectLst/>
                        </a:rPr>
                        <a:t>High volume onsite systems </a:t>
                      </a:r>
                    </a:p>
                    <a:p>
                      <a:pPr marL="342900" marR="0" lvl="0" indent="-342900" algn="l">
                        <a:spcBef>
                          <a:spcPts val="0"/>
                        </a:spcBef>
                        <a:spcAft>
                          <a:spcPts val="0"/>
                        </a:spcAft>
                        <a:buFont typeface="Symbol" panose="05050102010706020507" pitchFamily="18" charset="2"/>
                        <a:buChar char=""/>
                      </a:pPr>
                      <a:r>
                        <a:rPr lang="en-US" sz="2200" b="0" dirty="0">
                          <a:effectLst/>
                          <a:latin typeface="Calibri" panose="020F0502020204030204" pitchFamily="34" charset="0"/>
                          <a:ea typeface="Calibri" panose="020F0502020204030204" pitchFamily="34" charset="0"/>
                          <a:cs typeface="Arial" panose="020B0604020202020204" pitchFamily="34" charset="0"/>
                        </a:rPr>
                        <a:t>Conventional sewerage</a:t>
                      </a:r>
                    </a:p>
                    <a:p>
                      <a:pPr marL="342900" marR="0" lvl="0" indent="-342900" algn="l">
                        <a:spcBef>
                          <a:spcPts val="0"/>
                        </a:spcBef>
                        <a:spcAft>
                          <a:spcPts val="0"/>
                        </a:spcAft>
                        <a:buFont typeface="Symbol" panose="05050102010706020507" pitchFamily="18" charset="2"/>
                        <a:buChar char=""/>
                      </a:pPr>
                      <a:r>
                        <a:rPr lang="en-US" sz="2200" b="0" dirty="0">
                          <a:effectLst/>
                          <a:latin typeface="Calibri" panose="020F0502020204030204" pitchFamily="34" charset="0"/>
                          <a:ea typeface="Calibri" panose="020F0502020204030204" pitchFamily="34" charset="0"/>
                          <a:cs typeface="Arial" panose="020B0604020202020204" pitchFamily="34" charset="0"/>
                        </a:rPr>
                        <a:t>Modified sewerage</a:t>
                      </a:r>
                    </a:p>
                  </a:txBody>
                  <a:tcPr marL="68580" marR="68580" marT="0" marB="0"/>
                </a:tc>
                <a:extLst>
                  <a:ext uri="{0D108BD9-81ED-4DB2-BD59-A6C34878D82A}">
                    <a16:rowId xmlns:a16="http://schemas.microsoft.com/office/drawing/2014/main" val="47124802"/>
                  </a:ext>
                </a:extLst>
              </a:tr>
            </a:tbl>
          </a:graphicData>
        </a:graphic>
      </p:graphicFrame>
    </p:spTree>
    <p:extLst>
      <p:ext uri="{BB962C8B-B14F-4D97-AF65-F5344CB8AC3E}">
        <p14:creationId xmlns:p14="http://schemas.microsoft.com/office/powerpoint/2010/main" val="1340457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3400" cy="7561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a:ln>
                <a:noFill/>
              </a:ln>
              <a:solidFill>
                <a:prstClr val="white"/>
              </a:solidFill>
              <a:effectLst/>
              <a:uLnTx/>
              <a:uFillTx/>
              <a:latin typeface="Arial"/>
              <a:ea typeface="+mn-ea"/>
              <a:cs typeface="+mn-cs"/>
            </a:endParaRPr>
          </a:p>
        </p:txBody>
      </p:sp>
      <p:pic>
        <p:nvPicPr>
          <p:cNvPr id="9" name="Picture 8" descr="A picture containing floor, ground, wall, building&#10;&#10;Description generated with very high confidence">
            <a:extLst>
              <a:ext uri="{FF2B5EF4-FFF2-40B4-BE49-F238E27FC236}">
                <a16:creationId xmlns:a16="http://schemas.microsoft.com/office/drawing/2014/main" id="{43616303-2CBF-4DF2-B35D-6E83D7FD49EB}"/>
              </a:ext>
            </a:extLst>
          </p:cNvPr>
          <p:cNvPicPr>
            <a:picLocks noChangeAspect="1"/>
          </p:cNvPicPr>
          <p:nvPr/>
        </p:nvPicPr>
        <p:blipFill rotWithShape="1">
          <a:blip r:embed="rId3">
            <a:extLst>
              <a:ext uri="{28A0092B-C50C-407E-A947-70E740481C1C}">
                <a14:useLocalDpi xmlns:a14="http://schemas.microsoft.com/office/drawing/2010/main" val="0"/>
              </a:ext>
            </a:extLst>
          </a:blip>
          <a:srcRect t="10425" r="-3" b="12408"/>
          <a:stretch/>
        </p:blipFill>
        <p:spPr>
          <a:xfrm>
            <a:off x="3247475" y="0"/>
            <a:ext cx="7445925" cy="430924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1" name="Picture 10" descr="The roof of a house&#10;&#10;Description generated with very high confidence">
            <a:extLst>
              <a:ext uri="{FF2B5EF4-FFF2-40B4-BE49-F238E27FC236}">
                <a16:creationId xmlns:a16="http://schemas.microsoft.com/office/drawing/2014/main" id="{841BD409-7552-4F0E-AF30-2A6B28F30A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692" r="-3" b="6140"/>
          <a:stretch/>
        </p:blipFill>
        <p:spPr>
          <a:xfrm>
            <a:off x="4282819" y="3851203"/>
            <a:ext cx="6410581" cy="3710059"/>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3" name="Freeform: Shape 17">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46700" cy="7561262"/>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9098" cy="7561262"/>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2982" y="947678"/>
            <a:ext cx="4238770" cy="1371109"/>
          </a:xfrm>
        </p:spPr>
        <p:txBody>
          <a:bodyPr>
            <a:normAutofit/>
          </a:bodyPr>
          <a:lstStyle/>
          <a:p>
            <a:r>
              <a:rPr lang="en-GB" sz="3300" dirty="0"/>
              <a:t>Global monitoring indicators</a:t>
            </a:r>
            <a:endParaRPr lang="en-GB" sz="3300" dirty="0">
              <a:highlight>
                <a:srgbClr val="FFFF00"/>
              </a:highlight>
            </a:endParaRPr>
          </a:p>
        </p:txBody>
      </p:sp>
      <p:sp>
        <p:nvSpPr>
          <p:cNvPr id="22" name="Rectangle 21">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70292"/>
            <a:ext cx="112280" cy="7209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287" y="2419604"/>
            <a:ext cx="4290727" cy="20163"/>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287" y="2419604"/>
            <a:ext cx="4290727" cy="20163"/>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2280" y="2540584"/>
            <a:ext cx="4830423" cy="4643241"/>
          </a:xfrm>
        </p:spPr>
        <p:txBody>
          <a:bodyPr>
            <a:normAutofit/>
          </a:bodyPr>
          <a:lstStyle/>
          <a:p>
            <a:pPr>
              <a:lnSpc>
                <a:spcPct val="100000"/>
              </a:lnSpc>
            </a:pPr>
            <a:r>
              <a:rPr lang="en-GB" sz="1800" b="1" dirty="0">
                <a:solidFill>
                  <a:srgbClr val="009CDE"/>
                </a:solidFill>
              </a:rPr>
              <a:t>* ALL ARE APPLICABLE FOR COVID-19 * </a:t>
            </a:r>
          </a:p>
          <a:p>
            <a:pPr marL="342900" indent="-342900">
              <a:lnSpc>
                <a:spcPct val="100000"/>
              </a:lnSpc>
              <a:buFont typeface="Wingdings" panose="05000000000000000000" pitchFamily="2" charset="2"/>
              <a:buChar char="§"/>
            </a:pPr>
            <a:r>
              <a:rPr lang="en-GB" sz="1800" dirty="0">
                <a:solidFill>
                  <a:srgbClr val="09164D"/>
                </a:solidFill>
              </a:rPr>
              <a:t>Toilets/latrines should be</a:t>
            </a:r>
            <a:r>
              <a:rPr lang="en-GB" sz="1800" b="1" dirty="0">
                <a:solidFill>
                  <a:srgbClr val="09164D"/>
                </a:solidFill>
              </a:rPr>
              <a:t> onsite</a:t>
            </a:r>
            <a:r>
              <a:rPr lang="en-GB" sz="1800" dirty="0">
                <a:solidFill>
                  <a:srgbClr val="09164D"/>
                </a:solidFill>
              </a:rPr>
              <a:t>, </a:t>
            </a:r>
            <a:r>
              <a:rPr lang="en-GB" sz="1800" b="1" dirty="0">
                <a:solidFill>
                  <a:srgbClr val="09164D"/>
                </a:solidFill>
              </a:rPr>
              <a:t>usable </a:t>
            </a:r>
            <a:r>
              <a:rPr lang="en-GB" sz="1800" dirty="0">
                <a:solidFill>
                  <a:srgbClr val="09164D"/>
                </a:solidFill>
              </a:rPr>
              <a:t>(offers privacy, clean) and </a:t>
            </a:r>
            <a:r>
              <a:rPr lang="en-GB" sz="1800" b="1" dirty="0">
                <a:solidFill>
                  <a:srgbClr val="09164D"/>
                </a:solidFill>
              </a:rPr>
              <a:t>accessible</a:t>
            </a:r>
            <a:r>
              <a:rPr lang="en-GB" sz="1800" dirty="0">
                <a:solidFill>
                  <a:srgbClr val="09164D"/>
                </a:solidFill>
              </a:rPr>
              <a:t>.</a:t>
            </a:r>
            <a:endParaRPr lang="en-US" sz="1800" dirty="0">
              <a:solidFill>
                <a:srgbClr val="09164D"/>
              </a:solidFill>
            </a:endParaRPr>
          </a:p>
          <a:p>
            <a:pPr marL="342900" indent="-342900">
              <a:lnSpc>
                <a:spcPct val="100000"/>
              </a:lnSpc>
              <a:spcBef>
                <a:spcPts val="0"/>
              </a:spcBef>
              <a:buFont typeface="Wingdings" panose="05000000000000000000" pitchFamily="2" charset="2"/>
              <a:buChar char="§"/>
              <a:defRPr/>
            </a:pPr>
            <a:r>
              <a:rPr lang="en-US" sz="1800" dirty="0">
                <a:solidFill>
                  <a:srgbClr val="09164D"/>
                </a:solidFill>
              </a:rPr>
              <a:t>Toilets are clearly separated for </a:t>
            </a:r>
            <a:r>
              <a:rPr lang="en-US" sz="1800" b="1" dirty="0">
                <a:solidFill>
                  <a:srgbClr val="09164D"/>
                </a:solidFill>
              </a:rPr>
              <a:t>male and female</a:t>
            </a:r>
            <a:r>
              <a:rPr lang="en-US" sz="1800" dirty="0">
                <a:solidFill>
                  <a:srgbClr val="09164D"/>
                </a:solidFill>
              </a:rPr>
              <a:t> or provide privacy (i.e. single stall/room) if gender neutral </a:t>
            </a:r>
          </a:p>
          <a:p>
            <a:pPr marL="342900" indent="-342900">
              <a:lnSpc>
                <a:spcPct val="100000"/>
              </a:lnSpc>
              <a:spcBef>
                <a:spcPts val="0"/>
              </a:spcBef>
              <a:buFont typeface="Wingdings" panose="05000000000000000000" pitchFamily="2" charset="2"/>
              <a:buChar char="§"/>
              <a:defRPr/>
            </a:pPr>
            <a:r>
              <a:rPr lang="en-US" sz="1800" dirty="0">
                <a:solidFill>
                  <a:srgbClr val="09164D"/>
                </a:solidFill>
              </a:rPr>
              <a:t>At least one toilet should meet the needs of people with limited mobility and </a:t>
            </a:r>
            <a:r>
              <a:rPr lang="en-US" sz="1800" b="1" dirty="0">
                <a:solidFill>
                  <a:srgbClr val="09164D"/>
                </a:solidFill>
              </a:rPr>
              <a:t>menstrual hygiene management needs</a:t>
            </a:r>
            <a:r>
              <a:rPr lang="en-US" sz="1800" dirty="0">
                <a:solidFill>
                  <a:srgbClr val="09164D"/>
                </a:solidFill>
              </a:rPr>
              <a:t>.</a:t>
            </a:r>
            <a:endParaRPr lang="en-GB" sz="1800" dirty="0">
              <a:solidFill>
                <a:srgbClr val="09164D"/>
              </a:solidFill>
            </a:endParaRPr>
          </a:p>
          <a:p>
            <a:pPr marL="342900" indent="-342900">
              <a:lnSpc>
                <a:spcPct val="100000"/>
              </a:lnSpc>
              <a:buFont typeface="Wingdings" panose="05000000000000000000" pitchFamily="2" charset="2"/>
              <a:buChar char="§"/>
            </a:pPr>
            <a:r>
              <a:rPr lang="en-GB" sz="1800" dirty="0">
                <a:solidFill>
                  <a:srgbClr val="09164D"/>
                </a:solidFill>
              </a:rPr>
              <a:t>Toilets should have a functioning </a:t>
            </a:r>
            <a:r>
              <a:rPr lang="en-GB" sz="1800" b="1" dirty="0">
                <a:solidFill>
                  <a:srgbClr val="09164D"/>
                </a:solidFill>
              </a:rPr>
              <a:t>hand hygiene </a:t>
            </a:r>
            <a:r>
              <a:rPr lang="en-GB" sz="1800" dirty="0">
                <a:solidFill>
                  <a:srgbClr val="09164D"/>
                </a:solidFill>
              </a:rPr>
              <a:t>station within 5m. </a:t>
            </a:r>
          </a:p>
          <a:p>
            <a:pPr lvl="1">
              <a:lnSpc>
                <a:spcPct val="100000"/>
              </a:lnSpc>
              <a:buFont typeface="Wingdings" panose="05000000000000000000" pitchFamily="2" charset="2"/>
              <a:buChar char="§"/>
            </a:pPr>
            <a:endParaRPr lang="en-GB" sz="1800" dirty="0">
              <a:solidFill>
                <a:srgbClr val="09164D"/>
              </a:solidFill>
            </a:endParaRPr>
          </a:p>
          <a:p>
            <a:pPr marL="342900" indent="-342900">
              <a:lnSpc>
                <a:spcPct val="100000"/>
              </a:lnSpc>
              <a:buFont typeface="Wingdings" panose="05000000000000000000" pitchFamily="2" charset="2"/>
              <a:buChar char="§"/>
            </a:pPr>
            <a:endParaRPr lang="en-GB" sz="1800" dirty="0">
              <a:solidFill>
                <a:srgbClr val="09164D"/>
              </a:solidFill>
            </a:endParaRPr>
          </a:p>
        </p:txBody>
      </p:sp>
    </p:spTree>
    <p:extLst>
      <p:ext uri="{BB962C8B-B14F-4D97-AF65-F5344CB8AC3E}">
        <p14:creationId xmlns:p14="http://schemas.microsoft.com/office/powerpoint/2010/main" val="1387051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D7D8-B319-4120-B908-B3EA3532CAFD}"/>
              </a:ext>
            </a:extLst>
          </p:cNvPr>
          <p:cNvSpPr>
            <a:spLocks noGrp="1"/>
          </p:cNvSpPr>
          <p:nvPr>
            <p:ph type="title"/>
          </p:nvPr>
        </p:nvSpPr>
        <p:spPr/>
        <p:txBody>
          <a:bodyPr/>
          <a:lstStyle/>
          <a:p>
            <a:r>
              <a:rPr lang="en-US" dirty="0"/>
              <a:t>Additional WASH FIT indicators – safely managed sanitation</a:t>
            </a:r>
          </a:p>
        </p:txBody>
      </p:sp>
      <p:sp>
        <p:nvSpPr>
          <p:cNvPr id="3" name="Content Placeholder 2">
            <a:extLst>
              <a:ext uri="{FF2B5EF4-FFF2-40B4-BE49-F238E27FC236}">
                <a16:creationId xmlns:a16="http://schemas.microsoft.com/office/drawing/2014/main" id="{23FC8325-A6E2-458D-975D-28C1A60D4FAF}"/>
              </a:ext>
            </a:extLst>
          </p:cNvPr>
          <p:cNvSpPr>
            <a:spLocks noGrp="1"/>
          </p:cNvSpPr>
          <p:nvPr>
            <p:ph idx="1"/>
          </p:nvPr>
        </p:nvSpPr>
        <p:spPr/>
        <p:txBody>
          <a:bodyPr/>
          <a:lstStyle/>
          <a:p>
            <a:pPr marL="342900" lvl="0" indent="-342900">
              <a:buFont typeface="+mj-lt"/>
              <a:buAutoNum type="arabicPeriod"/>
            </a:pPr>
            <a:r>
              <a:rPr lang="en-US" sz="2200" dirty="0" err="1">
                <a:solidFill>
                  <a:srgbClr val="09164D"/>
                </a:solidFill>
              </a:rPr>
              <a:t>Faecal</a:t>
            </a:r>
            <a:r>
              <a:rPr lang="en-US" sz="2200" dirty="0">
                <a:solidFill>
                  <a:srgbClr val="09164D"/>
                </a:solidFill>
              </a:rPr>
              <a:t> sludge is fully contained for later emptying and treatment offsite or fully contained and treated in-situ.  </a:t>
            </a:r>
          </a:p>
          <a:p>
            <a:pPr marL="342900" lvl="0" indent="-342900">
              <a:buFont typeface="+mj-lt"/>
              <a:buAutoNum type="arabicPeriod"/>
            </a:pPr>
            <a:r>
              <a:rPr lang="en-US" sz="2200" dirty="0">
                <a:solidFill>
                  <a:srgbClr val="09164D"/>
                </a:solidFill>
              </a:rPr>
              <a:t>Toilets are connected without leaks to a public sewer system. The sewer conveys excreta and wastewater with minimal leaks/overflows to treatment.</a:t>
            </a:r>
          </a:p>
          <a:p>
            <a:pPr marL="342900" lvl="0" indent="-342900">
              <a:buFont typeface="+mj-lt"/>
              <a:buAutoNum type="arabicPeriod"/>
            </a:pPr>
            <a:r>
              <a:rPr lang="en-US" sz="2200" dirty="0">
                <a:solidFill>
                  <a:srgbClr val="09164D"/>
                </a:solidFill>
              </a:rPr>
              <a:t>The treatment plant is designed to provide at least secondary treatment and performs to performance standards. </a:t>
            </a:r>
          </a:p>
          <a:p>
            <a:pPr marL="342900" lvl="0" indent="-342900">
              <a:buFont typeface="+mj-lt"/>
              <a:buAutoNum type="arabicPeriod"/>
            </a:pPr>
            <a:r>
              <a:rPr lang="en-US" sz="2200" dirty="0">
                <a:solidFill>
                  <a:srgbClr val="09164D"/>
                </a:solidFill>
              </a:rPr>
              <a:t>A </a:t>
            </a:r>
            <a:r>
              <a:rPr lang="en-US" sz="2200" dirty="0" err="1">
                <a:solidFill>
                  <a:srgbClr val="09164D"/>
                </a:solidFill>
              </a:rPr>
              <a:t>stormwater</a:t>
            </a:r>
            <a:r>
              <a:rPr lang="en-US" sz="2200" dirty="0">
                <a:solidFill>
                  <a:srgbClr val="09164D"/>
                </a:solidFill>
              </a:rPr>
              <a:t> (i.e. rainwater) and greywater drainage system is in place that diverts water away from the facility into a safe drainage or </a:t>
            </a:r>
            <a:r>
              <a:rPr lang="en-US" sz="2200" dirty="0" err="1">
                <a:solidFill>
                  <a:srgbClr val="09164D"/>
                </a:solidFill>
              </a:rPr>
              <a:t>leachfield</a:t>
            </a:r>
            <a:r>
              <a:rPr lang="en-US" sz="2200" dirty="0">
                <a:solidFill>
                  <a:srgbClr val="09164D"/>
                </a:solidFill>
              </a:rPr>
              <a:t> area </a:t>
            </a:r>
          </a:p>
          <a:p>
            <a:pPr marL="342900" lvl="0" indent="-342900">
              <a:buFont typeface="+mj-lt"/>
              <a:buAutoNum type="arabicPeriod"/>
            </a:pPr>
            <a:r>
              <a:rPr lang="en-US" sz="2200" dirty="0">
                <a:solidFill>
                  <a:srgbClr val="09164D"/>
                </a:solidFill>
              </a:rPr>
              <a:t>Greywater and/or </a:t>
            </a:r>
            <a:r>
              <a:rPr lang="en-US" sz="2200" dirty="0" err="1">
                <a:solidFill>
                  <a:srgbClr val="09164D"/>
                </a:solidFill>
              </a:rPr>
              <a:t>stormwater</a:t>
            </a:r>
            <a:r>
              <a:rPr lang="en-US" sz="2200" dirty="0">
                <a:solidFill>
                  <a:srgbClr val="09164D"/>
                </a:solidFill>
              </a:rPr>
              <a:t> is captured and reused for washing, cleaning, watering plants and toilet flushing</a:t>
            </a:r>
          </a:p>
          <a:p>
            <a:pPr marL="342900" indent="-342900">
              <a:buFont typeface="+mj-lt"/>
              <a:buAutoNum type="arabicPeriod"/>
            </a:pPr>
            <a:endParaRPr lang="en-US" sz="1600" dirty="0">
              <a:solidFill>
                <a:srgbClr val="09164D"/>
              </a:solidFill>
            </a:endParaRPr>
          </a:p>
        </p:txBody>
      </p:sp>
    </p:spTree>
    <p:extLst>
      <p:ext uri="{BB962C8B-B14F-4D97-AF65-F5344CB8AC3E}">
        <p14:creationId xmlns:p14="http://schemas.microsoft.com/office/powerpoint/2010/main" val="3204489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6790" y="432401"/>
            <a:ext cx="5059910" cy="1866383"/>
          </a:xfrm>
        </p:spPr>
        <p:txBody>
          <a:bodyPr>
            <a:normAutofit/>
          </a:bodyPr>
          <a:lstStyle/>
          <a:p>
            <a:r>
              <a:rPr lang="en-US" dirty="0"/>
              <a:t>Managing and maintaining sanitation facilities</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4770" y="2554026"/>
            <a:ext cx="4010025"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86790" y="2755771"/>
            <a:ext cx="5059910" cy="4550246"/>
          </a:xfrm>
        </p:spPr>
        <p:txBody>
          <a:bodyPr>
            <a:normAutofit/>
          </a:bodyPr>
          <a:lstStyle/>
          <a:p>
            <a:pPr>
              <a:buClr>
                <a:srgbClr val="4189DD"/>
              </a:buClr>
            </a:pPr>
            <a:r>
              <a:rPr lang="en-GB" sz="2000" dirty="0">
                <a:solidFill>
                  <a:srgbClr val="09164D"/>
                </a:solidFill>
              </a:rPr>
              <a:t>Toilets should be </a:t>
            </a:r>
            <a:r>
              <a:rPr lang="en-GB" sz="2000" b="1" dirty="0">
                <a:solidFill>
                  <a:srgbClr val="09164D"/>
                </a:solidFill>
              </a:rPr>
              <a:t>cleaned every day</a:t>
            </a:r>
            <a:r>
              <a:rPr lang="en-GB" sz="2000" dirty="0">
                <a:solidFill>
                  <a:srgbClr val="09164D"/>
                </a:solidFill>
              </a:rPr>
              <a:t>, and have a </a:t>
            </a:r>
            <a:r>
              <a:rPr lang="en-GB" sz="2000" b="1" dirty="0">
                <a:solidFill>
                  <a:srgbClr val="09164D"/>
                </a:solidFill>
              </a:rPr>
              <a:t>signed record </a:t>
            </a:r>
            <a:r>
              <a:rPr lang="en-GB" sz="2000" dirty="0">
                <a:solidFill>
                  <a:srgbClr val="09164D"/>
                </a:solidFill>
              </a:rPr>
              <a:t>of cleaning clearly visible. </a:t>
            </a:r>
            <a:endParaRPr lang="en-US" sz="2000" dirty="0">
              <a:solidFill>
                <a:srgbClr val="09164D"/>
              </a:solidFill>
            </a:endParaRPr>
          </a:p>
          <a:p>
            <a:pPr>
              <a:buClr>
                <a:srgbClr val="4189DD"/>
              </a:buClr>
            </a:pPr>
            <a:r>
              <a:rPr lang="en-US" sz="2000" dirty="0">
                <a:solidFill>
                  <a:srgbClr val="09164D"/>
                </a:solidFill>
              </a:rPr>
              <a:t>Ensure a process is in place for </a:t>
            </a:r>
            <a:r>
              <a:rPr lang="en-US" sz="2000" b="1" dirty="0">
                <a:solidFill>
                  <a:srgbClr val="09164D"/>
                </a:solidFill>
              </a:rPr>
              <a:t>rapidly addressing </a:t>
            </a:r>
            <a:r>
              <a:rPr lang="en-US" sz="2000" dirty="0">
                <a:solidFill>
                  <a:srgbClr val="09164D"/>
                </a:solidFill>
              </a:rPr>
              <a:t>dirty or broken toilets, including through </a:t>
            </a:r>
            <a:r>
              <a:rPr lang="en-US" sz="2000" b="1" dirty="0">
                <a:solidFill>
                  <a:srgbClr val="09164D"/>
                </a:solidFill>
              </a:rPr>
              <a:t>user feedback</a:t>
            </a:r>
          </a:p>
          <a:p>
            <a:pPr>
              <a:buClr>
                <a:srgbClr val="4189DD"/>
              </a:buClr>
            </a:pPr>
            <a:r>
              <a:rPr lang="en-US" sz="2000" dirty="0">
                <a:solidFill>
                  <a:srgbClr val="09164D"/>
                </a:solidFill>
              </a:rPr>
              <a:t>Technical staff trained, and able to conduct </a:t>
            </a:r>
            <a:r>
              <a:rPr lang="en-US" sz="2000" b="1" dirty="0">
                <a:solidFill>
                  <a:srgbClr val="09164D"/>
                </a:solidFill>
              </a:rPr>
              <a:t>regular operation and maintenance</a:t>
            </a:r>
            <a:r>
              <a:rPr lang="en-US" sz="2000" dirty="0">
                <a:solidFill>
                  <a:srgbClr val="09164D"/>
                </a:solidFill>
              </a:rPr>
              <a:t> of plumbing, toilet and storage/treatment facilities.</a:t>
            </a:r>
            <a:endParaRPr lang="en-US" sz="2000" i="1" dirty="0">
              <a:solidFill>
                <a:srgbClr val="09164D"/>
              </a:solidFill>
            </a:endParaRPr>
          </a:p>
          <a:p>
            <a:pPr>
              <a:buClr>
                <a:srgbClr val="4189DD"/>
              </a:buClr>
            </a:pPr>
            <a:endParaRPr lang="en-US" sz="2000" dirty="0">
              <a:solidFill>
                <a:srgbClr val="09164D"/>
              </a:solidFill>
            </a:endParaRPr>
          </a:p>
          <a:p>
            <a:pPr>
              <a:buClr>
                <a:srgbClr val="4189DD"/>
              </a:buClr>
              <a:buFont typeface="Arial" panose="020B0604020202020204" pitchFamily="34" charset="0"/>
              <a:buChar char="•"/>
            </a:pPr>
            <a:endParaRPr lang="en-US" sz="2000" dirty="0">
              <a:solidFill>
                <a:srgbClr val="09164D"/>
              </a:solidFill>
            </a:endParaRPr>
          </a:p>
          <a:p>
            <a:pPr>
              <a:buClr>
                <a:srgbClr val="4189DD"/>
              </a:buClr>
              <a:buFont typeface="Arial" panose="020B0604020202020204" pitchFamily="34" charset="0"/>
              <a:buChar char="•"/>
            </a:pPr>
            <a:endParaRPr lang="en-GB" sz="2000" dirty="0">
              <a:solidFill>
                <a:srgbClr val="09164D"/>
              </a:solidFill>
            </a:endParaRPr>
          </a:p>
        </p:txBody>
      </p:sp>
      <p:pic>
        <p:nvPicPr>
          <p:cNvPr id="5" name="Picture 4" descr="A person standing in front of a door&#10;&#10;Description generated with very high confidence">
            <a:extLst>
              <a:ext uri="{FF2B5EF4-FFF2-40B4-BE49-F238E27FC236}">
                <a16:creationId xmlns:a16="http://schemas.microsoft.com/office/drawing/2014/main" id="{F97EB89F-B15D-40D5-B444-CF3C0F3A6097}"/>
              </a:ext>
            </a:extLst>
          </p:cNvPr>
          <p:cNvPicPr>
            <a:picLocks noChangeAspect="1"/>
          </p:cNvPicPr>
          <p:nvPr/>
        </p:nvPicPr>
        <p:blipFill rotWithShape="1">
          <a:blip r:embed="rId3">
            <a:extLst>
              <a:ext uri="{28A0092B-C50C-407E-A947-70E740481C1C}">
                <a14:useLocalDpi xmlns:a14="http://schemas.microsoft.com/office/drawing/2010/main" val="0"/>
              </a:ext>
            </a:extLst>
          </a:blip>
          <a:srcRect l="11654" r="47155" b="1"/>
          <a:stretch/>
        </p:blipFill>
        <p:spPr>
          <a:xfrm>
            <a:off x="5156240" y="10"/>
            <a:ext cx="5537159" cy="7561249"/>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E70D16E2-3273-4256-B5F2-D2EB76A7D1A2}"/>
              </a:ext>
            </a:extLst>
          </p:cNvPr>
          <p:cNvSpPr txBox="1"/>
          <p:nvPr/>
        </p:nvSpPr>
        <p:spPr>
          <a:xfrm>
            <a:off x="8118389" y="7284264"/>
            <a:ext cx="2575010" cy="276999"/>
          </a:xfrm>
          <a:prstGeom prst="rect">
            <a:avLst/>
          </a:prstGeom>
          <a:noFill/>
        </p:spPr>
        <p:txBody>
          <a:bodyPr wrap="square" rtlCol="0">
            <a:spAutoFit/>
          </a:bodyPr>
          <a:lstStyle/>
          <a:p>
            <a:pPr algn="r"/>
            <a:r>
              <a:rPr lang="en-US" sz="1200" dirty="0"/>
              <a:t>© WaterAid, Tom Greenwood</a:t>
            </a:r>
          </a:p>
        </p:txBody>
      </p:sp>
    </p:spTree>
    <p:extLst>
      <p:ext uri="{BB962C8B-B14F-4D97-AF65-F5344CB8AC3E}">
        <p14:creationId xmlns:p14="http://schemas.microsoft.com/office/powerpoint/2010/main" val="3165916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15573" y="1199150"/>
            <a:ext cx="10377827" cy="4671709"/>
          </a:xfrm>
        </p:spPr>
        <p:txBody>
          <a:bodyPr/>
          <a:lstStyle/>
          <a:p>
            <a:pPr marL="0" indent="0">
              <a:buNone/>
            </a:pPr>
            <a:endParaRPr lang="en-GB" altLang="en-US" sz="2000" dirty="0">
              <a:solidFill>
                <a:srgbClr val="09164D"/>
              </a:solidFill>
              <a:ea typeface="ＭＳ Ｐゴシック" pitchFamily="34" charset="-128"/>
            </a:endParaRPr>
          </a:p>
          <a:p>
            <a:pPr marL="0" indent="0">
              <a:buNone/>
            </a:pPr>
            <a:r>
              <a:rPr lang="en-GB" altLang="en-US" sz="2000" dirty="0">
                <a:solidFill>
                  <a:srgbClr val="09164D"/>
                </a:solidFill>
                <a:ea typeface="ＭＳ Ｐゴシック" pitchFamily="34" charset="-128"/>
              </a:rPr>
              <a:t>Introduction				Lindsay Denny, Global Water 2020</a:t>
            </a:r>
          </a:p>
          <a:p>
            <a:pPr marL="0" indent="0">
              <a:buNone/>
            </a:pPr>
            <a:r>
              <a:rPr lang="en-GB" altLang="en-US" sz="2000" dirty="0">
                <a:solidFill>
                  <a:srgbClr val="09164D"/>
                </a:solidFill>
                <a:ea typeface="ＭＳ Ｐゴシック" pitchFamily="34" charset="-128"/>
              </a:rPr>
              <a:t>Sanitation &amp; COVID-19			Maggie Montgomery and Kate </a:t>
            </a:r>
            <a:r>
              <a:rPr lang="en-GB" altLang="en-US" sz="2000" dirty="0" err="1">
                <a:solidFill>
                  <a:srgbClr val="09164D"/>
                </a:solidFill>
                <a:ea typeface="ＭＳ Ｐゴシック" pitchFamily="34" charset="-128"/>
              </a:rPr>
              <a:t>Medlicott</a:t>
            </a:r>
            <a:r>
              <a:rPr lang="en-GB" altLang="en-US" sz="2000" dirty="0">
                <a:solidFill>
                  <a:srgbClr val="09164D"/>
                </a:solidFill>
                <a:ea typeface="ＭＳ Ｐゴシック" pitchFamily="34" charset="-128"/>
              </a:rPr>
              <a:t>, WHO</a:t>
            </a:r>
          </a:p>
          <a:p>
            <a:pPr marL="0" indent="0">
              <a:buNone/>
            </a:pPr>
            <a:r>
              <a:rPr lang="en-GB" altLang="en-US" sz="2000" dirty="0">
                <a:solidFill>
                  <a:srgbClr val="09164D"/>
                </a:solidFill>
                <a:ea typeface="ＭＳ Ｐゴシック" pitchFamily="34" charset="-128"/>
              </a:rPr>
              <a:t>Country reflections:</a:t>
            </a:r>
          </a:p>
          <a:p>
            <a:pPr marL="0" indent="0">
              <a:buNone/>
            </a:pPr>
            <a:r>
              <a:rPr lang="en-GB" altLang="en-US" sz="2000" dirty="0">
                <a:solidFill>
                  <a:srgbClr val="09164D"/>
                </a:solidFill>
                <a:ea typeface="ＭＳ Ｐゴシック" pitchFamily="34" charset="-128"/>
              </a:rPr>
              <a:t>	Ghana 				Abdul-Nashiru Mohammed, WaterAid Ghana </a:t>
            </a:r>
          </a:p>
          <a:p>
            <a:pPr marL="0" indent="0">
              <a:buNone/>
            </a:pPr>
            <a:r>
              <a:rPr lang="en-GB" altLang="en-US" sz="2000" dirty="0">
                <a:solidFill>
                  <a:srgbClr val="09164D"/>
                </a:solidFill>
                <a:ea typeface="ＭＳ Ｐゴシック" pitchFamily="34" charset="-128"/>
              </a:rPr>
              <a:t>	Liberia				Jefferson Dahnlo, MoH</a:t>
            </a:r>
          </a:p>
          <a:p>
            <a:r>
              <a:rPr lang="en-GB" altLang="en-US" sz="2000" dirty="0">
                <a:solidFill>
                  <a:srgbClr val="09164D"/>
                </a:solidFill>
                <a:ea typeface="ＭＳ Ｐゴシック" pitchFamily="34" charset="-128"/>
              </a:rPr>
              <a:t>	Viet Nam			</a:t>
            </a:r>
            <a:r>
              <a:rPr lang="fi-FI" altLang="en-US" sz="2000" dirty="0">
                <a:solidFill>
                  <a:srgbClr val="09164D"/>
                </a:solidFill>
                <a:ea typeface="ＭＳ Ｐゴシック" pitchFamily="34" charset="-128"/>
              </a:rPr>
              <a:t>Dr. Nguyen Thi Lien Huong, VIHEMA</a:t>
            </a:r>
            <a:endParaRPr lang="en-GB" altLang="en-US" sz="2000" dirty="0">
              <a:solidFill>
                <a:srgbClr val="09164D"/>
              </a:solidFill>
              <a:ea typeface="ＭＳ Ｐゴシック" pitchFamily="34" charset="-128"/>
            </a:endParaRPr>
          </a:p>
          <a:p>
            <a:pPr marL="0" indent="0">
              <a:buNone/>
            </a:pPr>
            <a:r>
              <a:rPr lang="en-GB" altLang="en-US" sz="2000" dirty="0">
                <a:solidFill>
                  <a:srgbClr val="09164D"/>
                </a:solidFill>
                <a:ea typeface="ＭＳ Ｐゴシック" pitchFamily="34" charset="-128"/>
              </a:rPr>
              <a:t>Q and A					Lindsay Denny</a:t>
            </a:r>
          </a:p>
          <a:p>
            <a:pPr marL="0" indent="0">
              <a:buNone/>
            </a:pPr>
            <a:r>
              <a:rPr lang="en-GB" altLang="en-US" sz="2000" dirty="0">
                <a:solidFill>
                  <a:srgbClr val="09164D"/>
                </a:solidFill>
                <a:ea typeface="ＭＳ Ｐゴシック" pitchFamily="34" charset="-128"/>
              </a:rPr>
              <a:t>Closing remarks 				Tsedey Tamir, UNICEF	</a:t>
            </a:r>
          </a:p>
          <a:p>
            <a:pPr marL="0" indent="0">
              <a:spcBef>
                <a:spcPts val="0"/>
              </a:spcBef>
              <a:spcAft>
                <a:spcPts val="0"/>
              </a:spcAft>
              <a:buNone/>
            </a:pPr>
            <a:endParaRPr lang="en-GB" altLang="en-US" sz="2000" dirty="0">
              <a:solidFill>
                <a:srgbClr val="09164D"/>
              </a:solidFill>
              <a:ea typeface="ＭＳ Ｐゴシック" pitchFamily="34" charset="-128"/>
            </a:endParaRPr>
          </a:p>
          <a:p>
            <a:pPr marL="0" indent="0">
              <a:spcBef>
                <a:spcPts val="0"/>
              </a:spcBef>
              <a:spcAft>
                <a:spcPts val="0"/>
              </a:spcAft>
              <a:buNone/>
            </a:pPr>
            <a:r>
              <a:rPr lang="en-GB" altLang="en-US" sz="2000" dirty="0">
                <a:solidFill>
                  <a:srgbClr val="09164D"/>
                </a:solidFill>
                <a:ea typeface="ＭＳ Ｐゴシック" pitchFamily="34" charset="-128"/>
              </a:rPr>
              <a:t>Slides available at </a:t>
            </a:r>
            <a:r>
              <a:rPr lang="en-GB" altLang="en-US" sz="2000" dirty="0">
                <a:solidFill>
                  <a:srgbClr val="09164D"/>
                </a:solidFill>
                <a:ea typeface="ＭＳ Ｐゴシック" pitchFamily="34" charset="-128"/>
                <a:hlinkClick r:id="rId3"/>
              </a:rPr>
              <a:t>www.washinhcf.org/resources</a:t>
            </a:r>
            <a:r>
              <a:rPr lang="en-GB" altLang="en-US" sz="2000" dirty="0">
                <a:solidFill>
                  <a:srgbClr val="09164D"/>
                </a:solidFill>
                <a:ea typeface="ＭＳ Ｐゴシック" pitchFamily="34" charset="-128"/>
              </a:rPr>
              <a:t> search “COVID-19”</a:t>
            </a:r>
          </a:p>
        </p:txBody>
      </p:sp>
      <p:sp>
        <p:nvSpPr>
          <p:cNvPr id="2" name="Title 1"/>
          <p:cNvSpPr>
            <a:spLocks noGrp="1"/>
          </p:cNvSpPr>
          <p:nvPr>
            <p:ph type="title"/>
          </p:nvPr>
        </p:nvSpPr>
        <p:spPr/>
        <p:txBody>
          <a:bodyPr/>
          <a:lstStyle/>
          <a:p>
            <a:pPr>
              <a:defRPr/>
            </a:pPr>
            <a:r>
              <a:rPr lang="en-GB" dirty="0"/>
              <a:t>Overview of session</a:t>
            </a:r>
          </a:p>
        </p:txBody>
      </p:sp>
    </p:spTree>
    <p:extLst>
      <p:ext uri="{BB962C8B-B14F-4D97-AF65-F5344CB8AC3E}">
        <p14:creationId xmlns:p14="http://schemas.microsoft.com/office/powerpoint/2010/main" val="3818134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77A0E-598A-4E0B-8433-4F1F7CC81261}"/>
              </a:ext>
            </a:extLst>
          </p:cNvPr>
          <p:cNvSpPr>
            <a:spLocks noGrp="1"/>
          </p:cNvSpPr>
          <p:nvPr>
            <p:ph sz="half" idx="1"/>
          </p:nvPr>
        </p:nvSpPr>
        <p:spPr>
          <a:xfrm>
            <a:off x="420999" y="1883833"/>
            <a:ext cx="4799400" cy="4671709"/>
          </a:xfrm>
        </p:spPr>
        <p:txBody>
          <a:bodyPr/>
          <a:lstStyle/>
          <a:p>
            <a:r>
              <a:rPr lang="en-US" sz="1800" dirty="0">
                <a:solidFill>
                  <a:srgbClr val="09164D"/>
                </a:solidFill>
              </a:rPr>
              <a:t>A primary care facility assists with </a:t>
            </a:r>
            <a:r>
              <a:rPr lang="en-US" sz="1800" b="1" dirty="0">
                <a:solidFill>
                  <a:srgbClr val="09164D"/>
                </a:solidFill>
              </a:rPr>
              <a:t>10 births a month. </a:t>
            </a:r>
          </a:p>
          <a:p>
            <a:r>
              <a:rPr lang="en-US" sz="1800" dirty="0">
                <a:solidFill>
                  <a:srgbClr val="09164D"/>
                </a:solidFill>
              </a:rPr>
              <a:t>Of these, on average, </a:t>
            </a:r>
            <a:r>
              <a:rPr lang="en-US" sz="1800" b="1" dirty="0">
                <a:solidFill>
                  <a:srgbClr val="09164D"/>
                </a:solidFill>
              </a:rPr>
              <a:t>two women </a:t>
            </a:r>
            <a:r>
              <a:rPr lang="en-US" sz="1800" dirty="0">
                <a:solidFill>
                  <a:srgbClr val="09164D"/>
                </a:solidFill>
              </a:rPr>
              <a:t>spend the night and the rest return home after a few hours. </a:t>
            </a:r>
          </a:p>
          <a:p>
            <a:r>
              <a:rPr lang="en-US" sz="1800" dirty="0">
                <a:solidFill>
                  <a:srgbClr val="09164D"/>
                </a:solidFill>
              </a:rPr>
              <a:t>In addition the staff treat, on average, </a:t>
            </a:r>
            <a:r>
              <a:rPr lang="en-US" sz="1800" b="1" dirty="0">
                <a:solidFill>
                  <a:srgbClr val="09164D"/>
                </a:solidFill>
              </a:rPr>
              <a:t>40 outpatients a week.</a:t>
            </a:r>
            <a:r>
              <a:rPr lang="en-US" sz="1800" dirty="0">
                <a:solidFill>
                  <a:srgbClr val="09164D"/>
                </a:solidFill>
              </a:rPr>
              <a:t> </a:t>
            </a:r>
          </a:p>
          <a:p>
            <a:r>
              <a:rPr lang="en-US" sz="1800" dirty="0">
                <a:solidFill>
                  <a:srgbClr val="09164D"/>
                </a:solidFill>
              </a:rPr>
              <a:t>In addition there is a vaccination clinic  </a:t>
            </a:r>
            <a:r>
              <a:rPr lang="en-US" sz="1800" b="1" dirty="0">
                <a:solidFill>
                  <a:srgbClr val="09164D"/>
                </a:solidFill>
              </a:rPr>
              <a:t>once a month </a:t>
            </a:r>
            <a:r>
              <a:rPr lang="en-US" sz="1800" dirty="0">
                <a:solidFill>
                  <a:srgbClr val="09164D"/>
                </a:solidFill>
              </a:rPr>
              <a:t>that serves </a:t>
            </a:r>
            <a:r>
              <a:rPr lang="en-US" sz="1800" b="1" dirty="0">
                <a:solidFill>
                  <a:srgbClr val="09164D"/>
                </a:solidFill>
              </a:rPr>
              <a:t>100 children</a:t>
            </a:r>
            <a:r>
              <a:rPr lang="en-US" sz="1800" dirty="0">
                <a:solidFill>
                  <a:srgbClr val="09164D"/>
                </a:solidFill>
              </a:rPr>
              <a:t>. </a:t>
            </a:r>
          </a:p>
          <a:p>
            <a:r>
              <a:rPr lang="en-US" sz="1800" dirty="0">
                <a:solidFill>
                  <a:srgbClr val="09164D"/>
                </a:solidFill>
              </a:rPr>
              <a:t>It is a rural facility and not connected to a sewer.</a:t>
            </a:r>
          </a:p>
          <a:p>
            <a:endParaRPr lang="en-GB" sz="1800" dirty="0">
              <a:solidFill>
                <a:srgbClr val="09164D"/>
              </a:solidFill>
            </a:endParaRPr>
          </a:p>
        </p:txBody>
      </p:sp>
      <p:sp>
        <p:nvSpPr>
          <p:cNvPr id="7" name="Title 6">
            <a:extLst>
              <a:ext uri="{FF2B5EF4-FFF2-40B4-BE49-F238E27FC236}">
                <a16:creationId xmlns:a16="http://schemas.microsoft.com/office/drawing/2014/main" id="{D07156F2-E229-4670-9339-50EFE3F4CAF4}"/>
              </a:ext>
            </a:extLst>
          </p:cNvPr>
          <p:cNvSpPr>
            <a:spLocks noGrp="1"/>
          </p:cNvSpPr>
          <p:nvPr>
            <p:ph type="title"/>
          </p:nvPr>
        </p:nvSpPr>
        <p:spPr/>
        <p:txBody>
          <a:bodyPr/>
          <a:lstStyle/>
          <a:p>
            <a:r>
              <a:rPr lang="en-US" dirty="0"/>
              <a:t>Quiz</a:t>
            </a:r>
            <a:endParaRPr lang="en-GB" dirty="0"/>
          </a:p>
        </p:txBody>
      </p:sp>
      <p:sp>
        <p:nvSpPr>
          <p:cNvPr id="3" name="Rectangle 2">
            <a:extLst>
              <a:ext uri="{FF2B5EF4-FFF2-40B4-BE49-F238E27FC236}">
                <a16:creationId xmlns:a16="http://schemas.microsoft.com/office/drawing/2014/main" id="{54EA1D72-07F2-408D-96DC-2275BFFE5B87}"/>
              </a:ext>
            </a:extLst>
          </p:cNvPr>
          <p:cNvSpPr/>
          <p:nvPr/>
        </p:nvSpPr>
        <p:spPr>
          <a:xfrm>
            <a:off x="6178661" y="920415"/>
            <a:ext cx="4463422"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FF"/>
                </a:solidFill>
                <a:effectLst/>
                <a:uLnTx/>
                <a:uFillTx/>
                <a:latin typeface="Arial" charset="0"/>
                <a:ea typeface="+mn-ea"/>
                <a:cs typeface="Arial" charset="0"/>
              </a:rPr>
              <a:t>What type of sanitation system would you recommend?</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dirty="0">
                <a:solidFill>
                  <a:srgbClr val="FF00FF"/>
                </a:solidFill>
              </a:rPr>
              <a:t>How many toilets?</a:t>
            </a:r>
            <a:endParaRPr kumimoji="0" lang="en-US" sz="3200" b="1" i="0" u="none" strike="noStrike" kern="1200" cap="none" spc="0" normalizeH="0" baseline="0" noProof="0" dirty="0">
              <a:ln>
                <a:noFill/>
              </a:ln>
              <a:solidFill>
                <a:srgbClr val="FF00FF"/>
              </a:solidFill>
              <a:effectLst/>
              <a:uLnTx/>
              <a:uFillTx/>
              <a:latin typeface="Arial" charset="0"/>
              <a:ea typeface="+mn-ea"/>
              <a:cs typeface="Arial" charset="0"/>
            </a:endParaRPr>
          </a:p>
        </p:txBody>
      </p:sp>
      <p:grpSp>
        <p:nvGrpSpPr>
          <p:cNvPr id="18" name="Group 17">
            <a:extLst>
              <a:ext uri="{FF2B5EF4-FFF2-40B4-BE49-F238E27FC236}">
                <a16:creationId xmlns:a16="http://schemas.microsoft.com/office/drawing/2014/main" id="{5278AE3D-07D6-4742-B8ED-A4A3BB259004}"/>
              </a:ext>
            </a:extLst>
          </p:cNvPr>
          <p:cNvGrpSpPr/>
          <p:nvPr/>
        </p:nvGrpSpPr>
        <p:grpSpPr>
          <a:xfrm>
            <a:off x="6322653" y="4578745"/>
            <a:ext cx="4175437" cy="4358900"/>
            <a:chOff x="6024518" y="4711241"/>
            <a:chExt cx="3800811" cy="4072380"/>
          </a:xfrm>
        </p:grpSpPr>
        <p:pic>
          <p:nvPicPr>
            <p:cNvPr id="16" name="Picture 15" descr="A dirt road in front of a house&#10;&#10;Description generated with very high confidence">
              <a:extLst>
                <a:ext uri="{FF2B5EF4-FFF2-40B4-BE49-F238E27FC236}">
                  <a16:creationId xmlns:a16="http://schemas.microsoft.com/office/drawing/2014/main" id="{86CB47D5-5D86-4717-BB92-2262152E5A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4518" y="4711241"/>
              <a:ext cx="3800811" cy="2444705"/>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A458D686-D024-4AD2-B3E6-05449DAD30CE}"/>
                </a:ext>
              </a:extLst>
            </p:cNvPr>
            <p:cNvSpPr txBox="1"/>
            <p:nvPr/>
          </p:nvSpPr>
          <p:spPr>
            <a:xfrm rot="16200000">
              <a:off x="8272789" y="7323763"/>
              <a:ext cx="2642716" cy="276999"/>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charset="0"/>
                  <a:ea typeface="+mn-ea"/>
                  <a:cs typeface="Arial" charset="0"/>
                </a:rPr>
                <a:t>© WaterAid</a:t>
              </a:r>
            </a:p>
          </p:txBody>
        </p:sp>
      </p:grpSp>
      <p:sp>
        <p:nvSpPr>
          <p:cNvPr id="19" name="Text Placeholder 4">
            <a:extLst>
              <a:ext uri="{FF2B5EF4-FFF2-40B4-BE49-F238E27FC236}">
                <a16:creationId xmlns:a16="http://schemas.microsoft.com/office/drawing/2014/main" id="{2A4A8996-8A7E-48B4-AA03-7D5ACAC4F420}"/>
              </a:ext>
            </a:extLst>
          </p:cNvPr>
          <p:cNvSpPr txBox="1">
            <a:spLocks/>
          </p:cNvSpPr>
          <p:nvPr/>
        </p:nvSpPr>
        <p:spPr bwMode="gray">
          <a:xfrm>
            <a:off x="51317" y="7307859"/>
            <a:ext cx="9846458" cy="346013"/>
          </a:xfrm>
          <a:prstGeom prst="rect">
            <a:avLst/>
          </a:prstGeom>
        </p:spPr>
        <p:txBody>
          <a:bodyPr vert="horz" lIns="18000" tIns="0" rIns="18000" bIns="0" rtlCol="0" anchor="t">
            <a:norm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882"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0" marR="0" lvl="0" indent="0" algn="l" defTabSz="1008126" rtl="0" eaLnBrk="1" fontAlgn="auto" latinLnBrk="0" hangingPunct="1">
              <a:lnSpc>
                <a:spcPct val="110000"/>
              </a:lnSpc>
              <a:spcBef>
                <a:spcPts val="1103"/>
              </a:spcBef>
              <a:spcAft>
                <a:spcPts val="662"/>
              </a:spcAft>
              <a:buClr>
                <a:prstClr val="black"/>
              </a:buClr>
              <a:buSzPct val="80000"/>
              <a:buFontTx/>
              <a:buNone/>
              <a:tabLst/>
              <a:defRPr/>
            </a:pPr>
            <a:r>
              <a:rPr kumimoji="0" lang="en-GB" altLang="en-US" sz="1050" b="0" i="1" u="none" strike="noStrike" kern="1200" cap="none" spc="0" normalizeH="0" baseline="0" noProof="0" dirty="0">
                <a:ln>
                  <a:noFill/>
                </a:ln>
                <a:solidFill>
                  <a:srgbClr val="FF0000"/>
                </a:solidFill>
                <a:effectLst/>
                <a:uLnTx/>
                <a:uFillTx/>
                <a:latin typeface="Arial" charset="0"/>
                <a:ea typeface="+mn-ea"/>
                <a:cs typeface="Times New Roman" panose="02020603050405020304" pitchFamily="18" charset="0"/>
              </a:rPr>
              <a:t>. </a:t>
            </a:r>
            <a:r>
              <a:rPr kumimoji="0" lang="en-US" sz="105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hlinkClick r:id="rId3"/>
              </a:rPr>
              <a:t>https://www.who.int/water_sanitation_health/publications/ehs_hc/en/</a:t>
            </a:r>
            <a:endParaRPr kumimoji="0" lang="en-GB" altLang="en-US" sz="1050" b="0" i="0" u="none" strike="noStrike" kern="1200" cap="none" spc="0" normalizeH="0" baseline="0" noProof="0" dirty="0">
              <a:ln>
                <a:noFill/>
              </a:ln>
              <a:solidFill>
                <a:srgbClr val="FF0000"/>
              </a:solidFill>
              <a:effectLst/>
              <a:uLnTx/>
              <a:uFillTx/>
              <a:latin typeface="Arial" charset="0"/>
              <a:ea typeface="+mn-ea"/>
              <a:cs typeface="Times New Roman" panose="02020603050405020304" pitchFamily="18" charset="0"/>
            </a:endParaRPr>
          </a:p>
          <a:p>
            <a:pPr marL="0" marR="0" lvl="0" indent="0" algn="l" defTabSz="1008126" rtl="0" eaLnBrk="1" fontAlgn="auto" latinLnBrk="0" hangingPunct="1">
              <a:lnSpc>
                <a:spcPct val="110000"/>
              </a:lnSpc>
              <a:spcBef>
                <a:spcPts val="1103"/>
              </a:spcBef>
              <a:spcAft>
                <a:spcPts val="662"/>
              </a:spcAft>
              <a:buClr>
                <a:prstClr val="black"/>
              </a:buClr>
              <a:buSzPct val="80000"/>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Tree>
    <p:extLst>
      <p:ext uri="{BB962C8B-B14F-4D97-AF65-F5344CB8AC3E}">
        <p14:creationId xmlns:p14="http://schemas.microsoft.com/office/powerpoint/2010/main" val="603575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9603BD0-A674-4D16-B37C-DB84B11EB966}"/>
              </a:ext>
            </a:extLst>
          </p:cNvPr>
          <p:cNvSpPr>
            <a:spLocks noGrp="1"/>
          </p:cNvSpPr>
          <p:nvPr>
            <p:ph sz="half" idx="1"/>
          </p:nvPr>
        </p:nvSpPr>
        <p:spPr>
          <a:xfrm>
            <a:off x="420998" y="1984584"/>
            <a:ext cx="9723899" cy="4671709"/>
          </a:xfrm>
        </p:spPr>
        <p:txBody>
          <a:bodyPr/>
          <a:lstStyle/>
          <a:p>
            <a:pPr marL="342900" indent="-342900">
              <a:buFont typeface="Arial" panose="020B0604020202020204" pitchFamily="34" charset="0"/>
              <a:buChar char="•"/>
            </a:pPr>
            <a:r>
              <a:rPr lang="en-US" sz="2400" dirty="0">
                <a:solidFill>
                  <a:srgbClr val="09164D"/>
                </a:solidFill>
              </a:rPr>
              <a:t>Facilities may not get a huge amount of use, apart from during vaccination clinics</a:t>
            </a:r>
          </a:p>
          <a:p>
            <a:pPr marL="342900" indent="-342900">
              <a:buFont typeface="Arial" panose="020B0604020202020204" pitchFamily="34" charset="0"/>
              <a:buChar char="•"/>
            </a:pPr>
            <a:r>
              <a:rPr lang="en-US" sz="2400" b="1" dirty="0">
                <a:solidFill>
                  <a:srgbClr val="09164D"/>
                </a:solidFill>
              </a:rPr>
              <a:t>Ventilated pit latrine </a:t>
            </a:r>
            <a:r>
              <a:rPr lang="en-US" sz="2400" dirty="0">
                <a:solidFill>
                  <a:srgbClr val="09164D"/>
                </a:solidFill>
              </a:rPr>
              <a:t>or </a:t>
            </a:r>
            <a:r>
              <a:rPr lang="en-US" sz="2400" b="1" dirty="0">
                <a:solidFill>
                  <a:srgbClr val="09164D"/>
                </a:solidFill>
              </a:rPr>
              <a:t>pour flush standing toilets </a:t>
            </a:r>
            <a:r>
              <a:rPr lang="en-US" sz="2400" dirty="0">
                <a:solidFill>
                  <a:srgbClr val="09164D"/>
                </a:solidFill>
              </a:rPr>
              <a:t>and </a:t>
            </a:r>
            <a:r>
              <a:rPr lang="en-US" sz="2400" b="1" dirty="0">
                <a:solidFill>
                  <a:srgbClr val="09164D"/>
                </a:solidFill>
              </a:rPr>
              <a:t>septic tank + leach field</a:t>
            </a:r>
            <a:r>
              <a:rPr lang="en-US" sz="2400" dirty="0">
                <a:solidFill>
                  <a:srgbClr val="09164D"/>
                </a:solidFill>
              </a:rPr>
              <a:t>. </a:t>
            </a:r>
          </a:p>
          <a:p>
            <a:pPr marL="342900" indent="-342900">
              <a:buFont typeface="Arial" panose="020B0604020202020204" pitchFamily="34" charset="0"/>
              <a:buChar char="•"/>
            </a:pPr>
            <a:r>
              <a:rPr lang="en-US" sz="2400" dirty="0">
                <a:solidFill>
                  <a:srgbClr val="09164D"/>
                </a:solidFill>
              </a:rPr>
              <a:t>Once latrine is full cover and dig a new pit or have someone come empty the pit. </a:t>
            </a:r>
          </a:p>
          <a:p>
            <a:pPr marL="342900" indent="-342900">
              <a:buFont typeface="Arial" panose="020B0604020202020204" pitchFamily="34" charset="0"/>
              <a:buChar char="•"/>
            </a:pPr>
            <a:r>
              <a:rPr lang="en-US" sz="2400" dirty="0">
                <a:solidFill>
                  <a:srgbClr val="09164D"/>
                </a:solidFill>
              </a:rPr>
              <a:t>At a minimum: 3-4 toilets (1 or 2 for staff, 1 for male, 1 for female patients)</a:t>
            </a:r>
          </a:p>
          <a:p>
            <a:pPr marL="342900" indent="-342900">
              <a:buFont typeface="Arial" panose="020B0604020202020204" pitchFamily="34" charset="0"/>
              <a:buChar char="•"/>
            </a:pPr>
            <a:endParaRPr lang="en-US" sz="2400" dirty="0">
              <a:solidFill>
                <a:srgbClr val="09164D"/>
              </a:solidFill>
            </a:endParaRPr>
          </a:p>
        </p:txBody>
      </p:sp>
      <p:sp>
        <p:nvSpPr>
          <p:cNvPr id="7" name="Title 6">
            <a:extLst>
              <a:ext uri="{FF2B5EF4-FFF2-40B4-BE49-F238E27FC236}">
                <a16:creationId xmlns:a16="http://schemas.microsoft.com/office/drawing/2014/main" id="{D07156F2-E229-4670-9339-50EFE3F4CAF4}"/>
              </a:ext>
            </a:extLst>
          </p:cNvPr>
          <p:cNvSpPr>
            <a:spLocks noGrp="1"/>
          </p:cNvSpPr>
          <p:nvPr>
            <p:ph type="title"/>
          </p:nvPr>
        </p:nvSpPr>
        <p:spPr/>
        <p:txBody>
          <a:bodyPr/>
          <a:lstStyle/>
          <a:p>
            <a:r>
              <a:rPr lang="en-US" dirty="0"/>
              <a:t>Answer</a:t>
            </a:r>
            <a:endParaRPr lang="en-GB" dirty="0"/>
          </a:p>
        </p:txBody>
      </p:sp>
      <p:sp>
        <p:nvSpPr>
          <p:cNvPr id="19" name="Text Placeholder 4">
            <a:extLst>
              <a:ext uri="{FF2B5EF4-FFF2-40B4-BE49-F238E27FC236}">
                <a16:creationId xmlns:a16="http://schemas.microsoft.com/office/drawing/2014/main" id="{2A4A8996-8A7E-48B4-AA03-7D5ACAC4F420}"/>
              </a:ext>
            </a:extLst>
          </p:cNvPr>
          <p:cNvSpPr txBox="1">
            <a:spLocks/>
          </p:cNvSpPr>
          <p:nvPr/>
        </p:nvSpPr>
        <p:spPr bwMode="gray">
          <a:xfrm>
            <a:off x="51317" y="7307859"/>
            <a:ext cx="9846458" cy="346013"/>
          </a:xfrm>
          <a:prstGeom prst="rect">
            <a:avLst/>
          </a:prstGeom>
        </p:spPr>
        <p:txBody>
          <a:bodyPr vert="horz" lIns="18000" tIns="0" rIns="18000" bIns="0" rtlCol="0" anchor="t">
            <a:norm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882"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0" marR="0" lvl="0" indent="0" algn="l" defTabSz="1008126" rtl="0" eaLnBrk="1" fontAlgn="auto" latinLnBrk="0" hangingPunct="1">
              <a:lnSpc>
                <a:spcPct val="110000"/>
              </a:lnSpc>
              <a:spcBef>
                <a:spcPts val="1103"/>
              </a:spcBef>
              <a:spcAft>
                <a:spcPts val="662"/>
              </a:spcAft>
              <a:buClr>
                <a:prstClr val="black"/>
              </a:buClr>
              <a:buSzPct val="80000"/>
              <a:buFontTx/>
              <a:buNone/>
              <a:tabLst/>
              <a:defRPr/>
            </a:pPr>
            <a:r>
              <a:rPr kumimoji="0" lang="en-GB" altLang="en-US" sz="1050" b="0" i="1" u="none" strike="noStrike" kern="1200" cap="none" spc="0" normalizeH="0" baseline="0" noProof="0" dirty="0">
                <a:ln>
                  <a:noFill/>
                </a:ln>
                <a:solidFill>
                  <a:srgbClr val="FF0000"/>
                </a:solidFill>
                <a:effectLst/>
                <a:uLnTx/>
                <a:uFillTx/>
                <a:latin typeface="Arial" charset="0"/>
                <a:ea typeface="+mn-ea"/>
                <a:cs typeface="Times New Roman" panose="02020603050405020304" pitchFamily="18" charset="0"/>
              </a:rPr>
              <a:t>. </a:t>
            </a:r>
            <a:r>
              <a:rPr kumimoji="0" lang="en-US" sz="105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hlinkClick r:id="rId2"/>
              </a:rPr>
              <a:t>https://www.who.int/water_sanitation_health/publications/ehs_hc/en/</a:t>
            </a:r>
            <a:endParaRPr kumimoji="0" lang="en-GB" altLang="en-US" sz="1050" b="0" i="0" u="none" strike="noStrike" kern="1200" cap="none" spc="0" normalizeH="0" baseline="0" noProof="0" dirty="0">
              <a:ln>
                <a:noFill/>
              </a:ln>
              <a:solidFill>
                <a:srgbClr val="FF0000"/>
              </a:solidFill>
              <a:effectLst/>
              <a:uLnTx/>
              <a:uFillTx/>
              <a:latin typeface="Arial" charset="0"/>
              <a:ea typeface="+mn-ea"/>
              <a:cs typeface="Times New Roman" panose="02020603050405020304" pitchFamily="18" charset="0"/>
            </a:endParaRPr>
          </a:p>
          <a:p>
            <a:pPr marL="0" marR="0" lvl="0" indent="0" algn="l" defTabSz="1008126" rtl="0" eaLnBrk="1" fontAlgn="auto" latinLnBrk="0" hangingPunct="1">
              <a:lnSpc>
                <a:spcPct val="110000"/>
              </a:lnSpc>
              <a:spcBef>
                <a:spcPts val="1103"/>
              </a:spcBef>
              <a:spcAft>
                <a:spcPts val="662"/>
              </a:spcAft>
              <a:buClr>
                <a:prstClr val="black"/>
              </a:buClr>
              <a:buSzPct val="80000"/>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Tree>
    <p:extLst>
      <p:ext uri="{BB962C8B-B14F-4D97-AF65-F5344CB8AC3E}">
        <p14:creationId xmlns:p14="http://schemas.microsoft.com/office/powerpoint/2010/main" val="4157203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63C2D1-0649-4C5E-9623-EB5C24E63D06}"/>
              </a:ext>
            </a:extLst>
          </p:cNvPr>
          <p:cNvSpPr>
            <a:spLocks noGrp="1"/>
          </p:cNvSpPr>
          <p:nvPr>
            <p:ph idx="1"/>
          </p:nvPr>
        </p:nvSpPr>
        <p:spPr>
          <a:xfrm>
            <a:off x="416056" y="1655811"/>
            <a:ext cx="9851401" cy="4671709"/>
          </a:xfrm>
        </p:spPr>
        <p:txBody>
          <a:bodyPr/>
          <a:lstStyle/>
          <a:p>
            <a:pPr marL="285750" indent="-285750">
              <a:buFont typeface="Arial" panose="020B0604020202020204" pitchFamily="34" charset="0"/>
              <a:buChar char="•"/>
            </a:pPr>
            <a:r>
              <a:rPr lang="en-US" sz="2400" dirty="0">
                <a:solidFill>
                  <a:srgbClr val="09164D"/>
                </a:solidFill>
              </a:rPr>
              <a:t>Existing WHO guidance on the safe management of drinking-water and </a:t>
            </a:r>
            <a:r>
              <a:rPr lang="en-US" sz="2400" b="1" dirty="0">
                <a:solidFill>
                  <a:srgbClr val="09164D"/>
                </a:solidFill>
              </a:rPr>
              <a:t>sanitation services applies </a:t>
            </a:r>
            <a:r>
              <a:rPr lang="en-US" sz="2400" dirty="0">
                <a:solidFill>
                  <a:srgbClr val="09164D"/>
                </a:solidFill>
              </a:rPr>
              <a:t>to the COVID-19 outbreak. </a:t>
            </a:r>
          </a:p>
          <a:p>
            <a:pPr marL="285750" indent="-285750">
              <a:buFont typeface="Arial" panose="020B0604020202020204" pitchFamily="34" charset="0"/>
              <a:buChar char="•"/>
            </a:pPr>
            <a:r>
              <a:rPr lang="en-US" sz="2400" dirty="0">
                <a:solidFill>
                  <a:srgbClr val="09164D"/>
                </a:solidFill>
              </a:rPr>
              <a:t>Staff and COVID-19 patients should have separate toilets to protect against spread of infections. </a:t>
            </a:r>
          </a:p>
          <a:p>
            <a:pPr marL="285750" indent="-285750">
              <a:buFont typeface="Arial" panose="020B0604020202020204" pitchFamily="34" charset="0"/>
              <a:buChar char="•"/>
            </a:pPr>
            <a:r>
              <a:rPr lang="en-US" sz="2400" dirty="0">
                <a:solidFill>
                  <a:srgbClr val="09164D"/>
                </a:solidFill>
              </a:rPr>
              <a:t>A </a:t>
            </a:r>
            <a:r>
              <a:rPr lang="en-US" sz="2400" b="1" dirty="0">
                <a:solidFill>
                  <a:srgbClr val="09164D"/>
                </a:solidFill>
              </a:rPr>
              <a:t>toilet is not enough </a:t>
            </a:r>
            <a:r>
              <a:rPr lang="en-US" sz="2400" dirty="0">
                <a:solidFill>
                  <a:srgbClr val="09164D"/>
                </a:solidFill>
              </a:rPr>
              <a:t>– it should be accessible to ALL + fecal waste should be safely collected, transported, treated and disposed.</a:t>
            </a:r>
          </a:p>
          <a:p>
            <a:pPr marL="285750" indent="-285750">
              <a:buFont typeface="Arial" panose="020B0604020202020204" pitchFamily="34" charset="0"/>
              <a:buChar char="•"/>
            </a:pPr>
            <a:r>
              <a:rPr lang="en-US" sz="2400" b="1" dirty="0">
                <a:solidFill>
                  <a:srgbClr val="09164D"/>
                </a:solidFill>
              </a:rPr>
              <a:t>Regular cleaning and maintenance </a:t>
            </a:r>
            <a:r>
              <a:rPr lang="en-US" sz="2400" dirty="0">
                <a:solidFill>
                  <a:srgbClr val="09164D"/>
                </a:solidFill>
              </a:rPr>
              <a:t>of toilet facilities is a low-cost, high impact measure to manage risks from fecal waste.</a:t>
            </a:r>
          </a:p>
          <a:p>
            <a:pPr marL="285750" indent="-285750">
              <a:buFont typeface="Arial" panose="020B0604020202020204" pitchFamily="34" charset="0"/>
              <a:buChar char="•"/>
            </a:pPr>
            <a:r>
              <a:rPr lang="en-US" sz="2400" b="1" dirty="0">
                <a:solidFill>
                  <a:srgbClr val="09164D"/>
                </a:solidFill>
              </a:rPr>
              <a:t>Spread of AMR can be controlled </a:t>
            </a:r>
            <a:r>
              <a:rPr lang="en-US" sz="2400" dirty="0">
                <a:solidFill>
                  <a:srgbClr val="09164D"/>
                </a:solidFill>
              </a:rPr>
              <a:t>through </a:t>
            </a:r>
            <a:r>
              <a:rPr lang="en-US" sz="2400" b="1" dirty="0">
                <a:solidFill>
                  <a:srgbClr val="09164D"/>
                </a:solidFill>
              </a:rPr>
              <a:t>safely managed </a:t>
            </a:r>
            <a:r>
              <a:rPr lang="en-US" sz="2400" dirty="0">
                <a:solidFill>
                  <a:srgbClr val="09164D"/>
                </a:solidFill>
              </a:rPr>
              <a:t>sanitation systems; integrating sanitation actions and investments into national AMR plans is a way to leverage political and financial resources. </a:t>
            </a:r>
          </a:p>
        </p:txBody>
      </p:sp>
      <p:sp>
        <p:nvSpPr>
          <p:cNvPr id="4" name="Slide Number Placeholder 3">
            <a:extLst>
              <a:ext uri="{FF2B5EF4-FFF2-40B4-BE49-F238E27FC236}">
                <a16:creationId xmlns:a16="http://schemas.microsoft.com/office/drawing/2014/main" id="{9FD08618-7A43-4893-BD32-27FAC217D487}"/>
              </a:ext>
            </a:extLst>
          </p:cNvPr>
          <p:cNvSpPr>
            <a:spLocks noGrp="1"/>
          </p:cNvSpPr>
          <p:nvPr>
            <p:ph type="sldNum" sz="quarter" idx="16"/>
          </p:nvPr>
        </p:nvSpPr>
        <p:spPr/>
        <p:txBody>
          <a:bodyPr/>
          <a:lstStyle/>
          <a:p>
            <a:fld id="{A74CE0EA-F3B5-4684-BA10-C594598FDB9C}" type="slidenum">
              <a:rPr lang="en-GB" smtClean="0">
                <a:solidFill>
                  <a:prstClr val="black"/>
                </a:solidFill>
              </a:rPr>
              <a:pPr/>
              <a:t>22</a:t>
            </a:fld>
            <a:endParaRPr lang="en-GB">
              <a:solidFill>
                <a:prstClr val="black"/>
              </a:solidFill>
            </a:endParaRPr>
          </a:p>
        </p:txBody>
      </p:sp>
      <p:sp>
        <p:nvSpPr>
          <p:cNvPr id="6" name="Title 5">
            <a:extLst>
              <a:ext uri="{FF2B5EF4-FFF2-40B4-BE49-F238E27FC236}">
                <a16:creationId xmlns:a16="http://schemas.microsoft.com/office/drawing/2014/main" id="{343F6B49-BEDC-4946-BD5D-82B2E1F24F08}"/>
              </a:ext>
            </a:extLst>
          </p:cNvPr>
          <p:cNvSpPr>
            <a:spLocks noGrp="1"/>
          </p:cNvSpPr>
          <p:nvPr>
            <p:ph type="title"/>
          </p:nvPr>
        </p:nvSpPr>
        <p:spPr/>
        <p:txBody>
          <a:bodyPr/>
          <a:lstStyle/>
          <a:p>
            <a:r>
              <a:rPr lang="en-US" dirty="0"/>
              <a:t>Key takeaways</a:t>
            </a:r>
            <a:endParaRPr lang="en-GB" dirty="0"/>
          </a:p>
        </p:txBody>
      </p:sp>
    </p:spTree>
    <p:extLst>
      <p:ext uri="{BB962C8B-B14F-4D97-AF65-F5344CB8AC3E}">
        <p14:creationId xmlns:p14="http://schemas.microsoft.com/office/powerpoint/2010/main" val="1539496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8539" y="1199150"/>
            <a:ext cx="9851401" cy="4671709"/>
          </a:xfrm>
        </p:spPr>
        <p:txBody>
          <a:bodyPr/>
          <a:lstStyle/>
          <a:p>
            <a:pPr>
              <a:spcBef>
                <a:spcPts val="0"/>
              </a:spcBef>
              <a:spcAft>
                <a:spcPts val="0"/>
              </a:spcAft>
              <a:tabLst>
                <a:tab pos="901809" algn="l"/>
              </a:tabLst>
            </a:pPr>
            <a:r>
              <a:rPr lang="en-GB" sz="1500" dirty="0">
                <a:solidFill>
                  <a:srgbClr val="002060"/>
                </a:solidFill>
                <a:ea typeface="MS PGothic" pitchFamily="34" charset="-128"/>
                <a:cs typeface="Arial" pitchFamily="34" charset="0"/>
              </a:rPr>
              <a:t>WHO UNICEF (2020) </a:t>
            </a:r>
            <a:r>
              <a:rPr lang="en-US" sz="1500" dirty="0">
                <a:solidFill>
                  <a:srgbClr val="002060"/>
                </a:solidFill>
                <a:ea typeface="MS PGothic" pitchFamily="34" charset="-128"/>
                <a:cs typeface="Arial" pitchFamily="34" charset="0"/>
              </a:rPr>
              <a:t>Water, sanitation, hygiene, and waste management for the COVID-19 virus. Interim technical guidance. 23 April 2020. </a:t>
            </a:r>
          </a:p>
          <a:p>
            <a:pPr>
              <a:spcBef>
                <a:spcPts val="0"/>
              </a:spcBef>
              <a:spcAft>
                <a:spcPts val="0"/>
              </a:spcAft>
              <a:tabLst>
                <a:tab pos="901809" algn="l"/>
              </a:tabLst>
            </a:pPr>
            <a:endParaRPr lang="en-GB" sz="1500" dirty="0">
              <a:solidFill>
                <a:srgbClr val="002060"/>
              </a:solidFill>
              <a:ea typeface="MS PGothic" pitchFamily="34" charset="-128"/>
              <a:cs typeface="Arial" pitchFamily="34" charset="0"/>
            </a:endParaRPr>
          </a:p>
          <a:p>
            <a:pPr>
              <a:spcBef>
                <a:spcPts val="0"/>
              </a:spcBef>
              <a:spcAft>
                <a:spcPts val="1200"/>
              </a:spcAft>
              <a:tabLst>
                <a:tab pos="901809" algn="l"/>
              </a:tabLst>
            </a:pPr>
            <a:r>
              <a:rPr lang="en-GB" sz="1500" dirty="0">
                <a:solidFill>
                  <a:srgbClr val="002060"/>
                </a:solidFill>
                <a:ea typeface="MS PGothic" pitchFamily="34" charset="-128"/>
                <a:cs typeface="Arial" pitchFamily="34" charset="0"/>
              </a:rPr>
              <a:t>WHO (2008). Essential environmental health standards in health care. </a:t>
            </a:r>
            <a:r>
              <a:rPr lang="en-GB" sz="1500" dirty="0">
                <a:solidFill>
                  <a:srgbClr val="002060"/>
                </a:solidFill>
                <a:ea typeface="MS PGothic" pitchFamily="34" charset="-128"/>
                <a:cs typeface="Arial" pitchFamily="34" charset="0"/>
                <a:hlinkClick r:id="rId3"/>
              </a:rPr>
              <a:t>https://www.who.int/water_sanitation_health/publications/ehs_hc/en/</a:t>
            </a:r>
            <a:r>
              <a:rPr lang="en-GB" sz="1500" dirty="0">
                <a:solidFill>
                  <a:srgbClr val="002060"/>
                </a:solidFill>
                <a:ea typeface="MS PGothic" pitchFamily="34" charset="-128"/>
                <a:cs typeface="Arial" pitchFamily="34" charset="0"/>
              </a:rPr>
              <a:t> </a:t>
            </a:r>
            <a:endParaRPr lang="en-US" sz="1500" dirty="0">
              <a:solidFill>
                <a:srgbClr val="002060"/>
              </a:solidFill>
              <a:ea typeface="MS PGothic" pitchFamily="34" charset="-128"/>
              <a:cs typeface="Arial" pitchFamily="34" charset="0"/>
            </a:endParaRPr>
          </a:p>
          <a:p>
            <a:pPr>
              <a:spcBef>
                <a:spcPts val="0"/>
              </a:spcBef>
              <a:spcAft>
                <a:spcPts val="0"/>
              </a:spcAft>
              <a:tabLst>
                <a:tab pos="901809" algn="l"/>
              </a:tabLst>
            </a:pPr>
            <a:r>
              <a:rPr lang="en-GB" sz="1500" dirty="0">
                <a:solidFill>
                  <a:srgbClr val="002060"/>
                </a:solidFill>
              </a:rPr>
              <a:t>WHO (2018) Guidelines on Sanitation and Health </a:t>
            </a:r>
            <a:r>
              <a:rPr lang="en-US" sz="1400" dirty="0">
                <a:hlinkClick r:id="rId4"/>
              </a:rPr>
              <a:t>https://www.who.int/water_sanitation_health/publications/guidelines-on-sanitation-and-health/en/</a:t>
            </a:r>
            <a:r>
              <a:rPr lang="en-US" sz="1400" dirty="0"/>
              <a:t> </a:t>
            </a:r>
            <a:endParaRPr lang="en-GB" sz="1500" dirty="0">
              <a:solidFill>
                <a:srgbClr val="002060"/>
              </a:solidFill>
            </a:endParaRPr>
          </a:p>
          <a:p>
            <a:r>
              <a:rPr lang="en-GB" sz="1500" dirty="0">
                <a:solidFill>
                  <a:srgbClr val="002060"/>
                </a:solidFill>
              </a:rPr>
              <a:t>Compendium of Sanitation Systems and Technologies. 2nd Revised Edition</a:t>
            </a:r>
            <a:r>
              <a:rPr lang="en-US" sz="1500" dirty="0">
                <a:solidFill>
                  <a:srgbClr val="002060"/>
                </a:solidFill>
              </a:rPr>
              <a:t> </a:t>
            </a:r>
            <a:r>
              <a:rPr lang="en-GB" sz="1500" u="sng" dirty="0">
                <a:solidFill>
                  <a:srgbClr val="002060"/>
                </a:solidFill>
                <a:hlinkClick r:id="rId5"/>
              </a:rPr>
              <a:t>https://www.eawag.ch/en/department/sandec/publications/compendium/</a:t>
            </a:r>
            <a:endParaRPr lang="en-US" sz="1500" dirty="0">
              <a:solidFill>
                <a:srgbClr val="002060"/>
              </a:solidFill>
            </a:endParaRPr>
          </a:p>
          <a:p>
            <a:pPr>
              <a:spcBef>
                <a:spcPts val="0"/>
              </a:spcBef>
              <a:spcAft>
                <a:spcPts val="0"/>
              </a:spcAft>
              <a:tabLst>
                <a:tab pos="901809" algn="l"/>
              </a:tabLst>
            </a:pPr>
            <a:r>
              <a:rPr lang="en-GB" sz="1500" dirty="0">
                <a:solidFill>
                  <a:srgbClr val="002060"/>
                </a:solidFill>
              </a:rPr>
              <a:t> </a:t>
            </a:r>
            <a:r>
              <a:rPr lang="en-GB" sz="1500" dirty="0">
                <a:solidFill>
                  <a:srgbClr val="002060"/>
                </a:solidFill>
                <a:ea typeface="Calibri" panose="020F0502020204030204" pitchFamily="34" charset="0"/>
              </a:rPr>
              <a:t>WHO (2015). Sanitation safety planning: manual for safe use and disposal of wastewater, greywater and excreta. </a:t>
            </a:r>
            <a:r>
              <a:rPr lang="en-GB" sz="1500" dirty="0">
                <a:solidFill>
                  <a:srgbClr val="002060"/>
                </a:solidFill>
                <a:ea typeface="Calibri" panose="020F0502020204030204" pitchFamily="34" charset="0"/>
                <a:hlinkClick r:id="rId6"/>
              </a:rPr>
              <a:t>http://www.who.int/water_sanitation_health/publications/ssp-manual/en/</a:t>
            </a:r>
            <a:endParaRPr lang="en-GB" sz="1500" dirty="0">
              <a:solidFill>
                <a:srgbClr val="002060"/>
              </a:solidFill>
              <a:ea typeface="Calibri" panose="020F0502020204030204" pitchFamily="34" charset="0"/>
            </a:endParaRPr>
          </a:p>
          <a:p>
            <a:pPr>
              <a:spcBef>
                <a:spcPts val="0"/>
              </a:spcBef>
              <a:spcAft>
                <a:spcPts val="0"/>
              </a:spcAft>
              <a:tabLst>
                <a:tab pos="901809" algn="l"/>
              </a:tabLst>
            </a:pPr>
            <a:endParaRPr lang="en-GB" sz="1500" dirty="0">
              <a:solidFill>
                <a:srgbClr val="002060"/>
              </a:solidFill>
              <a:ea typeface="Calibri" panose="020F0502020204030204" pitchFamily="34" charset="0"/>
            </a:endParaRPr>
          </a:p>
          <a:p>
            <a:pPr>
              <a:spcBef>
                <a:spcPts val="0"/>
              </a:spcBef>
              <a:spcAft>
                <a:spcPts val="0"/>
              </a:spcAft>
              <a:tabLst>
                <a:tab pos="901809" algn="l"/>
              </a:tabLst>
            </a:pPr>
            <a:r>
              <a:rPr lang="en-GB" sz="1500" dirty="0">
                <a:solidFill>
                  <a:srgbClr val="002060"/>
                </a:solidFill>
                <a:ea typeface="Calibri" panose="020F0502020204030204" pitchFamily="34" charset="0"/>
              </a:rPr>
              <a:t>WHO (2008). Essential environmental health standards in health care.</a:t>
            </a:r>
            <a:r>
              <a:rPr lang="en-US" sz="1500" dirty="0">
                <a:solidFill>
                  <a:srgbClr val="002060"/>
                </a:solidFill>
                <a:ea typeface="Calibri" panose="020F0502020204030204" pitchFamily="34" charset="0"/>
              </a:rPr>
              <a:t> http://www.who.int/water_sanitation_health/hygiene/settings/ehs_hc/en/ </a:t>
            </a:r>
          </a:p>
          <a:p>
            <a:pPr>
              <a:spcBef>
                <a:spcPts val="0"/>
              </a:spcBef>
              <a:spcAft>
                <a:spcPts val="0"/>
              </a:spcAft>
              <a:tabLst>
                <a:tab pos="901809" algn="l"/>
              </a:tabLst>
            </a:pPr>
            <a:endParaRPr lang="en-US" sz="1500" dirty="0">
              <a:solidFill>
                <a:srgbClr val="002060"/>
              </a:solidFill>
              <a:ea typeface="Calibri" panose="020F0502020204030204" pitchFamily="34" charset="0"/>
            </a:endParaRPr>
          </a:p>
          <a:p>
            <a:pPr>
              <a:spcBef>
                <a:spcPts val="0"/>
              </a:spcBef>
              <a:spcAft>
                <a:spcPts val="0"/>
              </a:spcAft>
              <a:tabLst>
                <a:tab pos="901809" algn="l"/>
              </a:tabLst>
            </a:pPr>
            <a:r>
              <a:rPr lang="en-GB" sz="1500" dirty="0">
                <a:solidFill>
                  <a:srgbClr val="002060"/>
                </a:solidFill>
                <a:ea typeface="Calibri" panose="020F0502020204030204" pitchFamily="34" charset="0"/>
              </a:rPr>
              <a:t>WHO (2011). Technical notes on drinking water, sanitation and hygiene in emergencies. Available at </a:t>
            </a:r>
            <a:r>
              <a:rPr lang="en-GB" sz="1500" dirty="0">
                <a:solidFill>
                  <a:srgbClr val="002060"/>
                </a:solidFill>
                <a:ea typeface="Calibri" panose="020F0502020204030204" pitchFamily="34" charset="0"/>
                <a:hlinkClick r:id="rId7"/>
              </a:rPr>
              <a:t>http://www.who.int/water_sanitation_health/publications/2011/tn9_how_much_water_en.pdf</a:t>
            </a:r>
            <a:endParaRPr lang="en-GB" sz="1500" dirty="0">
              <a:solidFill>
                <a:srgbClr val="002060"/>
              </a:solidFill>
              <a:ea typeface="Calibri" panose="020F0502020204030204" pitchFamily="34" charset="0"/>
            </a:endParaRPr>
          </a:p>
          <a:p>
            <a:pPr>
              <a:spcBef>
                <a:spcPts val="0"/>
              </a:spcBef>
              <a:spcAft>
                <a:spcPts val="0"/>
              </a:spcAft>
              <a:tabLst>
                <a:tab pos="901809" algn="l"/>
              </a:tabLst>
            </a:pPr>
            <a:endParaRPr lang="en-GB" sz="1500" dirty="0">
              <a:solidFill>
                <a:srgbClr val="002060"/>
              </a:solidFill>
              <a:ea typeface="Calibri" panose="020F0502020204030204" pitchFamily="34" charset="0"/>
            </a:endParaRPr>
          </a:p>
          <a:p>
            <a:pPr>
              <a:spcBef>
                <a:spcPts val="0"/>
              </a:spcBef>
              <a:spcAft>
                <a:spcPts val="0"/>
              </a:spcAft>
              <a:tabLst>
                <a:tab pos="901809" algn="l"/>
              </a:tabLst>
            </a:pPr>
            <a:r>
              <a:rPr lang="en-GB" sz="1500" dirty="0">
                <a:solidFill>
                  <a:srgbClr val="002060"/>
                </a:solidFill>
                <a:ea typeface="Calibri" panose="020F0502020204030204" pitchFamily="34" charset="0"/>
              </a:rPr>
              <a:t>WHO/UNICEF (2015). Water, sanitation and hygiene in healthcare facilities: Status in low-and middle-income countries and way forward. </a:t>
            </a:r>
            <a:r>
              <a:rPr lang="en-GB" sz="1500" dirty="0">
                <a:solidFill>
                  <a:srgbClr val="002060"/>
                </a:solidFill>
                <a:ea typeface="Calibri" panose="020F0502020204030204" pitchFamily="34" charset="0"/>
                <a:hlinkClick r:id="rId8"/>
              </a:rPr>
              <a:t>http://www.who.int/water_sanitation_health/publications/wash-health-care-facilities/en/</a:t>
            </a:r>
            <a:endParaRPr lang="en-GB" sz="1500" dirty="0">
              <a:solidFill>
                <a:srgbClr val="002060"/>
              </a:solidFill>
              <a:ea typeface="Calibri" panose="020F0502020204030204" pitchFamily="34" charset="0"/>
            </a:endParaRPr>
          </a:p>
          <a:p>
            <a:pPr>
              <a:spcBef>
                <a:spcPts val="0"/>
              </a:spcBef>
              <a:spcAft>
                <a:spcPts val="0"/>
              </a:spcAft>
              <a:tabLst>
                <a:tab pos="901809" algn="l"/>
              </a:tabLst>
            </a:pPr>
            <a:endParaRPr lang="en-GB" sz="1500" dirty="0">
              <a:solidFill>
                <a:srgbClr val="002060"/>
              </a:solidFill>
              <a:ea typeface="Calibri" panose="020F0502020204030204" pitchFamily="34" charset="0"/>
            </a:endParaRPr>
          </a:p>
          <a:p>
            <a:pPr>
              <a:spcBef>
                <a:spcPts val="0"/>
              </a:spcBef>
              <a:spcAft>
                <a:spcPts val="0"/>
              </a:spcAft>
              <a:tabLst>
                <a:tab pos="901809" algn="l"/>
              </a:tabLst>
            </a:pPr>
            <a:r>
              <a:rPr lang="en-GB" altLang="en-US" sz="1500" dirty="0">
                <a:solidFill>
                  <a:srgbClr val="002060"/>
                </a:solidFill>
                <a:ea typeface="MS PGothic" pitchFamily="34" charset="-128"/>
              </a:rPr>
              <a:t>Swedish Red Cross (Ed.) (2008): Slide show of Swedish Red Cross water and sanitation module 4O ERU deployed in Philippines. Stockholm: Swedish Red Cross. URL: </a:t>
            </a:r>
            <a:r>
              <a:rPr lang="en-GB" altLang="en-US" sz="1500" dirty="0">
                <a:solidFill>
                  <a:srgbClr val="002060"/>
                </a:solidFill>
                <a:ea typeface="MS PGothic" pitchFamily="34" charset="-128"/>
                <a:hlinkClick r:id="rId9"/>
              </a:rPr>
              <a:t>http://www.ifrc.org/Global/sw-watsan-eru-philippines0808.pdf</a:t>
            </a:r>
            <a:r>
              <a:rPr lang="en-GB" altLang="en-US" sz="1500" dirty="0">
                <a:solidFill>
                  <a:srgbClr val="002060"/>
                </a:solidFill>
                <a:ea typeface="MS PGothic" pitchFamily="34" charset="-128"/>
              </a:rPr>
              <a:t> [Accessed: 20.03.2015].</a:t>
            </a:r>
          </a:p>
          <a:p>
            <a:pPr>
              <a:spcBef>
                <a:spcPts val="0"/>
              </a:spcBef>
              <a:spcAft>
                <a:spcPts val="0"/>
              </a:spcAft>
              <a:tabLst>
                <a:tab pos="901809" algn="l"/>
              </a:tabLst>
            </a:pPr>
            <a:endParaRPr lang="en-GB" altLang="en-US" sz="1500" dirty="0">
              <a:solidFill>
                <a:srgbClr val="002060"/>
              </a:solidFill>
              <a:ea typeface="MS PGothic" pitchFamily="34" charset="-128"/>
            </a:endParaRPr>
          </a:p>
          <a:p>
            <a:pPr>
              <a:spcBef>
                <a:spcPts val="0"/>
              </a:spcBef>
              <a:spcAft>
                <a:spcPts val="0"/>
              </a:spcAft>
              <a:tabLst>
                <a:tab pos="901809" algn="l"/>
              </a:tabLst>
            </a:pPr>
            <a:endParaRPr lang="en-GB" sz="1500" dirty="0">
              <a:solidFill>
                <a:srgbClr val="002060"/>
              </a:solidFill>
            </a:endParaRPr>
          </a:p>
        </p:txBody>
      </p:sp>
      <p:sp>
        <p:nvSpPr>
          <p:cNvPr id="4" name="Title 3"/>
          <p:cNvSpPr>
            <a:spLocks noGrp="1"/>
          </p:cNvSpPr>
          <p:nvPr>
            <p:ph type="title"/>
          </p:nvPr>
        </p:nvSpPr>
        <p:spPr/>
        <p:txBody>
          <a:bodyPr/>
          <a:lstStyle/>
          <a:p>
            <a:pPr>
              <a:defRPr/>
            </a:pPr>
            <a:r>
              <a:rPr lang="en-GB" dirty="0"/>
              <a:t>References</a:t>
            </a:r>
          </a:p>
        </p:txBody>
      </p:sp>
    </p:spTree>
    <p:extLst>
      <p:ext uri="{BB962C8B-B14F-4D97-AF65-F5344CB8AC3E}">
        <p14:creationId xmlns:p14="http://schemas.microsoft.com/office/powerpoint/2010/main" val="4154048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DE045725-0F69-495B-A7FB-B2F20D2EF9A9}"/>
              </a:ext>
            </a:extLst>
          </p:cNvPr>
          <p:cNvSpPr>
            <a:spLocks noGrp="1" noChangeArrowheads="1"/>
          </p:cNvSpPr>
          <p:nvPr>
            <p:ph type="ctrTitle" idx="4294967295"/>
          </p:nvPr>
        </p:nvSpPr>
        <p:spPr>
          <a:xfrm>
            <a:off x="0" y="2053236"/>
            <a:ext cx="10693400" cy="2303194"/>
          </a:xfrm>
          <a:solidFill>
            <a:schemeClr val="tx2"/>
          </a:solidFill>
        </p:spPr>
        <p:txBody>
          <a:bodyPr/>
          <a:lstStyle/>
          <a:p>
            <a:pPr eaLnBrk="1" hangingPunct="1">
              <a:lnSpc>
                <a:spcPct val="150000"/>
              </a:lnSpc>
              <a:spcBef>
                <a:spcPts val="1295"/>
              </a:spcBef>
              <a:spcAft>
                <a:spcPts val="1295"/>
              </a:spcAft>
            </a:pPr>
            <a:r>
              <a:rPr lang="en-US" altLang="en-US" sz="3454" b="1">
                <a:solidFill>
                  <a:schemeClr val="bg1"/>
                </a:solidFill>
                <a:latin typeface="Arial" panose="020B0604020202020204" pitchFamily="34" charset="0"/>
                <a:cs typeface="Arial" panose="020B0604020202020204" pitchFamily="34" charset="0"/>
              </a:rPr>
              <a:t>SANITATION MANAGEMENT </a:t>
            </a:r>
            <a:br>
              <a:rPr lang="en-US" altLang="en-US" sz="3454" b="1">
                <a:solidFill>
                  <a:schemeClr val="bg1"/>
                </a:solidFill>
                <a:latin typeface="Arial" panose="020B0604020202020204" pitchFamily="34" charset="0"/>
                <a:cs typeface="Arial" panose="020B0604020202020204" pitchFamily="34" charset="0"/>
              </a:rPr>
            </a:br>
            <a:r>
              <a:rPr lang="en-US" altLang="en-US" sz="3454" b="1">
                <a:solidFill>
                  <a:schemeClr val="bg1"/>
                </a:solidFill>
                <a:latin typeface="Arial" panose="020B0604020202020204" pitchFamily="34" charset="0"/>
                <a:cs typeface="Arial" panose="020B0604020202020204" pitchFamily="34" charset="0"/>
              </a:rPr>
              <a:t>IN THE CONTEXT OF COVID-19 PREVENTION</a:t>
            </a:r>
            <a:br>
              <a:rPr lang="en-US" altLang="en-US" sz="3454" b="1">
                <a:solidFill>
                  <a:schemeClr val="bg1"/>
                </a:solidFill>
                <a:latin typeface="Arial" panose="020B0604020202020204" pitchFamily="34" charset="0"/>
                <a:cs typeface="Arial" panose="020B0604020202020204" pitchFamily="34" charset="0"/>
              </a:rPr>
            </a:br>
            <a:r>
              <a:rPr lang="en-US" altLang="en-US" sz="3454" b="1">
                <a:solidFill>
                  <a:schemeClr val="bg1"/>
                </a:solidFill>
                <a:latin typeface="Arial" panose="020B0604020202020204" pitchFamily="34" charset="0"/>
                <a:cs typeface="Arial" panose="020B0604020202020204" pitchFamily="34" charset="0"/>
              </a:rPr>
              <a:t>IN VIET NAM</a:t>
            </a:r>
            <a:endParaRPr lang="en-US" altLang="en-US" sz="2375" b="1" i="1">
              <a:solidFill>
                <a:schemeClr val="bg1"/>
              </a:solidFill>
              <a:latin typeface="Arial" panose="020B0604020202020204" pitchFamily="34" charset="0"/>
              <a:cs typeface="Arial" panose="020B0604020202020204" pitchFamily="34" charset="0"/>
            </a:endParaRPr>
          </a:p>
        </p:txBody>
      </p:sp>
      <p:pic>
        <p:nvPicPr>
          <p:cNvPr id="15362" name="Picture 7">
            <a:extLst>
              <a:ext uri="{FF2B5EF4-FFF2-40B4-BE49-F238E27FC236}">
                <a16:creationId xmlns:a16="http://schemas.microsoft.com/office/drawing/2014/main" id="{0CFDE80C-431F-41F2-81DB-E4025D364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14" y="342977"/>
            <a:ext cx="5259303" cy="96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a:extLst>
              <a:ext uri="{FF2B5EF4-FFF2-40B4-BE49-F238E27FC236}">
                <a16:creationId xmlns:a16="http://schemas.microsoft.com/office/drawing/2014/main" id="{0ADEA6F0-019C-4318-932C-0A5BF78411E4}"/>
              </a:ext>
            </a:extLst>
          </p:cNvPr>
          <p:cNvSpPr>
            <a:spLocks noChangeArrowheads="1"/>
          </p:cNvSpPr>
          <p:nvPr/>
        </p:nvSpPr>
        <p:spPr bwMode="auto">
          <a:xfrm>
            <a:off x="3208020" y="5096742"/>
            <a:ext cx="6745068" cy="690317"/>
          </a:xfrm>
          <a:prstGeom prst="rect">
            <a:avLst/>
          </a:prstGeom>
          <a:noFill/>
          <a:ln>
            <a:noFill/>
          </a:ln>
          <a:extLst/>
        </p:spPr>
        <p:txBody>
          <a:bodyPr>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defTabSz="987095" rtl="0">
              <a:spcBef>
                <a:spcPts val="0"/>
              </a:spcBef>
              <a:spcAft>
                <a:spcPts val="0"/>
              </a:spcAft>
              <a:defRPr/>
            </a:pPr>
            <a:r>
              <a:rPr lang="en-US" altLang="en-US" sz="1943" b="0" dirty="0">
                <a:solidFill>
                  <a:srgbClr val="1F497D">
                    <a:lumMod val="50000"/>
                  </a:srgbClr>
                </a:solidFill>
                <a:latin typeface="Arial" charset="0"/>
                <a:ea typeface="MS PGothic" panose="020B0600070205080204" pitchFamily="34" charset="-128"/>
              </a:rPr>
              <a:t>Health Environment Management Agency,</a:t>
            </a:r>
          </a:p>
          <a:p>
            <a:pPr defTabSz="987095" rtl="0">
              <a:spcBef>
                <a:spcPts val="0"/>
              </a:spcBef>
              <a:spcAft>
                <a:spcPts val="0"/>
              </a:spcAft>
              <a:defRPr/>
            </a:pPr>
            <a:r>
              <a:rPr lang="en-US" altLang="en-US" sz="1943" b="0" dirty="0">
                <a:solidFill>
                  <a:srgbClr val="1F497D">
                    <a:lumMod val="50000"/>
                  </a:srgbClr>
                </a:solidFill>
                <a:latin typeface="Arial" charset="0"/>
                <a:ea typeface="MS PGothic" panose="020B0600070205080204" pitchFamily="34" charset="-128"/>
              </a:rPr>
              <a:t>Ministry of Health of Viet Nam  </a:t>
            </a:r>
          </a:p>
        </p:txBody>
      </p:sp>
      <p:sp>
        <p:nvSpPr>
          <p:cNvPr id="15364" name="Slide Number Placeholder 1">
            <a:extLst>
              <a:ext uri="{FF2B5EF4-FFF2-40B4-BE49-F238E27FC236}">
                <a16:creationId xmlns:a16="http://schemas.microsoft.com/office/drawing/2014/main" id="{139C1E91-28F1-4480-AB3D-A5A5158664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91">
                <a:solidFill>
                  <a:schemeClr val="tx1"/>
                </a:solidFill>
                <a:latin typeface="Verdana" panose="020B0604030504040204" pitchFamily="34" charset="0"/>
                <a:ea typeface="MS PGothic" panose="020B0600070205080204" pitchFamily="34" charset="-128"/>
              </a:defRPr>
            </a:lvl1pPr>
            <a:lvl2pPr marL="802015" indent="-308467">
              <a:defRPr sz="2591">
                <a:solidFill>
                  <a:schemeClr val="tx1"/>
                </a:solidFill>
                <a:latin typeface="Verdana" panose="020B0604030504040204" pitchFamily="34" charset="0"/>
                <a:ea typeface="MS PGothic" panose="020B0600070205080204" pitchFamily="34" charset="-128"/>
              </a:defRPr>
            </a:lvl2pPr>
            <a:lvl3pPr marL="1233869" indent="-246774">
              <a:defRPr sz="2591">
                <a:solidFill>
                  <a:schemeClr val="tx1"/>
                </a:solidFill>
                <a:latin typeface="Verdana" panose="020B0604030504040204" pitchFamily="34" charset="0"/>
                <a:ea typeface="MS PGothic" panose="020B0600070205080204" pitchFamily="34" charset="-128"/>
              </a:defRPr>
            </a:lvl3pPr>
            <a:lvl4pPr marL="1727416" indent="-246774">
              <a:defRPr sz="2591">
                <a:solidFill>
                  <a:schemeClr val="tx1"/>
                </a:solidFill>
                <a:latin typeface="Verdana" panose="020B0604030504040204" pitchFamily="34" charset="0"/>
                <a:ea typeface="MS PGothic" panose="020B0600070205080204" pitchFamily="34" charset="-128"/>
              </a:defRPr>
            </a:lvl4pPr>
            <a:lvl5pPr marL="2220963" indent="-246774">
              <a:defRPr sz="2591">
                <a:solidFill>
                  <a:schemeClr val="tx1"/>
                </a:solidFill>
                <a:latin typeface="Verdana" panose="020B0604030504040204" pitchFamily="34" charset="0"/>
                <a:ea typeface="MS PGothic" panose="020B0600070205080204" pitchFamily="34" charset="-128"/>
              </a:defRPr>
            </a:lvl5pPr>
            <a:lvl6pPr marL="2714511" indent="-246774" eaLnBrk="0" fontAlgn="base" hangingPunct="0">
              <a:spcBef>
                <a:spcPct val="0"/>
              </a:spcBef>
              <a:spcAft>
                <a:spcPct val="0"/>
              </a:spcAft>
              <a:defRPr sz="2591">
                <a:solidFill>
                  <a:schemeClr val="tx1"/>
                </a:solidFill>
                <a:latin typeface="Verdana" panose="020B0604030504040204" pitchFamily="34" charset="0"/>
                <a:ea typeface="MS PGothic" panose="020B0600070205080204" pitchFamily="34" charset="-128"/>
              </a:defRPr>
            </a:lvl6pPr>
            <a:lvl7pPr marL="3208058" indent="-246774" eaLnBrk="0" fontAlgn="base" hangingPunct="0">
              <a:spcBef>
                <a:spcPct val="0"/>
              </a:spcBef>
              <a:spcAft>
                <a:spcPct val="0"/>
              </a:spcAft>
              <a:defRPr sz="2591">
                <a:solidFill>
                  <a:schemeClr val="tx1"/>
                </a:solidFill>
                <a:latin typeface="Verdana" panose="020B0604030504040204" pitchFamily="34" charset="0"/>
                <a:ea typeface="MS PGothic" panose="020B0600070205080204" pitchFamily="34" charset="-128"/>
              </a:defRPr>
            </a:lvl7pPr>
            <a:lvl8pPr marL="3701606" indent="-246774" eaLnBrk="0" fontAlgn="base" hangingPunct="0">
              <a:spcBef>
                <a:spcPct val="0"/>
              </a:spcBef>
              <a:spcAft>
                <a:spcPct val="0"/>
              </a:spcAft>
              <a:defRPr sz="2591">
                <a:solidFill>
                  <a:schemeClr val="tx1"/>
                </a:solidFill>
                <a:latin typeface="Verdana" panose="020B0604030504040204" pitchFamily="34" charset="0"/>
                <a:ea typeface="MS PGothic" panose="020B0600070205080204" pitchFamily="34" charset="-128"/>
              </a:defRPr>
            </a:lvl8pPr>
            <a:lvl9pPr marL="4195153" indent="-246774" eaLnBrk="0" fontAlgn="base" hangingPunct="0">
              <a:spcBef>
                <a:spcPct val="0"/>
              </a:spcBef>
              <a:spcAft>
                <a:spcPct val="0"/>
              </a:spcAft>
              <a:defRPr sz="2591">
                <a:solidFill>
                  <a:schemeClr val="tx1"/>
                </a:solidFill>
                <a:latin typeface="Verdana" panose="020B0604030504040204" pitchFamily="34" charset="0"/>
                <a:ea typeface="MS PGothic" panose="020B0600070205080204" pitchFamily="34" charset="-128"/>
              </a:defRPr>
            </a:lvl9pPr>
          </a:lstStyle>
          <a:p>
            <a:pPr defTabSz="987095" rtl="0" eaLnBrk="0" hangingPunct="0"/>
            <a:fld id="{DA10A7AB-758B-484A-A927-8BA459898B7E}" type="slidenum">
              <a:rPr lang="en-US" altLang="en-US" sz="1295" b="0">
                <a:solidFill>
                  <a:srgbClr val="898989"/>
                </a:solidFill>
              </a:rPr>
              <a:pPr defTabSz="987095" rtl="0" eaLnBrk="0" hangingPunct="0"/>
              <a:t>24</a:t>
            </a:fld>
            <a:endParaRPr lang="en-US" altLang="en-US" sz="1295" b="0">
              <a:solidFill>
                <a:srgbClr val="898989"/>
              </a:solidFill>
            </a:endParaRPr>
          </a:p>
        </p:txBody>
      </p:sp>
    </p:spTree>
    <p:extLst>
      <p:ext uri="{BB962C8B-B14F-4D97-AF65-F5344CB8AC3E}">
        <p14:creationId xmlns:p14="http://schemas.microsoft.com/office/powerpoint/2010/main" val="139675422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29E2023-107D-4671-A4CB-F4F3414EB72F}"/>
              </a:ext>
            </a:extLst>
          </p:cNvPr>
          <p:cNvCxnSpPr/>
          <p:nvPr/>
        </p:nvCxnSpPr>
        <p:spPr>
          <a:xfrm>
            <a:off x="0" y="1066153"/>
            <a:ext cx="10693400" cy="1714"/>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Rectangle 2">
            <a:extLst>
              <a:ext uri="{FF2B5EF4-FFF2-40B4-BE49-F238E27FC236}">
                <a16:creationId xmlns:a16="http://schemas.microsoft.com/office/drawing/2014/main" id="{2B79FC9C-7224-40C7-B2FC-712359760560}"/>
              </a:ext>
            </a:extLst>
          </p:cNvPr>
          <p:cNvSpPr txBox="1">
            <a:spLocks noChangeArrowheads="1"/>
          </p:cNvSpPr>
          <p:nvPr/>
        </p:nvSpPr>
        <p:spPr>
          <a:xfrm>
            <a:off x="0" y="164754"/>
            <a:ext cx="10693400" cy="822569"/>
          </a:xfrm>
          <a:prstGeom prst="rect">
            <a:avLst/>
          </a:prstGeom>
        </p:spPr>
        <p:txBody>
          <a:bodyPr anchor="ctr">
            <a:normAutofit fontScale="90000" lnSpcReduction="20000"/>
          </a:bodyPr>
          <a:lstStyle/>
          <a:p>
            <a:pPr algn="ctr" defTabSz="987095" rtl="0" fontAlgn="auto">
              <a:lnSpc>
                <a:spcPct val="150000"/>
              </a:lnSpc>
              <a:spcAft>
                <a:spcPts val="0"/>
              </a:spcAft>
              <a:defRPr/>
            </a:pPr>
            <a:r>
              <a:rPr lang="en-US" sz="4318" dirty="0">
                <a:solidFill>
                  <a:srgbClr val="002060"/>
                </a:solidFill>
                <a:latin typeface="Calibri"/>
                <a:ea typeface="MS PGothic" panose="020B0600070205080204" pitchFamily="34" charset="-128"/>
                <a:cs typeface="+mn-cs"/>
              </a:rPr>
              <a:t>COVID-19 IN VIET NAM</a:t>
            </a:r>
          </a:p>
        </p:txBody>
      </p:sp>
      <p:pic>
        <p:nvPicPr>
          <p:cNvPr id="16387" name="Picture 7" descr="LOGO CHON">
            <a:extLst>
              <a:ext uri="{FF2B5EF4-FFF2-40B4-BE49-F238E27FC236}">
                <a16:creationId xmlns:a16="http://schemas.microsoft.com/office/drawing/2014/main" id="{943C78A9-44F3-4FF8-A82A-EB17AA8ED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8574" y="79070"/>
            <a:ext cx="904826" cy="90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Slide Number Placeholder 2">
            <a:extLst>
              <a:ext uri="{FF2B5EF4-FFF2-40B4-BE49-F238E27FC236}">
                <a16:creationId xmlns:a16="http://schemas.microsoft.com/office/drawing/2014/main" id="{BAA18B56-9B28-4564-8281-061EB9AB16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91">
                <a:solidFill>
                  <a:schemeClr val="tx1"/>
                </a:solidFill>
                <a:latin typeface="Verdana" panose="020B0604030504040204" pitchFamily="34" charset="0"/>
                <a:ea typeface="MS PGothic" panose="020B0600070205080204" pitchFamily="34" charset="-128"/>
              </a:defRPr>
            </a:lvl1pPr>
            <a:lvl2pPr marL="802015" indent="-308467">
              <a:defRPr sz="2591">
                <a:solidFill>
                  <a:schemeClr val="tx1"/>
                </a:solidFill>
                <a:latin typeface="Verdana" panose="020B0604030504040204" pitchFamily="34" charset="0"/>
                <a:ea typeface="MS PGothic" panose="020B0600070205080204" pitchFamily="34" charset="-128"/>
              </a:defRPr>
            </a:lvl2pPr>
            <a:lvl3pPr marL="1233869" indent="-246774">
              <a:defRPr sz="2591">
                <a:solidFill>
                  <a:schemeClr val="tx1"/>
                </a:solidFill>
                <a:latin typeface="Verdana" panose="020B0604030504040204" pitchFamily="34" charset="0"/>
                <a:ea typeface="MS PGothic" panose="020B0600070205080204" pitchFamily="34" charset="-128"/>
              </a:defRPr>
            </a:lvl3pPr>
            <a:lvl4pPr marL="1727416" indent="-246774">
              <a:defRPr sz="2591">
                <a:solidFill>
                  <a:schemeClr val="tx1"/>
                </a:solidFill>
                <a:latin typeface="Verdana" panose="020B0604030504040204" pitchFamily="34" charset="0"/>
                <a:ea typeface="MS PGothic" panose="020B0600070205080204" pitchFamily="34" charset="-128"/>
              </a:defRPr>
            </a:lvl4pPr>
            <a:lvl5pPr marL="2220963" indent="-246774">
              <a:defRPr sz="2591">
                <a:solidFill>
                  <a:schemeClr val="tx1"/>
                </a:solidFill>
                <a:latin typeface="Verdana" panose="020B0604030504040204" pitchFamily="34" charset="0"/>
                <a:ea typeface="MS PGothic" panose="020B0600070205080204" pitchFamily="34" charset="-128"/>
              </a:defRPr>
            </a:lvl5pPr>
            <a:lvl6pPr marL="2714511" indent="-246774" eaLnBrk="0" fontAlgn="base" hangingPunct="0">
              <a:spcBef>
                <a:spcPct val="0"/>
              </a:spcBef>
              <a:spcAft>
                <a:spcPct val="0"/>
              </a:spcAft>
              <a:defRPr sz="2591">
                <a:solidFill>
                  <a:schemeClr val="tx1"/>
                </a:solidFill>
                <a:latin typeface="Verdana" panose="020B0604030504040204" pitchFamily="34" charset="0"/>
                <a:ea typeface="MS PGothic" panose="020B0600070205080204" pitchFamily="34" charset="-128"/>
              </a:defRPr>
            </a:lvl6pPr>
            <a:lvl7pPr marL="3208058" indent="-246774" eaLnBrk="0" fontAlgn="base" hangingPunct="0">
              <a:spcBef>
                <a:spcPct val="0"/>
              </a:spcBef>
              <a:spcAft>
                <a:spcPct val="0"/>
              </a:spcAft>
              <a:defRPr sz="2591">
                <a:solidFill>
                  <a:schemeClr val="tx1"/>
                </a:solidFill>
                <a:latin typeface="Verdana" panose="020B0604030504040204" pitchFamily="34" charset="0"/>
                <a:ea typeface="MS PGothic" panose="020B0600070205080204" pitchFamily="34" charset="-128"/>
              </a:defRPr>
            </a:lvl7pPr>
            <a:lvl8pPr marL="3701606" indent="-246774" eaLnBrk="0" fontAlgn="base" hangingPunct="0">
              <a:spcBef>
                <a:spcPct val="0"/>
              </a:spcBef>
              <a:spcAft>
                <a:spcPct val="0"/>
              </a:spcAft>
              <a:defRPr sz="2591">
                <a:solidFill>
                  <a:schemeClr val="tx1"/>
                </a:solidFill>
                <a:latin typeface="Verdana" panose="020B0604030504040204" pitchFamily="34" charset="0"/>
                <a:ea typeface="MS PGothic" panose="020B0600070205080204" pitchFamily="34" charset="-128"/>
              </a:defRPr>
            </a:lvl8pPr>
            <a:lvl9pPr marL="4195153" indent="-246774" eaLnBrk="0" fontAlgn="base" hangingPunct="0">
              <a:spcBef>
                <a:spcPct val="0"/>
              </a:spcBef>
              <a:spcAft>
                <a:spcPct val="0"/>
              </a:spcAft>
              <a:defRPr sz="2591">
                <a:solidFill>
                  <a:schemeClr val="tx1"/>
                </a:solidFill>
                <a:latin typeface="Verdana" panose="020B0604030504040204" pitchFamily="34" charset="0"/>
                <a:ea typeface="MS PGothic" panose="020B0600070205080204" pitchFamily="34" charset="-128"/>
              </a:defRPr>
            </a:lvl9pPr>
          </a:lstStyle>
          <a:p>
            <a:pPr defTabSz="987095" rtl="0" eaLnBrk="0" hangingPunct="0"/>
            <a:fld id="{F2D02C4B-3870-4716-BE20-F89F76B866AC}" type="slidenum">
              <a:rPr lang="en-US" altLang="en-US" sz="1295" b="0">
                <a:solidFill>
                  <a:srgbClr val="898989"/>
                </a:solidFill>
              </a:rPr>
              <a:pPr defTabSz="987095" rtl="0" eaLnBrk="0" hangingPunct="0"/>
              <a:t>25</a:t>
            </a:fld>
            <a:endParaRPr lang="en-US" altLang="en-US" sz="1295" b="0">
              <a:solidFill>
                <a:srgbClr val="898989"/>
              </a:solidFill>
            </a:endParaRPr>
          </a:p>
        </p:txBody>
      </p:sp>
      <p:sp>
        <p:nvSpPr>
          <p:cNvPr id="4" name="Rectangle 3">
            <a:extLst>
              <a:ext uri="{FF2B5EF4-FFF2-40B4-BE49-F238E27FC236}">
                <a16:creationId xmlns:a16="http://schemas.microsoft.com/office/drawing/2014/main" id="{DFB2EFD3-EEE9-4754-9C65-947D9E78A109}"/>
              </a:ext>
            </a:extLst>
          </p:cNvPr>
          <p:cNvSpPr/>
          <p:nvPr/>
        </p:nvSpPr>
        <p:spPr>
          <a:xfrm>
            <a:off x="329028" y="3326505"/>
            <a:ext cx="3040079" cy="391326"/>
          </a:xfrm>
          <a:prstGeom prst="rect">
            <a:avLst/>
          </a:prstGeom>
        </p:spPr>
        <p:txBody>
          <a:bodyPr>
            <a:spAutoFit/>
          </a:bodyPr>
          <a:lstStyle/>
          <a:p>
            <a:pPr marL="250201" indent="-250201" defTabSz="987095" rtl="0">
              <a:spcBef>
                <a:spcPts val="1295"/>
              </a:spcBef>
              <a:spcAft>
                <a:spcPts val="1295"/>
              </a:spcAft>
              <a:buFont typeface="Arial" pitchFamily="34" charset="0"/>
              <a:buChar char="•"/>
              <a:defRPr/>
            </a:pPr>
            <a:r>
              <a:rPr lang="en-US" altLang="en-US" sz="1943" b="0">
                <a:solidFill>
                  <a:srgbClr val="1F497D">
                    <a:lumMod val="50000"/>
                  </a:srgbClr>
                </a:solidFill>
                <a:latin typeface="Arial" pitchFamily="34" charset="0"/>
                <a:ea typeface="Arial" charset="0"/>
                <a:cs typeface="Arial" panose="020B0604020202020204" pitchFamily="34" charset="0"/>
              </a:rPr>
              <a:t>Last update: 18/4/2020</a:t>
            </a:r>
            <a:endParaRPr lang="en-US" altLang="en-US" sz="1943" b="0" dirty="0">
              <a:solidFill>
                <a:srgbClr val="1F497D">
                  <a:lumMod val="50000"/>
                </a:srgbClr>
              </a:solidFill>
              <a:latin typeface="Arial" pitchFamily="34" charset="0"/>
              <a:ea typeface="Arial" charset="0"/>
              <a:cs typeface="Arial" panose="020B0604020202020204" pitchFamily="34" charset="0"/>
            </a:endParaRPr>
          </a:p>
        </p:txBody>
      </p:sp>
      <p:pic>
        <p:nvPicPr>
          <p:cNvPr id="16390" name="Picture 13">
            <a:extLst>
              <a:ext uri="{FF2B5EF4-FFF2-40B4-BE49-F238E27FC236}">
                <a16:creationId xmlns:a16="http://schemas.microsoft.com/office/drawing/2014/main" id="{505619BC-BB62-4779-9CA9-8C5FA3E9FE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5499" t="30222" r="21500" b="11111"/>
          <a:stretch>
            <a:fillRect/>
          </a:stretch>
        </p:blipFill>
        <p:spPr bwMode="auto">
          <a:xfrm>
            <a:off x="4277360" y="1047303"/>
            <a:ext cx="4441874" cy="6373197"/>
          </a:xfrm>
          <a:prstGeom prst="rect">
            <a:avLst/>
          </a:prstGeom>
          <a:noFill/>
          <a:ln w="9525">
            <a:solidFill>
              <a:schemeClr val="tx1"/>
            </a:solidFill>
            <a:miter lim="800000"/>
            <a:headEnd/>
            <a:tailEnd/>
          </a:ln>
          <a:effectLst>
            <a:outerShdw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63153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E947071-468C-43C5-B5BF-ACA98FBDFD85}"/>
              </a:ext>
            </a:extLst>
          </p:cNvPr>
          <p:cNvCxnSpPr/>
          <p:nvPr/>
        </p:nvCxnSpPr>
        <p:spPr>
          <a:xfrm>
            <a:off x="0" y="1066153"/>
            <a:ext cx="10693400" cy="1714"/>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Rectangle 2">
            <a:extLst>
              <a:ext uri="{FF2B5EF4-FFF2-40B4-BE49-F238E27FC236}">
                <a16:creationId xmlns:a16="http://schemas.microsoft.com/office/drawing/2014/main" id="{772E9495-A03E-4480-BF5C-6398F10254D4}"/>
              </a:ext>
            </a:extLst>
          </p:cNvPr>
          <p:cNvSpPr txBox="1">
            <a:spLocks noChangeArrowheads="1"/>
          </p:cNvSpPr>
          <p:nvPr/>
        </p:nvSpPr>
        <p:spPr>
          <a:xfrm>
            <a:off x="0" y="164754"/>
            <a:ext cx="10693400" cy="901399"/>
          </a:xfrm>
          <a:prstGeom prst="rect">
            <a:avLst/>
          </a:prstGeom>
        </p:spPr>
        <p:txBody>
          <a:bodyPr anchor="ctr">
            <a:normAutofit fontScale="97500" lnSpcReduction="10000"/>
          </a:bodyPr>
          <a:lstStyle/>
          <a:p>
            <a:pPr algn="ctr" defTabSz="987095" rtl="0" fontAlgn="auto">
              <a:spcAft>
                <a:spcPts val="0"/>
              </a:spcAft>
              <a:defRPr/>
            </a:pPr>
            <a:r>
              <a:rPr lang="en-US" sz="3023" dirty="0">
                <a:solidFill>
                  <a:srgbClr val="002060"/>
                </a:solidFill>
                <a:latin typeface="Calibri"/>
                <a:ea typeface="MS PGothic" panose="020B0600070205080204" pitchFamily="34" charset="-128"/>
                <a:cs typeface="+mn-cs"/>
              </a:rPr>
              <a:t>SANITATION </a:t>
            </a:r>
          </a:p>
          <a:p>
            <a:pPr algn="ctr" defTabSz="987095" rtl="0" fontAlgn="auto">
              <a:spcAft>
                <a:spcPts val="0"/>
              </a:spcAft>
              <a:defRPr/>
            </a:pPr>
            <a:r>
              <a:rPr lang="en-US" sz="3023" dirty="0">
                <a:solidFill>
                  <a:srgbClr val="0000FF"/>
                </a:solidFill>
                <a:latin typeface="Calibri"/>
                <a:ea typeface="MS PGothic" panose="020B0600070205080204" pitchFamily="34" charset="-128"/>
                <a:cs typeface="+mn-cs"/>
              </a:rPr>
              <a:t>IN THE CONTEXT OF COVID-19 PREVENTION</a:t>
            </a:r>
          </a:p>
        </p:txBody>
      </p:sp>
      <p:pic>
        <p:nvPicPr>
          <p:cNvPr id="20483" name="Picture 7" descr="LOGO CHON">
            <a:extLst>
              <a:ext uri="{FF2B5EF4-FFF2-40B4-BE49-F238E27FC236}">
                <a16:creationId xmlns:a16="http://schemas.microsoft.com/office/drawing/2014/main" id="{E122C030-9A20-470B-9B80-6AE26EEEC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8574" y="79070"/>
            <a:ext cx="904826" cy="90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1">
            <a:extLst>
              <a:ext uri="{FF2B5EF4-FFF2-40B4-BE49-F238E27FC236}">
                <a16:creationId xmlns:a16="http://schemas.microsoft.com/office/drawing/2014/main" id="{3C50B85C-7036-4311-A6F2-1B8EBF45430E}"/>
              </a:ext>
            </a:extLst>
          </p:cNvPr>
          <p:cNvSpPr>
            <a:spLocks noChangeArrowheads="1"/>
          </p:cNvSpPr>
          <p:nvPr/>
        </p:nvSpPr>
        <p:spPr bwMode="auto">
          <a:xfrm>
            <a:off x="575799" y="1559695"/>
            <a:ext cx="6991838" cy="5611280"/>
          </a:xfrm>
          <a:prstGeom prst="rect">
            <a:avLst/>
          </a:prstGeom>
          <a:noFill/>
          <a:ln>
            <a:noFill/>
          </a:ln>
          <a:extLst/>
        </p:spPr>
        <p:txBody>
          <a:bodyPr>
            <a:spAutoFit/>
          </a:bodyPr>
          <a:lstStyle>
            <a:lvl1pPr marL="342900" indent="-342900">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368447" indent="-368447" defTabSz="987095" rtl="0">
              <a:spcBef>
                <a:spcPts val="648"/>
              </a:spcBef>
              <a:spcAft>
                <a:spcPts val="648"/>
              </a:spcAft>
              <a:buFont typeface="+mj-lt"/>
              <a:buAutoNum type="arabicPeriod"/>
              <a:defRPr/>
            </a:pPr>
            <a:r>
              <a:rPr lang="en-US" altLang="en-US" sz="2159" b="0" dirty="0">
                <a:solidFill>
                  <a:srgbClr val="0000FF"/>
                </a:solidFill>
                <a:latin typeface="Arial" pitchFamily="34" charset="0"/>
                <a:ea typeface="MS PGothic" panose="020B0600070205080204" pitchFamily="34" charset="-128"/>
                <a:cs typeface="Arial" pitchFamily="34" charset="0"/>
              </a:rPr>
              <a:t>Availability of sanitation facilities in:</a:t>
            </a:r>
          </a:p>
          <a:p>
            <a:pPr marL="370161" indent="-370161" defTabSz="987095" rtl="0">
              <a:spcBef>
                <a:spcPts val="648"/>
              </a:spcBef>
              <a:spcAft>
                <a:spcPts val="0"/>
              </a:spcAft>
              <a:buFont typeface="Arial"/>
              <a:buChar char="•"/>
              <a:defRPr/>
            </a:pPr>
            <a:r>
              <a:rPr lang="en-US" altLang="en-US" sz="2159" b="0" dirty="0">
                <a:solidFill>
                  <a:srgbClr val="1F497D">
                    <a:lumMod val="50000"/>
                  </a:srgbClr>
                </a:solidFill>
                <a:latin typeface="Arial" pitchFamily="34" charset="0"/>
                <a:ea typeface="MS PGothic" panose="020B0600070205080204" pitchFamily="34" charset="-128"/>
                <a:cs typeface="Arial" pitchFamily="34" charset="0"/>
              </a:rPr>
              <a:t>Health care facilities</a:t>
            </a:r>
          </a:p>
          <a:p>
            <a:pPr marL="370161" indent="-370161" defTabSz="987095" rtl="0">
              <a:spcBef>
                <a:spcPts val="648"/>
              </a:spcBef>
              <a:spcAft>
                <a:spcPts val="0"/>
              </a:spcAft>
              <a:buFont typeface="Arial"/>
              <a:buChar char="•"/>
              <a:defRPr/>
            </a:pPr>
            <a:r>
              <a:rPr lang="en-US" altLang="en-US" sz="2159" b="0" dirty="0">
                <a:solidFill>
                  <a:srgbClr val="1F497D">
                    <a:lumMod val="50000"/>
                  </a:srgbClr>
                </a:solidFill>
                <a:latin typeface="Arial" pitchFamily="34" charset="0"/>
                <a:ea typeface="MS PGothic" panose="020B0600070205080204" pitchFamily="34" charset="-128"/>
                <a:cs typeface="Arial" pitchFamily="34" charset="0"/>
              </a:rPr>
              <a:t>Quarantine/isolation room </a:t>
            </a:r>
          </a:p>
          <a:p>
            <a:pPr marL="370161" indent="-370161" defTabSz="987095" rtl="0">
              <a:spcBef>
                <a:spcPts val="648"/>
              </a:spcBef>
              <a:spcAft>
                <a:spcPts val="0"/>
              </a:spcAft>
              <a:buFont typeface="Arial"/>
              <a:buChar char="•"/>
              <a:defRPr/>
            </a:pPr>
            <a:r>
              <a:rPr lang="en-US" altLang="en-US" sz="2159" b="0" dirty="0">
                <a:solidFill>
                  <a:srgbClr val="1F497D">
                    <a:lumMod val="50000"/>
                  </a:srgbClr>
                </a:solidFill>
                <a:latin typeface="Arial" pitchFamily="34" charset="0"/>
                <a:ea typeface="MS PGothic" panose="020B0600070205080204" pitchFamily="34" charset="-128"/>
                <a:cs typeface="Arial" pitchFamily="34" charset="0"/>
              </a:rPr>
              <a:t>Quarantine/isolation facilities: Fixed or mobile toilets</a:t>
            </a:r>
          </a:p>
          <a:p>
            <a:pPr marL="493547" indent="-493547" defTabSz="987095" rtl="0">
              <a:spcBef>
                <a:spcPts val="648"/>
              </a:spcBef>
              <a:spcAft>
                <a:spcPts val="648"/>
              </a:spcAft>
              <a:buFont typeface="+mj-lt"/>
              <a:buAutoNum type="arabicPeriod" startAt="2"/>
              <a:defRPr/>
            </a:pPr>
            <a:r>
              <a:rPr lang="en-US" altLang="en-US" sz="2159" b="0" dirty="0">
                <a:solidFill>
                  <a:srgbClr val="0000FF"/>
                </a:solidFill>
                <a:latin typeface="Arial" pitchFamily="34" charset="0"/>
                <a:ea typeface="MS PGothic" panose="020B0600070205080204" pitchFamily="34" charset="-128"/>
                <a:cs typeface="Arial" pitchFamily="34" charset="0"/>
              </a:rPr>
              <a:t>Sanitation quality:</a:t>
            </a:r>
          </a:p>
          <a:p>
            <a:pPr marL="370161" indent="-370161" defTabSz="987095" rtl="0">
              <a:spcBef>
                <a:spcPts val="648"/>
              </a:spcBef>
              <a:spcAft>
                <a:spcPts val="0"/>
              </a:spcAft>
              <a:buFont typeface="Arial"/>
              <a:buChar char="•"/>
              <a:defRPr/>
            </a:pPr>
            <a:r>
              <a:rPr lang="en-US" altLang="en-US" sz="2159" b="0" dirty="0">
                <a:solidFill>
                  <a:srgbClr val="1F497D">
                    <a:lumMod val="50000"/>
                  </a:srgbClr>
                </a:solidFill>
                <a:latin typeface="Arial" pitchFamily="34" charset="0"/>
                <a:ea typeface="MS PGothic" panose="020B0600070205080204" pitchFamily="34" charset="-128"/>
                <a:cs typeface="Arial" pitchFamily="34" charset="0"/>
              </a:rPr>
              <a:t>Easy to access</a:t>
            </a:r>
          </a:p>
          <a:p>
            <a:pPr marL="370161" indent="-370161" defTabSz="987095" rtl="0">
              <a:spcBef>
                <a:spcPts val="648"/>
              </a:spcBef>
              <a:spcAft>
                <a:spcPts val="0"/>
              </a:spcAft>
              <a:buFont typeface="Arial"/>
              <a:buChar char="•"/>
              <a:defRPr/>
            </a:pPr>
            <a:r>
              <a:rPr lang="en-US" altLang="en-US" sz="2159" b="0" dirty="0">
                <a:solidFill>
                  <a:srgbClr val="1F497D">
                    <a:lumMod val="50000"/>
                  </a:srgbClr>
                </a:solidFill>
                <a:latin typeface="Arial" pitchFamily="34" charset="0"/>
                <a:ea typeface="MS PGothic" panose="020B0600070205080204" pitchFamily="34" charset="-128"/>
                <a:cs typeface="Arial" pitchFamily="34" charset="0"/>
              </a:rPr>
              <a:t>Privately for male and female</a:t>
            </a:r>
          </a:p>
          <a:p>
            <a:pPr marL="370161" indent="-370161" defTabSz="987095" rtl="0">
              <a:spcBef>
                <a:spcPts val="648"/>
              </a:spcBef>
              <a:spcAft>
                <a:spcPts val="0"/>
              </a:spcAft>
              <a:buFont typeface="Arial"/>
              <a:buChar char="•"/>
              <a:defRPr/>
            </a:pPr>
            <a:r>
              <a:rPr lang="en-US" altLang="en-US" sz="2159" b="0" dirty="0">
                <a:solidFill>
                  <a:srgbClr val="1F497D">
                    <a:lumMod val="50000"/>
                  </a:srgbClr>
                </a:solidFill>
                <a:latin typeface="Arial" pitchFamily="34" charset="0"/>
                <a:ea typeface="MS PGothic" panose="020B0600070205080204" pitchFamily="34" charset="-128"/>
                <a:cs typeface="Arial" pitchFamily="34" charset="0"/>
              </a:rPr>
              <a:t>Having soap, clean water and toilet paper</a:t>
            </a:r>
          </a:p>
          <a:p>
            <a:pPr marL="370161" indent="-370161" defTabSz="987095" rtl="0">
              <a:spcBef>
                <a:spcPts val="648"/>
              </a:spcBef>
              <a:spcAft>
                <a:spcPts val="0"/>
              </a:spcAft>
              <a:buFont typeface="Arial"/>
              <a:buChar char="•"/>
              <a:defRPr/>
            </a:pPr>
            <a:r>
              <a:rPr lang="en-US" altLang="en-US" sz="2159" b="0" dirty="0">
                <a:solidFill>
                  <a:srgbClr val="1F497D">
                    <a:lumMod val="50000"/>
                  </a:srgbClr>
                </a:solidFill>
                <a:latin typeface="Arial" pitchFamily="34" charset="0"/>
                <a:ea typeface="MS PGothic" panose="020B0600070205080204" pitchFamily="34" charset="-128"/>
                <a:cs typeface="Arial" pitchFamily="34" charset="0"/>
              </a:rPr>
              <a:t>Instructions on hand washing steps</a:t>
            </a:r>
          </a:p>
          <a:p>
            <a:pPr marL="370161" indent="-370161" defTabSz="987095" rtl="0">
              <a:spcBef>
                <a:spcPts val="648"/>
              </a:spcBef>
              <a:spcAft>
                <a:spcPts val="0"/>
              </a:spcAft>
              <a:buFont typeface="Arial"/>
              <a:buChar char="•"/>
              <a:defRPr/>
            </a:pPr>
            <a:r>
              <a:rPr lang="en-US" altLang="en-US" sz="2159" b="0" dirty="0">
                <a:solidFill>
                  <a:srgbClr val="1F497D">
                    <a:lumMod val="50000"/>
                  </a:srgbClr>
                </a:solidFill>
                <a:latin typeface="Arial" pitchFamily="34" charset="0"/>
                <a:ea typeface="MS PGothic" panose="020B0600070205080204" pitchFamily="34" charset="-128"/>
                <a:cs typeface="Arial" pitchFamily="34" charset="0"/>
              </a:rPr>
              <a:t>Cleaned and monitored at least twice times daily:</a:t>
            </a:r>
          </a:p>
          <a:p>
            <a:pPr marL="863708" lvl="1" indent="-370161" defTabSz="987095" rtl="0">
              <a:spcBef>
                <a:spcPts val="648"/>
              </a:spcBef>
              <a:spcAft>
                <a:spcPts val="0"/>
              </a:spcAft>
              <a:buFont typeface="Courier New"/>
              <a:buChar char="o"/>
              <a:defRPr/>
            </a:pPr>
            <a:r>
              <a:rPr lang="en-US" altLang="en-US" sz="1943" b="0" dirty="0">
                <a:solidFill>
                  <a:srgbClr val="1F497D">
                    <a:lumMod val="50000"/>
                  </a:srgbClr>
                </a:solidFill>
                <a:latin typeface="Arial" pitchFamily="34" charset="0"/>
                <a:ea typeface="MS PGothic" panose="020B0600070205080204" pitchFamily="34" charset="-128"/>
                <a:cs typeface="Arial" pitchFamily="34" charset="0"/>
              </a:rPr>
              <a:t>Using 0.05% active chlorine-containing disinfectant solution</a:t>
            </a:r>
          </a:p>
          <a:p>
            <a:pPr marL="863708" lvl="1" indent="-370161" defTabSz="987095" rtl="0">
              <a:spcBef>
                <a:spcPts val="648"/>
              </a:spcBef>
              <a:spcAft>
                <a:spcPts val="0"/>
              </a:spcAft>
              <a:buFont typeface="Courier New"/>
              <a:buChar char="o"/>
              <a:defRPr/>
            </a:pPr>
            <a:r>
              <a:rPr lang="en-US" altLang="en-US" sz="1943" b="0" dirty="0">
                <a:solidFill>
                  <a:srgbClr val="1F497D">
                    <a:lumMod val="50000"/>
                  </a:srgbClr>
                </a:solidFill>
                <a:latin typeface="Arial" pitchFamily="34" charset="0"/>
                <a:ea typeface="MS PGothic" panose="020B0600070205080204" pitchFamily="34" charset="-128"/>
                <a:cs typeface="Arial" pitchFamily="34" charset="0"/>
              </a:rPr>
              <a:t>Focusing on floor, water flush button, water tap, door knobs</a:t>
            </a:r>
          </a:p>
        </p:txBody>
      </p:sp>
      <p:sp>
        <p:nvSpPr>
          <p:cNvPr id="20485" name="Slide Number Placeholder 2">
            <a:extLst>
              <a:ext uri="{FF2B5EF4-FFF2-40B4-BE49-F238E27FC236}">
                <a16:creationId xmlns:a16="http://schemas.microsoft.com/office/drawing/2014/main" id="{B61F03AE-B94D-4B94-8C9A-E9D8AD8E6A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91">
                <a:solidFill>
                  <a:schemeClr val="tx1"/>
                </a:solidFill>
                <a:latin typeface="Verdana" panose="020B0604030504040204" pitchFamily="34" charset="0"/>
                <a:ea typeface="MS PGothic" panose="020B0600070205080204" pitchFamily="34" charset="-128"/>
              </a:defRPr>
            </a:lvl1pPr>
            <a:lvl2pPr marL="802015" indent="-308467">
              <a:defRPr sz="2591">
                <a:solidFill>
                  <a:schemeClr val="tx1"/>
                </a:solidFill>
                <a:latin typeface="Verdana" panose="020B0604030504040204" pitchFamily="34" charset="0"/>
                <a:ea typeface="MS PGothic" panose="020B0600070205080204" pitchFamily="34" charset="-128"/>
              </a:defRPr>
            </a:lvl2pPr>
            <a:lvl3pPr marL="1233869" indent="-246774">
              <a:defRPr sz="2591">
                <a:solidFill>
                  <a:schemeClr val="tx1"/>
                </a:solidFill>
                <a:latin typeface="Verdana" panose="020B0604030504040204" pitchFamily="34" charset="0"/>
                <a:ea typeface="MS PGothic" panose="020B0600070205080204" pitchFamily="34" charset="-128"/>
              </a:defRPr>
            </a:lvl3pPr>
            <a:lvl4pPr marL="1727416" indent="-246774">
              <a:defRPr sz="2591">
                <a:solidFill>
                  <a:schemeClr val="tx1"/>
                </a:solidFill>
                <a:latin typeface="Verdana" panose="020B0604030504040204" pitchFamily="34" charset="0"/>
                <a:ea typeface="MS PGothic" panose="020B0600070205080204" pitchFamily="34" charset="-128"/>
              </a:defRPr>
            </a:lvl4pPr>
            <a:lvl5pPr marL="2220963" indent="-246774">
              <a:defRPr sz="2591">
                <a:solidFill>
                  <a:schemeClr val="tx1"/>
                </a:solidFill>
                <a:latin typeface="Verdana" panose="020B0604030504040204" pitchFamily="34" charset="0"/>
                <a:ea typeface="MS PGothic" panose="020B0600070205080204" pitchFamily="34" charset="-128"/>
              </a:defRPr>
            </a:lvl5pPr>
            <a:lvl6pPr marL="2714511" indent="-246774" eaLnBrk="0" fontAlgn="base" hangingPunct="0">
              <a:spcBef>
                <a:spcPct val="0"/>
              </a:spcBef>
              <a:spcAft>
                <a:spcPct val="0"/>
              </a:spcAft>
              <a:defRPr sz="2591">
                <a:solidFill>
                  <a:schemeClr val="tx1"/>
                </a:solidFill>
                <a:latin typeface="Verdana" panose="020B0604030504040204" pitchFamily="34" charset="0"/>
                <a:ea typeface="MS PGothic" panose="020B0600070205080204" pitchFamily="34" charset="-128"/>
              </a:defRPr>
            </a:lvl6pPr>
            <a:lvl7pPr marL="3208058" indent="-246774" eaLnBrk="0" fontAlgn="base" hangingPunct="0">
              <a:spcBef>
                <a:spcPct val="0"/>
              </a:spcBef>
              <a:spcAft>
                <a:spcPct val="0"/>
              </a:spcAft>
              <a:defRPr sz="2591">
                <a:solidFill>
                  <a:schemeClr val="tx1"/>
                </a:solidFill>
                <a:latin typeface="Verdana" panose="020B0604030504040204" pitchFamily="34" charset="0"/>
                <a:ea typeface="MS PGothic" panose="020B0600070205080204" pitchFamily="34" charset="-128"/>
              </a:defRPr>
            </a:lvl7pPr>
            <a:lvl8pPr marL="3701606" indent="-246774" eaLnBrk="0" fontAlgn="base" hangingPunct="0">
              <a:spcBef>
                <a:spcPct val="0"/>
              </a:spcBef>
              <a:spcAft>
                <a:spcPct val="0"/>
              </a:spcAft>
              <a:defRPr sz="2591">
                <a:solidFill>
                  <a:schemeClr val="tx1"/>
                </a:solidFill>
                <a:latin typeface="Verdana" panose="020B0604030504040204" pitchFamily="34" charset="0"/>
                <a:ea typeface="MS PGothic" panose="020B0600070205080204" pitchFamily="34" charset="-128"/>
              </a:defRPr>
            </a:lvl8pPr>
            <a:lvl9pPr marL="4195153" indent="-246774" eaLnBrk="0" fontAlgn="base" hangingPunct="0">
              <a:spcBef>
                <a:spcPct val="0"/>
              </a:spcBef>
              <a:spcAft>
                <a:spcPct val="0"/>
              </a:spcAft>
              <a:defRPr sz="2591">
                <a:solidFill>
                  <a:schemeClr val="tx1"/>
                </a:solidFill>
                <a:latin typeface="Verdana" panose="020B0604030504040204" pitchFamily="34" charset="0"/>
                <a:ea typeface="MS PGothic" panose="020B0600070205080204" pitchFamily="34" charset="-128"/>
              </a:defRPr>
            </a:lvl9pPr>
          </a:lstStyle>
          <a:p>
            <a:pPr defTabSz="987095" rtl="0" eaLnBrk="0" hangingPunct="0"/>
            <a:fld id="{B399FB11-EBB9-4658-9DF5-2A8201B9B66A}" type="slidenum">
              <a:rPr lang="en-US" altLang="en-US" sz="1295" b="0">
                <a:solidFill>
                  <a:srgbClr val="898989"/>
                </a:solidFill>
              </a:rPr>
              <a:pPr defTabSz="987095" rtl="0" eaLnBrk="0" hangingPunct="0"/>
              <a:t>26</a:t>
            </a:fld>
            <a:endParaRPr lang="en-US" altLang="en-US" sz="1295" b="0">
              <a:solidFill>
                <a:srgbClr val="898989"/>
              </a:solidFill>
            </a:endParaRPr>
          </a:p>
        </p:txBody>
      </p:sp>
      <p:pic>
        <p:nvPicPr>
          <p:cNvPr id="20486" name="Picture 1">
            <a:extLst>
              <a:ext uri="{FF2B5EF4-FFF2-40B4-BE49-F238E27FC236}">
                <a16:creationId xmlns:a16="http://schemas.microsoft.com/office/drawing/2014/main" id="{0105B2FC-A1F3-417D-8F17-0B498A29F3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5380" y="4603200"/>
            <a:ext cx="3043506" cy="20307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2">
            <a:extLst>
              <a:ext uri="{FF2B5EF4-FFF2-40B4-BE49-F238E27FC236}">
                <a16:creationId xmlns:a16="http://schemas.microsoft.com/office/drawing/2014/main" id="{BE5ABFEC-0DC0-4279-A27D-F9D4C102F3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5380" y="2053236"/>
            <a:ext cx="2993810" cy="20564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296078"/>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50B4B02-90AA-491F-97EF-21981AF56D35}"/>
              </a:ext>
            </a:extLst>
          </p:cNvPr>
          <p:cNvCxnSpPr/>
          <p:nvPr/>
        </p:nvCxnSpPr>
        <p:spPr>
          <a:xfrm>
            <a:off x="0" y="1066153"/>
            <a:ext cx="10693400" cy="1714"/>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22530" name="Picture 7" descr="LOGO CHON">
            <a:extLst>
              <a:ext uri="{FF2B5EF4-FFF2-40B4-BE49-F238E27FC236}">
                <a16:creationId xmlns:a16="http://schemas.microsoft.com/office/drawing/2014/main" id="{95BA939D-9464-4252-A894-CA8BBCB77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8574" y="79070"/>
            <a:ext cx="904826" cy="90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1">
            <a:extLst>
              <a:ext uri="{FF2B5EF4-FFF2-40B4-BE49-F238E27FC236}">
                <a16:creationId xmlns:a16="http://schemas.microsoft.com/office/drawing/2014/main" id="{1A5D8E38-0561-4BA6-8881-AD2454A66B00}"/>
              </a:ext>
            </a:extLst>
          </p:cNvPr>
          <p:cNvSpPr>
            <a:spLocks noChangeArrowheads="1"/>
          </p:cNvSpPr>
          <p:nvPr/>
        </p:nvSpPr>
        <p:spPr bwMode="auto">
          <a:xfrm>
            <a:off x="575799" y="1395180"/>
            <a:ext cx="9377289" cy="5416739"/>
          </a:xfrm>
          <a:prstGeom prst="rect">
            <a:avLst/>
          </a:prstGeom>
          <a:noFill/>
          <a:ln>
            <a:noFill/>
          </a:ln>
          <a:extLst/>
        </p:spPr>
        <p:txBody>
          <a:bodyPr>
            <a:spAutoFit/>
          </a:bodyPr>
          <a:lstStyle>
            <a:lvl1pPr marL="342900" indent="-342900">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493547" indent="-493547" defTabSz="987095" rtl="0">
              <a:spcBef>
                <a:spcPts val="1295"/>
              </a:spcBef>
              <a:spcAft>
                <a:spcPts val="1295"/>
              </a:spcAft>
              <a:buFont typeface="+mj-lt"/>
              <a:buAutoNum type="arabicPeriod" startAt="3"/>
              <a:defRPr/>
            </a:pPr>
            <a:r>
              <a:rPr lang="en-US" altLang="en-US" sz="2159" b="0" dirty="0">
                <a:solidFill>
                  <a:srgbClr val="0000FF"/>
                </a:solidFill>
                <a:latin typeface="Arial" pitchFamily="34" charset="0"/>
                <a:ea typeface="MS PGothic" panose="020B0600070205080204" pitchFamily="34" charset="-128"/>
                <a:cs typeface="Arial" pitchFamily="34" charset="0"/>
              </a:rPr>
              <a:t>Sanitation management for COVID-19 patient and suspected person</a:t>
            </a:r>
          </a:p>
          <a:p>
            <a:pPr marL="802015" lvl="1" indent="-370161" defTabSz="987095" rtl="0">
              <a:spcBef>
                <a:spcPts val="1295"/>
              </a:spcBef>
              <a:spcAft>
                <a:spcPts val="1295"/>
              </a:spcAft>
              <a:buFont typeface="Courier New"/>
              <a:buChar char="o"/>
              <a:defRPr/>
            </a:pPr>
            <a:r>
              <a:rPr lang="en-US" altLang="en-US" sz="2159" b="0" dirty="0">
                <a:solidFill>
                  <a:srgbClr val="1F497D">
                    <a:lumMod val="50000"/>
                  </a:srgbClr>
                </a:solidFill>
                <a:latin typeface="Arial" pitchFamily="34" charset="0"/>
                <a:ea typeface="MS PGothic" panose="020B0600070205080204" pitchFamily="34" charset="-128"/>
                <a:cs typeface="Arial" pitchFamily="34" charset="0"/>
              </a:rPr>
              <a:t>One toilet for one isolation room</a:t>
            </a:r>
          </a:p>
          <a:p>
            <a:pPr marL="802015" lvl="1" indent="-370161" defTabSz="987095" rtl="0">
              <a:spcBef>
                <a:spcPts val="1295"/>
              </a:spcBef>
              <a:spcAft>
                <a:spcPts val="1295"/>
              </a:spcAft>
              <a:buFont typeface="Courier New"/>
              <a:buChar char="o"/>
              <a:defRPr/>
            </a:pPr>
            <a:r>
              <a:rPr lang="en-US" altLang="en-US" sz="2159" b="0" dirty="0">
                <a:solidFill>
                  <a:srgbClr val="1F497D">
                    <a:lumMod val="50000"/>
                  </a:srgbClr>
                </a:solidFill>
                <a:latin typeface="Arial" pitchFamily="34" charset="0"/>
                <a:ea typeface="MS PGothic" panose="020B0600070205080204" pitchFamily="34" charset="-128"/>
                <a:cs typeface="Arial" pitchFamily="34" charset="0"/>
              </a:rPr>
              <a:t>Having water and soap</a:t>
            </a:r>
          </a:p>
          <a:p>
            <a:pPr marL="802015" lvl="1" indent="-370161" defTabSz="987095" rtl="0">
              <a:spcBef>
                <a:spcPts val="1295"/>
              </a:spcBef>
              <a:spcAft>
                <a:spcPts val="1295"/>
              </a:spcAft>
              <a:buFont typeface="Courier New"/>
              <a:buChar char="o"/>
              <a:defRPr/>
            </a:pPr>
            <a:r>
              <a:rPr lang="en-US" altLang="en-US" sz="2159" b="0" dirty="0">
                <a:solidFill>
                  <a:srgbClr val="1F497D">
                    <a:lumMod val="50000"/>
                  </a:srgbClr>
                </a:solidFill>
                <a:latin typeface="Arial" pitchFamily="34" charset="0"/>
                <a:ea typeface="MS PGothic" panose="020B0600070205080204" pitchFamily="34" charset="-128"/>
                <a:cs typeface="Arial" pitchFamily="34" charset="0"/>
              </a:rPr>
              <a:t>Cleaned at least 2 times a day with disinfectant solution (0.05% active chlorine)</a:t>
            </a:r>
          </a:p>
          <a:p>
            <a:pPr marL="802015" lvl="1" indent="-370161" defTabSz="987095" rtl="0">
              <a:spcBef>
                <a:spcPts val="1295"/>
              </a:spcBef>
              <a:spcAft>
                <a:spcPts val="1295"/>
              </a:spcAft>
              <a:buFont typeface="Courier New"/>
              <a:buChar char="o"/>
              <a:defRPr/>
            </a:pPr>
            <a:r>
              <a:rPr lang="en-US" altLang="en-US" sz="2159" b="0" dirty="0">
                <a:solidFill>
                  <a:srgbClr val="1F497D">
                    <a:lumMod val="50000"/>
                  </a:srgbClr>
                </a:solidFill>
                <a:latin typeface="Arial" pitchFamily="34" charset="0"/>
                <a:ea typeface="MS PGothic" panose="020B0600070205080204" pitchFamily="34" charset="-128"/>
                <a:cs typeface="Arial" pitchFamily="34" charset="0"/>
              </a:rPr>
              <a:t>Waste generated from the toilet is managed as infectious waste</a:t>
            </a:r>
          </a:p>
          <a:p>
            <a:pPr marL="802015" lvl="1" indent="-370161" defTabSz="987095" rtl="0">
              <a:spcBef>
                <a:spcPts val="1295"/>
              </a:spcBef>
              <a:spcAft>
                <a:spcPts val="1295"/>
              </a:spcAft>
              <a:buFont typeface="Courier New"/>
              <a:buChar char="o"/>
              <a:defRPr/>
            </a:pPr>
            <a:r>
              <a:rPr lang="en-US" altLang="en-US" sz="2159" b="0" dirty="0">
                <a:solidFill>
                  <a:srgbClr val="1F497D">
                    <a:lumMod val="50000"/>
                  </a:srgbClr>
                </a:solidFill>
                <a:latin typeface="Arial" pitchFamily="34" charset="0"/>
                <a:ea typeface="MS PGothic" panose="020B0600070205080204" pitchFamily="34" charset="-128"/>
                <a:cs typeface="Arial" pitchFamily="34" charset="0"/>
              </a:rPr>
              <a:t>Toilet cleaner should wear PPE when cleaning</a:t>
            </a:r>
          </a:p>
          <a:p>
            <a:pPr marL="802015" lvl="1" indent="-370161" defTabSz="987095" rtl="0">
              <a:spcBef>
                <a:spcPts val="1295"/>
              </a:spcBef>
              <a:spcAft>
                <a:spcPts val="1295"/>
              </a:spcAft>
              <a:buFont typeface="Courier New"/>
              <a:buChar char="o"/>
              <a:defRPr/>
            </a:pPr>
            <a:r>
              <a:rPr lang="en-US" altLang="en-US" sz="2159" b="0" dirty="0">
                <a:solidFill>
                  <a:srgbClr val="1F497D">
                    <a:lumMod val="50000"/>
                  </a:srgbClr>
                </a:solidFill>
                <a:latin typeface="Arial" pitchFamily="34" charset="0"/>
                <a:ea typeface="MS PGothic" panose="020B0600070205080204" pitchFamily="34" charset="-128"/>
                <a:cs typeface="Arial" pitchFamily="34" charset="0"/>
              </a:rPr>
              <a:t>Training is required for cleaning staff</a:t>
            </a:r>
          </a:p>
          <a:p>
            <a:pPr marL="250201" indent="-250201" defTabSz="987095" rtl="0">
              <a:spcBef>
                <a:spcPts val="1295"/>
              </a:spcBef>
              <a:spcAft>
                <a:spcPts val="1295"/>
              </a:spcAft>
              <a:buFont typeface="Arial" pitchFamily="34" charset="0"/>
              <a:buChar char="•"/>
              <a:defRPr/>
            </a:pPr>
            <a:endParaRPr lang="en-US" altLang="en-US" sz="2159" b="0" dirty="0">
              <a:solidFill>
                <a:srgbClr val="1F497D">
                  <a:lumMod val="50000"/>
                </a:srgbClr>
              </a:solidFill>
              <a:latin typeface="Arial" pitchFamily="34" charset="0"/>
              <a:ea typeface="MS PGothic" panose="020B0600070205080204" pitchFamily="34" charset="-128"/>
              <a:cs typeface="Arial" pitchFamily="34" charset="0"/>
            </a:endParaRPr>
          </a:p>
        </p:txBody>
      </p:sp>
      <p:sp>
        <p:nvSpPr>
          <p:cNvPr id="22532" name="Slide Number Placeholder 2">
            <a:extLst>
              <a:ext uri="{FF2B5EF4-FFF2-40B4-BE49-F238E27FC236}">
                <a16:creationId xmlns:a16="http://schemas.microsoft.com/office/drawing/2014/main" id="{B6269AFC-ED2F-4FBE-BF95-48C67ABBA8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91">
                <a:solidFill>
                  <a:schemeClr val="tx1"/>
                </a:solidFill>
                <a:latin typeface="Verdana" panose="020B0604030504040204" pitchFamily="34" charset="0"/>
                <a:ea typeface="MS PGothic" panose="020B0600070205080204" pitchFamily="34" charset="-128"/>
              </a:defRPr>
            </a:lvl1pPr>
            <a:lvl2pPr marL="802015" indent="-308467">
              <a:defRPr sz="2591">
                <a:solidFill>
                  <a:schemeClr val="tx1"/>
                </a:solidFill>
                <a:latin typeface="Verdana" panose="020B0604030504040204" pitchFamily="34" charset="0"/>
                <a:ea typeface="MS PGothic" panose="020B0600070205080204" pitchFamily="34" charset="-128"/>
              </a:defRPr>
            </a:lvl2pPr>
            <a:lvl3pPr marL="1233869" indent="-246774">
              <a:defRPr sz="2591">
                <a:solidFill>
                  <a:schemeClr val="tx1"/>
                </a:solidFill>
                <a:latin typeface="Verdana" panose="020B0604030504040204" pitchFamily="34" charset="0"/>
                <a:ea typeface="MS PGothic" panose="020B0600070205080204" pitchFamily="34" charset="-128"/>
              </a:defRPr>
            </a:lvl3pPr>
            <a:lvl4pPr marL="1727416" indent="-246774">
              <a:defRPr sz="2591">
                <a:solidFill>
                  <a:schemeClr val="tx1"/>
                </a:solidFill>
                <a:latin typeface="Verdana" panose="020B0604030504040204" pitchFamily="34" charset="0"/>
                <a:ea typeface="MS PGothic" panose="020B0600070205080204" pitchFamily="34" charset="-128"/>
              </a:defRPr>
            </a:lvl4pPr>
            <a:lvl5pPr marL="2220963" indent="-246774">
              <a:defRPr sz="2591">
                <a:solidFill>
                  <a:schemeClr val="tx1"/>
                </a:solidFill>
                <a:latin typeface="Verdana" panose="020B0604030504040204" pitchFamily="34" charset="0"/>
                <a:ea typeface="MS PGothic" panose="020B0600070205080204" pitchFamily="34" charset="-128"/>
              </a:defRPr>
            </a:lvl5pPr>
            <a:lvl6pPr marL="2714511" indent="-246774" eaLnBrk="0" fontAlgn="base" hangingPunct="0">
              <a:spcBef>
                <a:spcPct val="0"/>
              </a:spcBef>
              <a:spcAft>
                <a:spcPct val="0"/>
              </a:spcAft>
              <a:defRPr sz="2591">
                <a:solidFill>
                  <a:schemeClr val="tx1"/>
                </a:solidFill>
                <a:latin typeface="Verdana" panose="020B0604030504040204" pitchFamily="34" charset="0"/>
                <a:ea typeface="MS PGothic" panose="020B0600070205080204" pitchFamily="34" charset="-128"/>
              </a:defRPr>
            </a:lvl6pPr>
            <a:lvl7pPr marL="3208058" indent="-246774" eaLnBrk="0" fontAlgn="base" hangingPunct="0">
              <a:spcBef>
                <a:spcPct val="0"/>
              </a:spcBef>
              <a:spcAft>
                <a:spcPct val="0"/>
              </a:spcAft>
              <a:defRPr sz="2591">
                <a:solidFill>
                  <a:schemeClr val="tx1"/>
                </a:solidFill>
                <a:latin typeface="Verdana" panose="020B0604030504040204" pitchFamily="34" charset="0"/>
                <a:ea typeface="MS PGothic" panose="020B0600070205080204" pitchFamily="34" charset="-128"/>
              </a:defRPr>
            </a:lvl7pPr>
            <a:lvl8pPr marL="3701606" indent="-246774" eaLnBrk="0" fontAlgn="base" hangingPunct="0">
              <a:spcBef>
                <a:spcPct val="0"/>
              </a:spcBef>
              <a:spcAft>
                <a:spcPct val="0"/>
              </a:spcAft>
              <a:defRPr sz="2591">
                <a:solidFill>
                  <a:schemeClr val="tx1"/>
                </a:solidFill>
                <a:latin typeface="Verdana" panose="020B0604030504040204" pitchFamily="34" charset="0"/>
                <a:ea typeface="MS PGothic" panose="020B0600070205080204" pitchFamily="34" charset="-128"/>
              </a:defRPr>
            </a:lvl8pPr>
            <a:lvl9pPr marL="4195153" indent="-246774" eaLnBrk="0" fontAlgn="base" hangingPunct="0">
              <a:spcBef>
                <a:spcPct val="0"/>
              </a:spcBef>
              <a:spcAft>
                <a:spcPct val="0"/>
              </a:spcAft>
              <a:defRPr sz="2591">
                <a:solidFill>
                  <a:schemeClr val="tx1"/>
                </a:solidFill>
                <a:latin typeface="Verdana" panose="020B0604030504040204" pitchFamily="34" charset="0"/>
                <a:ea typeface="MS PGothic" panose="020B0600070205080204" pitchFamily="34" charset="-128"/>
              </a:defRPr>
            </a:lvl9pPr>
          </a:lstStyle>
          <a:p>
            <a:pPr defTabSz="987095" rtl="0" eaLnBrk="0" hangingPunct="0"/>
            <a:fld id="{19AE903A-CD95-41D0-84F8-107844B1275B}" type="slidenum">
              <a:rPr lang="en-US" altLang="en-US" sz="1295" b="0">
                <a:solidFill>
                  <a:srgbClr val="898989"/>
                </a:solidFill>
              </a:rPr>
              <a:pPr defTabSz="987095" rtl="0" eaLnBrk="0" hangingPunct="0"/>
              <a:t>27</a:t>
            </a:fld>
            <a:endParaRPr lang="en-US" altLang="en-US" sz="1295" b="0">
              <a:solidFill>
                <a:srgbClr val="898989"/>
              </a:solidFill>
            </a:endParaRPr>
          </a:p>
        </p:txBody>
      </p:sp>
      <p:sp>
        <p:nvSpPr>
          <p:cNvPr id="8" name="Rectangle 2">
            <a:extLst>
              <a:ext uri="{FF2B5EF4-FFF2-40B4-BE49-F238E27FC236}">
                <a16:creationId xmlns:a16="http://schemas.microsoft.com/office/drawing/2014/main" id="{F677751B-2B4E-46D7-8D9F-75AC868F9728}"/>
              </a:ext>
            </a:extLst>
          </p:cNvPr>
          <p:cNvSpPr txBox="1">
            <a:spLocks noChangeArrowheads="1"/>
          </p:cNvSpPr>
          <p:nvPr/>
        </p:nvSpPr>
        <p:spPr>
          <a:xfrm>
            <a:off x="0" y="164754"/>
            <a:ext cx="10693400" cy="901399"/>
          </a:xfrm>
          <a:prstGeom prst="rect">
            <a:avLst/>
          </a:prstGeom>
        </p:spPr>
        <p:txBody>
          <a:bodyPr anchor="ctr">
            <a:normAutofit fontScale="97500" lnSpcReduction="10000"/>
          </a:bodyPr>
          <a:lstStyle/>
          <a:p>
            <a:pPr algn="ctr" defTabSz="987095" rtl="0" fontAlgn="auto">
              <a:spcAft>
                <a:spcPts val="0"/>
              </a:spcAft>
              <a:defRPr/>
            </a:pPr>
            <a:r>
              <a:rPr lang="en-US" sz="3023" dirty="0">
                <a:solidFill>
                  <a:srgbClr val="002060"/>
                </a:solidFill>
                <a:latin typeface="Calibri"/>
                <a:ea typeface="MS PGothic" panose="020B0600070205080204" pitchFamily="34" charset="-128"/>
                <a:cs typeface="+mn-cs"/>
              </a:rPr>
              <a:t>SANITATION </a:t>
            </a:r>
          </a:p>
          <a:p>
            <a:pPr algn="ctr" defTabSz="987095" rtl="0" fontAlgn="auto">
              <a:spcAft>
                <a:spcPts val="0"/>
              </a:spcAft>
              <a:defRPr/>
            </a:pPr>
            <a:r>
              <a:rPr lang="en-US" sz="3023" dirty="0">
                <a:solidFill>
                  <a:srgbClr val="0000FF"/>
                </a:solidFill>
                <a:latin typeface="Calibri"/>
                <a:ea typeface="MS PGothic" panose="020B0600070205080204" pitchFamily="34" charset="-128"/>
                <a:cs typeface="+mn-cs"/>
              </a:rPr>
              <a:t>IN THE CONTEXT OF COVID-19 PREVENTION</a:t>
            </a:r>
          </a:p>
        </p:txBody>
      </p:sp>
    </p:spTree>
    <p:extLst>
      <p:ext uri="{BB962C8B-B14F-4D97-AF65-F5344CB8AC3E}">
        <p14:creationId xmlns:p14="http://schemas.microsoft.com/office/powerpoint/2010/main" val="3414864062"/>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1BB240-0651-48AC-AB99-2781C4DF63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1894" y="2247486"/>
            <a:ext cx="10094263" cy="5060750"/>
          </a:xfrm>
          <a:prstGeom prst="rect">
            <a:avLst/>
          </a:prstGeom>
        </p:spPr>
      </p:pic>
      <p:sp>
        <p:nvSpPr>
          <p:cNvPr id="9" name="Subtitle 8">
            <a:extLst>
              <a:ext uri="{FF2B5EF4-FFF2-40B4-BE49-F238E27FC236}">
                <a16:creationId xmlns:a16="http://schemas.microsoft.com/office/drawing/2014/main" id="{C5FD94EC-C6B4-4348-92D9-E9BA447B0DE4}"/>
              </a:ext>
            </a:extLst>
          </p:cNvPr>
          <p:cNvSpPr>
            <a:spLocks noGrp="1"/>
          </p:cNvSpPr>
          <p:nvPr>
            <p:ph type="subTitle" idx="1"/>
          </p:nvPr>
        </p:nvSpPr>
        <p:spPr>
          <a:xfrm>
            <a:off x="297246" y="5795702"/>
            <a:ext cx="10081682" cy="1765560"/>
          </a:xfrm>
        </p:spPr>
        <p:txBody>
          <a:bodyPr/>
          <a:lstStyle/>
          <a:p>
            <a:endParaRPr lang="en-US" dirty="0"/>
          </a:p>
          <a:p>
            <a:endParaRPr lang="en-US" dirty="0"/>
          </a:p>
        </p:txBody>
      </p:sp>
      <p:sp>
        <p:nvSpPr>
          <p:cNvPr id="14" name="Picture Placeholder 13">
            <a:extLst>
              <a:ext uri="{FF2B5EF4-FFF2-40B4-BE49-F238E27FC236}">
                <a16:creationId xmlns:a16="http://schemas.microsoft.com/office/drawing/2014/main" id="{C6C0E466-AA65-CC4B-A222-F792A870F797}"/>
              </a:ext>
            </a:extLst>
          </p:cNvPr>
          <p:cNvSpPr>
            <a:spLocks noGrp="1" noChangeAspect="1"/>
          </p:cNvSpPr>
          <p:nvPr>
            <p:ph type="pic" sz="quarter" idx="22"/>
          </p:nvPr>
        </p:nvSpPr>
        <p:spPr>
          <a:xfrm>
            <a:off x="7374789" y="0"/>
            <a:ext cx="3012753" cy="1056264"/>
          </a:xfrm>
        </p:spPr>
      </p:sp>
      <p:sp>
        <p:nvSpPr>
          <p:cNvPr id="4" name="Slide Number Placeholder 3">
            <a:extLst>
              <a:ext uri="{FF2B5EF4-FFF2-40B4-BE49-F238E27FC236}">
                <a16:creationId xmlns:a16="http://schemas.microsoft.com/office/drawing/2014/main" id="{8C940702-2847-0F41-9564-C75D42D38307}"/>
              </a:ext>
            </a:extLst>
          </p:cNvPr>
          <p:cNvSpPr>
            <a:spLocks noGrp="1"/>
          </p:cNvSpPr>
          <p:nvPr>
            <p:ph type="sldNum" sz="quarter" idx="4294967295"/>
          </p:nvPr>
        </p:nvSpPr>
        <p:spPr>
          <a:xfrm>
            <a:off x="10147753" y="7263712"/>
            <a:ext cx="239789" cy="197784"/>
          </a:xfrm>
        </p:spPr>
        <p:txBody>
          <a:bodyPr/>
          <a:lstStyle/>
          <a:p>
            <a:pPr marL="0" marR="0" lvl="0" indent="0" algn="r" defTabSz="1008126"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82"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pPr marL="0" marR="0" lvl="0" indent="0" algn="r" defTabSz="1008126" rtl="0" eaLnBrk="1" fontAlgn="auto" latinLnBrk="0" hangingPunct="1">
                <a:lnSpc>
                  <a:spcPct val="100000"/>
                </a:lnSpc>
                <a:spcBef>
                  <a:spcPts val="0"/>
                </a:spcBef>
                <a:spcAft>
                  <a:spcPts val="0"/>
                </a:spcAft>
                <a:buClrTx/>
                <a:buSzTx/>
                <a:buFontTx/>
                <a:buNone/>
                <a:tabLst/>
                <a:defRPr/>
              </a:pPr>
              <a:t>28</a:t>
            </a:fld>
            <a:endParaRPr kumimoji="0" lang="en-GB" sz="882"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1C003751-9F9E-1D43-B77E-75A9F9D704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374" y="192201"/>
            <a:ext cx="2441748" cy="671480"/>
          </a:xfrm>
          <a:prstGeom prst="rect">
            <a:avLst/>
          </a:prstGeom>
        </p:spPr>
      </p:pic>
      <p:sp>
        <p:nvSpPr>
          <p:cNvPr id="2" name="TextBox 1">
            <a:extLst>
              <a:ext uri="{FF2B5EF4-FFF2-40B4-BE49-F238E27FC236}">
                <a16:creationId xmlns:a16="http://schemas.microsoft.com/office/drawing/2014/main" id="{00080F10-8E63-5E40-AE0B-B3658438CD94}"/>
              </a:ext>
            </a:extLst>
          </p:cNvPr>
          <p:cNvSpPr txBox="1"/>
          <p:nvPr/>
        </p:nvSpPr>
        <p:spPr>
          <a:xfrm>
            <a:off x="305859" y="848630"/>
            <a:ext cx="10081684" cy="1381917"/>
          </a:xfrm>
          <a:prstGeom prst="rect">
            <a:avLst/>
          </a:prstGeom>
          <a:noFill/>
        </p:spPr>
        <p:txBody>
          <a:bodyPr wrap="square" rtlCol="0">
            <a:spAutoFit/>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kumimoji="0" lang="en-US" sz="4190" b="1" i="0" u="none" strike="noStrike" kern="1200" cap="none" spc="0" normalizeH="0" baseline="0" noProof="0" dirty="0">
                <a:ln>
                  <a:noFill/>
                </a:ln>
                <a:solidFill>
                  <a:srgbClr val="183C5C">
                    <a:lumMod val="75000"/>
                  </a:srgbClr>
                </a:solidFill>
                <a:effectLst/>
                <a:uLnTx/>
                <a:uFillTx/>
                <a:latin typeface="Arial"/>
                <a:ea typeface="+mn-ea"/>
                <a:cs typeface="Arial" charset="0"/>
              </a:rPr>
              <a:t>WASH in health care facilities for preventing COVID-19</a:t>
            </a:r>
          </a:p>
        </p:txBody>
      </p:sp>
      <p:sp>
        <p:nvSpPr>
          <p:cNvPr id="11" name="TextBox 10">
            <a:extLst>
              <a:ext uri="{FF2B5EF4-FFF2-40B4-BE49-F238E27FC236}">
                <a16:creationId xmlns:a16="http://schemas.microsoft.com/office/drawing/2014/main" id="{02BA5A4E-F08D-4B91-98C0-20C853F95DBD}"/>
              </a:ext>
            </a:extLst>
          </p:cNvPr>
          <p:cNvSpPr txBox="1"/>
          <p:nvPr/>
        </p:nvSpPr>
        <p:spPr>
          <a:xfrm>
            <a:off x="314473" y="5919194"/>
            <a:ext cx="10081684" cy="1282531"/>
          </a:xfrm>
          <a:prstGeom prst="rect">
            <a:avLst/>
          </a:prstGeom>
          <a:noFill/>
        </p:spPr>
        <p:txBody>
          <a:bodyPr wrap="square" rtlCol="0">
            <a:spAutoFit/>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kumimoji="0" lang="en-US" sz="2867" b="1" i="0" u="none" strike="noStrike" kern="1200" cap="none" spc="0" normalizeH="0" baseline="0" noProof="0" dirty="0">
                <a:ln>
                  <a:noFill/>
                </a:ln>
                <a:solidFill>
                  <a:prstClr val="white"/>
                </a:solidFill>
                <a:effectLst/>
                <a:uLnTx/>
                <a:uFillTx/>
                <a:latin typeface="Arial"/>
                <a:ea typeface="+mn-ea"/>
                <a:cs typeface="Arial" charset="0"/>
              </a:rPr>
              <a:t>Technical guidance: focus on SANITATION</a:t>
            </a:r>
          </a:p>
          <a:p>
            <a:pPr marL="0" marR="0" lvl="0" indent="0" algn="l" defTabSz="1008126" rtl="0" eaLnBrk="1" fontAlgn="auto" latinLnBrk="0" hangingPunct="1">
              <a:lnSpc>
                <a:spcPct val="100000"/>
              </a:lnSpc>
              <a:spcBef>
                <a:spcPts val="0"/>
              </a:spcBef>
              <a:spcAft>
                <a:spcPts val="0"/>
              </a:spcAft>
              <a:buClrTx/>
              <a:buSzTx/>
              <a:buFontTx/>
              <a:buNone/>
              <a:tabLst/>
              <a:defRPr/>
            </a:pPr>
            <a:r>
              <a:rPr kumimoji="0" lang="en-US" sz="2867" b="1" i="0" u="none" strike="noStrike" kern="1200" cap="none" spc="0" normalizeH="0" baseline="0" noProof="0" dirty="0">
                <a:ln>
                  <a:noFill/>
                </a:ln>
                <a:solidFill>
                  <a:prstClr val="white"/>
                </a:solidFill>
                <a:effectLst/>
                <a:uLnTx/>
                <a:uFillTx/>
                <a:latin typeface="Arial"/>
                <a:ea typeface="+mn-ea"/>
                <a:cs typeface="Arial" charset="0"/>
              </a:rPr>
              <a:t>30</a:t>
            </a:r>
            <a:r>
              <a:rPr kumimoji="0" lang="en-US" sz="2867" b="1" i="0" u="none" strike="noStrike" kern="1200" cap="none" spc="0" normalizeH="0" baseline="30000" noProof="0" dirty="0">
                <a:ln>
                  <a:noFill/>
                </a:ln>
                <a:solidFill>
                  <a:prstClr val="white"/>
                </a:solidFill>
                <a:effectLst/>
                <a:uLnTx/>
                <a:uFillTx/>
                <a:latin typeface="Arial"/>
                <a:ea typeface="+mn-ea"/>
                <a:cs typeface="Arial" charset="0"/>
              </a:rPr>
              <a:t>th</a:t>
            </a:r>
            <a:r>
              <a:rPr kumimoji="0" lang="en-US" sz="2867" b="1" i="0" u="none" strike="noStrike" kern="1200" cap="none" spc="0" normalizeH="0" baseline="0" noProof="0" dirty="0">
                <a:ln>
                  <a:noFill/>
                </a:ln>
                <a:solidFill>
                  <a:prstClr val="white"/>
                </a:solidFill>
                <a:effectLst/>
                <a:uLnTx/>
                <a:uFillTx/>
                <a:latin typeface="Arial"/>
                <a:ea typeface="+mn-ea"/>
                <a:cs typeface="Arial" charset="0"/>
              </a:rPr>
              <a:t> April 2020 </a:t>
            </a:r>
          </a:p>
          <a:p>
            <a:pPr marL="0" marR="0" lvl="0" indent="0" algn="l" defTabSz="100812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Arial" charset="0"/>
              </a:rPr>
              <a:t>Slides available at </a:t>
            </a:r>
            <a:r>
              <a:rPr kumimoji="0" lang="en-US" sz="1800" b="0" i="0" u="sng" strike="noStrike" kern="1200" cap="none" spc="0" normalizeH="0" baseline="0" noProof="0" dirty="0">
                <a:ln>
                  <a:noFill/>
                </a:ln>
                <a:solidFill>
                  <a:prstClr val="white"/>
                </a:solidFill>
                <a:effectLst/>
                <a:uLnTx/>
                <a:uFillTx/>
                <a:latin typeface="Arial"/>
                <a:ea typeface="+mn-ea"/>
                <a:cs typeface="Arial" charset="0"/>
              </a:rPr>
              <a:t>www.washinhcf.org/resources</a:t>
            </a:r>
            <a:r>
              <a:rPr kumimoji="0" lang="en-US" sz="1800" b="0" i="0" u="none" strike="noStrike" kern="1200" cap="none" spc="0" normalizeH="0" baseline="0" noProof="0" dirty="0">
                <a:ln>
                  <a:noFill/>
                </a:ln>
                <a:solidFill>
                  <a:prstClr val="white"/>
                </a:solidFill>
                <a:effectLst/>
                <a:uLnTx/>
                <a:uFillTx/>
                <a:latin typeface="Arial"/>
                <a:ea typeface="+mn-ea"/>
                <a:cs typeface="Arial" charset="0"/>
              </a:rPr>
              <a:t>, “search COVID-19” </a:t>
            </a:r>
          </a:p>
        </p:txBody>
      </p:sp>
      <p:pic>
        <p:nvPicPr>
          <p:cNvPr id="15" name="Picture 14">
            <a:extLst>
              <a:ext uri="{FF2B5EF4-FFF2-40B4-BE49-F238E27FC236}">
                <a16:creationId xmlns:a16="http://schemas.microsoft.com/office/drawing/2014/main" id="{537AB23C-E0BF-4BB2-BEC8-34457B79DB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90425" y="1810422"/>
            <a:ext cx="411100" cy="411100"/>
          </a:xfrm>
          <a:prstGeom prst="rect">
            <a:avLst/>
          </a:prstGeom>
        </p:spPr>
      </p:pic>
      <p:sp>
        <p:nvSpPr>
          <p:cNvPr id="3" name="TextBox 2">
            <a:extLst>
              <a:ext uri="{FF2B5EF4-FFF2-40B4-BE49-F238E27FC236}">
                <a16:creationId xmlns:a16="http://schemas.microsoft.com/office/drawing/2014/main" id="{BCDC3DEA-2948-46BD-8AF3-5184B2D03D28}"/>
              </a:ext>
            </a:extLst>
          </p:cNvPr>
          <p:cNvSpPr txBox="1"/>
          <p:nvPr/>
        </p:nvSpPr>
        <p:spPr>
          <a:xfrm>
            <a:off x="7701525" y="1828233"/>
            <a:ext cx="2900966" cy="397801"/>
          </a:xfrm>
          <a:prstGeom prst="rect">
            <a:avLst/>
          </a:prstGeom>
          <a:solidFill>
            <a:schemeClr val="bg1"/>
          </a:solidFill>
        </p:spPr>
        <p:txBody>
          <a:bodyPr wrap="square" rtlCol="0">
            <a:spAutoFit/>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kumimoji="0" lang="en-US" sz="1985" b="0" i="0" u="none" strike="noStrike" kern="1200" cap="none" spc="0" normalizeH="0" baseline="0" noProof="0" dirty="0">
                <a:ln>
                  <a:noFill/>
                </a:ln>
                <a:solidFill>
                  <a:srgbClr val="66C4EB">
                    <a:lumMod val="75000"/>
                  </a:srgbClr>
                </a:solidFill>
                <a:effectLst/>
                <a:uLnTx/>
                <a:uFillTx/>
                <a:latin typeface="Arial"/>
                <a:ea typeface="+mn-ea"/>
                <a:cs typeface="Arial" charset="0"/>
              </a:rPr>
              <a:t>@</a:t>
            </a:r>
            <a:r>
              <a:rPr kumimoji="0" lang="en-US" sz="1985" b="0" i="0" u="none" strike="noStrike" kern="1200" cap="none" spc="0" normalizeH="0" baseline="0" noProof="0" dirty="0" err="1">
                <a:ln>
                  <a:noFill/>
                </a:ln>
                <a:solidFill>
                  <a:srgbClr val="66C4EB">
                    <a:lumMod val="75000"/>
                  </a:srgbClr>
                </a:solidFill>
                <a:effectLst/>
                <a:uLnTx/>
                <a:uFillTx/>
                <a:latin typeface="Arial"/>
                <a:ea typeface="+mn-ea"/>
                <a:cs typeface="Arial" charset="0"/>
              </a:rPr>
              <a:t>WASH_for_health</a:t>
            </a:r>
            <a:endParaRPr kumimoji="0" lang="en-US" sz="1985" b="0" i="0" u="none" strike="noStrike" kern="1200" cap="none" spc="0" normalizeH="0" baseline="0" noProof="0" dirty="0">
              <a:ln>
                <a:noFill/>
              </a:ln>
              <a:solidFill>
                <a:srgbClr val="66C4EB">
                  <a:lumMod val="75000"/>
                </a:srgbClr>
              </a:solidFill>
              <a:effectLst/>
              <a:uLnTx/>
              <a:uFillTx/>
              <a:latin typeface="Arial"/>
              <a:ea typeface="+mn-ea"/>
              <a:cs typeface="Arial" charset="0"/>
            </a:endParaRPr>
          </a:p>
        </p:txBody>
      </p:sp>
    </p:spTree>
    <p:extLst>
      <p:ext uri="{BB962C8B-B14F-4D97-AF65-F5344CB8AC3E}">
        <p14:creationId xmlns:p14="http://schemas.microsoft.com/office/powerpoint/2010/main" val="98010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Sanitation quiz</a:t>
            </a:r>
            <a:endParaRPr lang="en-US" dirty="0"/>
          </a:p>
        </p:txBody>
      </p:sp>
      <p:sp>
        <p:nvSpPr>
          <p:cNvPr id="3" name="Content Placeholder 2"/>
          <p:cNvSpPr>
            <a:spLocks noGrp="1"/>
          </p:cNvSpPr>
          <p:nvPr>
            <p:ph idx="1"/>
          </p:nvPr>
        </p:nvSpPr>
        <p:spPr>
          <a:xfrm>
            <a:off x="420999" y="1792263"/>
            <a:ext cx="9851401" cy="4671709"/>
          </a:xfrm>
        </p:spPr>
        <p:txBody>
          <a:bodyPr/>
          <a:lstStyle/>
          <a:p>
            <a:pPr marL="514350" indent="-514350">
              <a:buFont typeface="+mj-lt"/>
              <a:buAutoNum type="arabicPeriod"/>
            </a:pPr>
            <a:r>
              <a:rPr lang="en-GB" sz="2800" dirty="0">
                <a:solidFill>
                  <a:srgbClr val="002060"/>
                </a:solidFill>
              </a:rPr>
              <a:t>According to latest global estimates, what proportion of health care facilities do not have a toilet? </a:t>
            </a:r>
          </a:p>
          <a:p>
            <a:pPr marL="514350" indent="-514350">
              <a:buFont typeface="+mj-lt"/>
              <a:buAutoNum type="arabicPeriod"/>
            </a:pPr>
            <a:r>
              <a:rPr lang="en-GB" sz="2800" dirty="0">
                <a:solidFill>
                  <a:srgbClr val="002060"/>
                </a:solidFill>
              </a:rPr>
              <a:t>In a health care facility, toilets should be separated for _____ &amp; _____ and for _____ &amp; ______. </a:t>
            </a:r>
          </a:p>
          <a:p>
            <a:pPr marL="514350" indent="-514350">
              <a:buFont typeface="+mj-lt"/>
              <a:buAutoNum type="arabicPeriod"/>
            </a:pPr>
            <a:r>
              <a:rPr lang="en-GB" sz="2800" dirty="0">
                <a:solidFill>
                  <a:srgbClr val="002060"/>
                </a:solidFill>
              </a:rPr>
              <a:t>Toilets should have a hand washing station within _____ metres. </a:t>
            </a:r>
          </a:p>
          <a:p>
            <a:pPr marL="514350" indent="-514350">
              <a:buFont typeface="+mj-lt"/>
              <a:buAutoNum type="arabicPeriod"/>
            </a:pPr>
            <a:r>
              <a:rPr lang="en-GB" sz="2800" dirty="0">
                <a:solidFill>
                  <a:srgbClr val="002060"/>
                </a:solidFill>
              </a:rPr>
              <a:t>Toilets should be cleaned every _________. </a:t>
            </a:r>
          </a:p>
          <a:p>
            <a:endParaRPr lang="en-GB" sz="4400" dirty="0">
              <a:solidFill>
                <a:srgbClr val="002060"/>
              </a:solidFill>
            </a:endParaRPr>
          </a:p>
          <a:p>
            <a:pPr marL="514350" indent="-514350">
              <a:buFont typeface="+mj-lt"/>
              <a:buAutoNum type="arabicPeriod"/>
            </a:pPr>
            <a:endParaRPr lang="en-GB" sz="4400" dirty="0">
              <a:solidFill>
                <a:srgbClr val="002060"/>
              </a:solidFill>
            </a:endParaRPr>
          </a:p>
          <a:p>
            <a:pPr marL="514350" indent="-514350">
              <a:buFont typeface="+mj-lt"/>
              <a:buAutoNum type="arabicPeriod"/>
            </a:pPr>
            <a:endParaRPr lang="en-GB" sz="4400" dirty="0">
              <a:solidFill>
                <a:srgbClr val="002060"/>
              </a:solidFill>
            </a:endParaRPr>
          </a:p>
          <a:p>
            <a:pPr marL="514350" indent="-514350">
              <a:buFont typeface="+mj-lt"/>
              <a:buAutoNum type="arabicPeriod"/>
            </a:pPr>
            <a:endParaRPr lang="en-US" sz="4400" dirty="0">
              <a:solidFill>
                <a:srgbClr val="002060"/>
              </a:solidFill>
            </a:endParaRPr>
          </a:p>
        </p:txBody>
      </p:sp>
    </p:spTree>
    <p:extLst>
      <p:ext uri="{BB962C8B-B14F-4D97-AF65-F5344CB8AC3E}">
        <p14:creationId xmlns:p14="http://schemas.microsoft.com/office/powerpoint/2010/main" val="322969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Answers </a:t>
            </a:r>
            <a:endParaRPr lang="en-US" dirty="0"/>
          </a:p>
        </p:txBody>
      </p:sp>
      <p:sp>
        <p:nvSpPr>
          <p:cNvPr id="6" name="Content Placeholder 2">
            <a:extLst>
              <a:ext uri="{FF2B5EF4-FFF2-40B4-BE49-F238E27FC236}">
                <a16:creationId xmlns:a16="http://schemas.microsoft.com/office/drawing/2014/main" id="{48CD2195-EE04-4407-8B4E-99F958295442}"/>
              </a:ext>
            </a:extLst>
          </p:cNvPr>
          <p:cNvSpPr txBox="1">
            <a:spLocks/>
          </p:cNvSpPr>
          <p:nvPr/>
        </p:nvSpPr>
        <p:spPr bwMode="gray">
          <a:xfrm>
            <a:off x="420999" y="1764306"/>
            <a:ext cx="10010775" cy="5084762"/>
          </a:xfrm>
          <a:prstGeom prst="rect">
            <a:avLst/>
          </a:prstGeom>
        </p:spPr>
        <p:txBody>
          <a:bodyPr vert="horz" lIns="18000" tIns="0" rIns="18000"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514350" indent="-514350" fontAlgn="auto">
              <a:buFont typeface="+mj-lt"/>
              <a:buAutoNum type="arabicPeriod"/>
            </a:pPr>
            <a:r>
              <a:rPr lang="en-GB" sz="2400" dirty="0">
                <a:solidFill>
                  <a:srgbClr val="09164D"/>
                </a:solidFill>
              </a:rPr>
              <a:t>Globally, </a:t>
            </a:r>
            <a:r>
              <a:rPr lang="en-GB" sz="2400" b="1" dirty="0">
                <a:solidFill>
                  <a:srgbClr val="FF00FF"/>
                </a:solidFill>
              </a:rPr>
              <a:t>2 in 5 </a:t>
            </a:r>
            <a:r>
              <a:rPr lang="en-GB" sz="2400" dirty="0">
                <a:solidFill>
                  <a:srgbClr val="09164D"/>
                </a:solidFill>
              </a:rPr>
              <a:t>health care facilities do not have a toilet</a:t>
            </a:r>
          </a:p>
          <a:p>
            <a:pPr marL="514350" indent="-514350" fontAlgn="auto">
              <a:buFont typeface="+mj-lt"/>
              <a:buAutoNum type="arabicPeriod"/>
            </a:pPr>
            <a:r>
              <a:rPr lang="en-GB" sz="2400" dirty="0">
                <a:solidFill>
                  <a:srgbClr val="09164D"/>
                </a:solidFill>
              </a:rPr>
              <a:t>In a facility, toilets should be separated for </a:t>
            </a:r>
            <a:r>
              <a:rPr lang="en-GB" sz="2400" b="1" dirty="0">
                <a:solidFill>
                  <a:srgbClr val="FF00FF"/>
                </a:solidFill>
              </a:rPr>
              <a:t>male</a:t>
            </a:r>
            <a:r>
              <a:rPr lang="en-GB" sz="2400" dirty="0">
                <a:solidFill>
                  <a:srgbClr val="09164D"/>
                </a:solidFill>
              </a:rPr>
              <a:t> &amp; </a:t>
            </a:r>
            <a:r>
              <a:rPr lang="en-GB" sz="2400" b="1" dirty="0">
                <a:solidFill>
                  <a:srgbClr val="FF00FF"/>
                </a:solidFill>
              </a:rPr>
              <a:t>female</a:t>
            </a:r>
            <a:r>
              <a:rPr lang="en-GB" sz="2400" dirty="0">
                <a:solidFill>
                  <a:srgbClr val="09164D"/>
                </a:solidFill>
              </a:rPr>
              <a:t> and for </a:t>
            </a:r>
            <a:r>
              <a:rPr lang="en-GB" sz="2400" b="1" dirty="0">
                <a:solidFill>
                  <a:srgbClr val="FF00FF"/>
                </a:solidFill>
              </a:rPr>
              <a:t>patients</a:t>
            </a:r>
            <a:r>
              <a:rPr lang="en-GB" sz="2400" dirty="0">
                <a:solidFill>
                  <a:srgbClr val="09164D"/>
                </a:solidFill>
              </a:rPr>
              <a:t> &amp; </a:t>
            </a:r>
            <a:r>
              <a:rPr lang="en-GB" sz="2400" b="1" dirty="0">
                <a:solidFill>
                  <a:srgbClr val="FF00FF"/>
                </a:solidFill>
              </a:rPr>
              <a:t>staff</a:t>
            </a:r>
            <a:r>
              <a:rPr lang="en-GB" sz="2400" dirty="0">
                <a:solidFill>
                  <a:srgbClr val="09164D"/>
                </a:solidFill>
              </a:rPr>
              <a:t>. </a:t>
            </a:r>
          </a:p>
          <a:p>
            <a:pPr marL="514350" indent="-514350" fontAlgn="auto">
              <a:buFont typeface="+mj-lt"/>
              <a:buAutoNum type="arabicPeriod"/>
            </a:pPr>
            <a:r>
              <a:rPr lang="en-GB" sz="2400" dirty="0">
                <a:solidFill>
                  <a:srgbClr val="09164D"/>
                </a:solidFill>
              </a:rPr>
              <a:t>Toilets should have a hand washing station within </a:t>
            </a:r>
            <a:r>
              <a:rPr lang="en-GB" sz="2400" b="1" dirty="0">
                <a:solidFill>
                  <a:srgbClr val="FF00FF"/>
                </a:solidFill>
              </a:rPr>
              <a:t>5 </a:t>
            </a:r>
            <a:r>
              <a:rPr lang="en-GB" sz="2400" dirty="0">
                <a:solidFill>
                  <a:srgbClr val="FF00FF"/>
                </a:solidFill>
              </a:rPr>
              <a:t>metres</a:t>
            </a:r>
            <a:r>
              <a:rPr lang="en-GB" sz="2400" dirty="0">
                <a:solidFill>
                  <a:srgbClr val="09164D"/>
                </a:solidFill>
              </a:rPr>
              <a:t>. </a:t>
            </a:r>
          </a:p>
          <a:p>
            <a:pPr marL="514350" indent="-514350" fontAlgn="auto">
              <a:buFont typeface="+mj-lt"/>
              <a:buAutoNum type="arabicPeriod"/>
            </a:pPr>
            <a:r>
              <a:rPr lang="en-GB" sz="2400" dirty="0">
                <a:solidFill>
                  <a:srgbClr val="09164D"/>
                </a:solidFill>
              </a:rPr>
              <a:t>Toilets should be cleaned </a:t>
            </a:r>
            <a:r>
              <a:rPr lang="en-GB" sz="2400" dirty="0">
                <a:solidFill>
                  <a:srgbClr val="FF00FF"/>
                </a:solidFill>
              </a:rPr>
              <a:t>every </a:t>
            </a:r>
            <a:r>
              <a:rPr lang="en-GB" sz="2400" b="1" dirty="0">
                <a:solidFill>
                  <a:srgbClr val="FF00FF"/>
                </a:solidFill>
              </a:rPr>
              <a:t>day</a:t>
            </a:r>
            <a:r>
              <a:rPr lang="en-GB" sz="2400" b="1" dirty="0">
                <a:solidFill>
                  <a:srgbClr val="09164D"/>
                </a:solidFill>
              </a:rPr>
              <a:t>.</a:t>
            </a:r>
          </a:p>
          <a:p>
            <a:pPr marL="514350" indent="-514350" fontAlgn="auto">
              <a:buFont typeface="+mj-lt"/>
              <a:buAutoNum type="arabicPeriod"/>
            </a:pPr>
            <a:endParaRPr lang="en-GB" sz="2400" dirty="0">
              <a:solidFill>
                <a:srgbClr val="09164D"/>
              </a:solidFill>
            </a:endParaRPr>
          </a:p>
        </p:txBody>
      </p:sp>
    </p:spTree>
    <p:extLst>
      <p:ext uri="{BB962C8B-B14F-4D97-AF65-F5344CB8AC3E}">
        <p14:creationId xmlns:p14="http://schemas.microsoft.com/office/powerpoint/2010/main" val="198356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96CF3C7-EA2F-4ADB-9229-B26431154A2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535356" y="249863"/>
            <a:ext cx="3368140" cy="4763000"/>
          </a:xfrm>
          <a:prstGeom prst="rect">
            <a:avLst/>
          </a:prstGeom>
          <a:ln>
            <a:noFill/>
          </a:ln>
          <a:effectLst>
            <a:outerShdw blurRad="292100" dist="139700" dir="2700000" algn="tl" rotWithShape="0">
              <a:srgbClr val="333333">
                <a:alpha val="65000"/>
              </a:srgbClr>
            </a:outerShdw>
          </a:effectLst>
        </p:spPr>
      </p:pic>
      <p:sp>
        <p:nvSpPr>
          <p:cNvPr id="6" name="Text Placeholder 5">
            <a:extLst>
              <a:ext uri="{FF2B5EF4-FFF2-40B4-BE49-F238E27FC236}">
                <a16:creationId xmlns:a16="http://schemas.microsoft.com/office/drawing/2014/main" id="{F8D1DA01-1AE8-BC45-893F-E51836A66228}"/>
              </a:ext>
            </a:extLst>
          </p:cNvPr>
          <p:cNvSpPr>
            <a:spLocks noGrp="1"/>
          </p:cNvSpPr>
          <p:nvPr>
            <p:ph type="body" sz="quarter" idx="34"/>
          </p:nvPr>
        </p:nvSpPr>
        <p:spPr>
          <a:xfrm>
            <a:off x="1340205" y="2163311"/>
            <a:ext cx="5141199" cy="436606"/>
          </a:xfrm>
        </p:spPr>
        <p:txBody>
          <a:bodyPr/>
          <a:lstStyle/>
          <a:p>
            <a:r>
              <a:rPr lang="en-GB" b="1" dirty="0">
                <a:solidFill>
                  <a:schemeClr val="bg2">
                    <a:lumMod val="75000"/>
                  </a:schemeClr>
                </a:solidFill>
                <a:ea typeface="SimSun" panose="02010600030101010101" pitchFamily="2" charset="-122"/>
                <a:cs typeface="Arial" panose="020B0604020202020204" pitchFamily="34" charset="0"/>
              </a:rPr>
              <a:t>Hand hygiene: </a:t>
            </a:r>
            <a:r>
              <a:rPr lang="en-GB" dirty="0">
                <a:solidFill>
                  <a:schemeClr val="bg2">
                    <a:lumMod val="75000"/>
                  </a:schemeClr>
                </a:solidFill>
                <a:ea typeface="SimSun" panose="02010600030101010101" pitchFamily="2" charset="-122"/>
                <a:cs typeface="Arial" panose="020B0604020202020204" pitchFamily="34" charset="0"/>
              </a:rPr>
              <a:t>Frequent and effective hand hygiene - one of the most important prevention measures. Hand hygiene at the right time.</a:t>
            </a:r>
          </a:p>
        </p:txBody>
      </p:sp>
      <p:sp>
        <p:nvSpPr>
          <p:cNvPr id="9" name="Text Placeholder 8">
            <a:extLst>
              <a:ext uri="{FF2B5EF4-FFF2-40B4-BE49-F238E27FC236}">
                <a16:creationId xmlns:a16="http://schemas.microsoft.com/office/drawing/2014/main" id="{F3A2A240-C7D8-1543-B34A-7200043ED3FD}"/>
              </a:ext>
            </a:extLst>
          </p:cNvPr>
          <p:cNvSpPr>
            <a:spLocks noGrp="1"/>
          </p:cNvSpPr>
          <p:nvPr>
            <p:ph type="body" sz="quarter" idx="37"/>
          </p:nvPr>
        </p:nvSpPr>
        <p:spPr>
          <a:xfrm>
            <a:off x="1354131" y="4266705"/>
            <a:ext cx="5275423" cy="436606"/>
          </a:xfrm>
        </p:spPr>
        <p:txBody>
          <a:bodyPr/>
          <a:lstStyle/>
          <a:p>
            <a:r>
              <a:rPr lang="en-GB" b="1" dirty="0">
                <a:ea typeface="SimSun" panose="02010600030101010101" pitchFamily="2" charset="-122"/>
                <a:cs typeface="Arial" panose="020B0604020202020204" pitchFamily="34" charset="0"/>
              </a:rPr>
              <a:t>Water and sanitation: </a:t>
            </a:r>
            <a:r>
              <a:rPr lang="en-GB" dirty="0">
                <a:ea typeface="SimSun" panose="02010600030101010101" pitchFamily="2" charset="-122"/>
                <a:cs typeface="Arial" panose="020B0604020202020204" pitchFamily="34" charset="0"/>
              </a:rPr>
              <a:t>Existing WHO guidance on the safe management of drinking-water and sanitation services applies to the COVID-19 outbreak</a:t>
            </a:r>
            <a:r>
              <a:rPr lang="en-GB" dirty="0">
                <a:solidFill>
                  <a:srgbClr val="009CDE"/>
                </a:solidFill>
                <a:ea typeface="SimSun" panose="02010600030101010101" pitchFamily="2" charset="-122"/>
                <a:cs typeface="Arial" panose="020B0604020202020204" pitchFamily="34" charset="0"/>
              </a:rPr>
              <a:t>. </a:t>
            </a:r>
          </a:p>
        </p:txBody>
      </p:sp>
      <p:sp>
        <p:nvSpPr>
          <p:cNvPr id="12" name="Text Placeholder 11">
            <a:extLst>
              <a:ext uri="{FF2B5EF4-FFF2-40B4-BE49-F238E27FC236}">
                <a16:creationId xmlns:a16="http://schemas.microsoft.com/office/drawing/2014/main" id="{028BCD70-63F6-5A44-A4C7-E71D78988628}"/>
              </a:ext>
            </a:extLst>
          </p:cNvPr>
          <p:cNvSpPr>
            <a:spLocks noGrp="1"/>
          </p:cNvSpPr>
          <p:nvPr>
            <p:ph type="body" sz="quarter" idx="40"/>
          </p:nvPr>
        </p:nvSpPr>
        <p:spPr>
          <a:xfrm>
            <a:off x="1354131" y="6345892"/>
            <a:ext cx="5275423" cy="436606"/>
          </a:xfrm>
        </p:spPr>
        <p:txBody>
          <a:bodyPr/>
          <a:lstStyle/>
          <a:p>
            <a:r>
              <a:rPr lang="en-GB" b="1" dirty="0">
                <a:solidFill>
                  <a:schemeClr val="bg2">
                    <a:lumMod val="75000"/>
                  </a:schemeClr>
                </a:solidFill>
                <a:ea typeface="SimSun" panose="02010600030101010101" pitchFamily="2" charset="-122"/>
                <a:cs typeface="Arial" panose="020B0604020202020204" pitchFamily="34" charset="0"/>
              </a:rPr>
              <a:t>Co-benefits: </a:t>
            </a:r>
            <a:r>
              <a:rPr lang="en-GB" dirty="0">
                <a:solidFill>
                  <a:schemeClr val="bg2">
                    <a:lumMod val="75000"/>
                  </a:schemeClr>
                </a:solidFill>
                <a:ea typeface="SimSun" panose="02010600030101010101" pitchFamily="2" charset="-122"/>
                <a:cs typeface="Arial" panose="020B0604020202020204" pitchFamily="34" charset="0"/>
              </a:rPr>
              <a:t>Many will be realized through good WASH, including preventing millions of deaths each year caused by other infectious diseases.</a:t>
            </a:r>
          </a:p>
        </p:txBody>
      </p:sp>
      <p:sp>
        <p:nvSpPr>
          <p:cNvPr id="15" name="Text Placeholder 14">
            <a:extLst>
              <a:ext uri="{FF2B5EF4-FFF2-40B4-BE49-F238E27FC236}">
                <a16:creationId xmlns:a16="http://schemas.microsoft.com/office/drawing/2014/main" id="{4FD8BC0F-E6D9-D34A-BA72-41111DF60C7B}"/>
              </a:ext>
            </a:extLst>
          </p:cNvPr>
          <p:cNvSpPr>
            <a:spLocks noGrp="1"/>
          </p:cNvSpPr>
          <p:nvPr>
            <p:ph type="body" sz="quarter" idx="43"/>
          </p:nvPr>
        </p:nvSpPr>
        <p:spPr>
          <a:xfrm>
            <a:off x="1312714" y="5550255"/>
            <a:ext cx="5275423" cy="436606"/>
          </a:xfrm>
        </p:spPr>
        <p:txBody>
          <a:bodyPr/>
          <a:lstStyle/>
          <a:p>
            <a:r>
              <a:rPr lang="en-GB" b="1" dirty="0">
                <a:solidFill>
                  <a:schemeClr val="bg2">
                    <a:lumMod val="75000"/>
                  </a:schemeClr>
                </a:solidFill>
                <a:ea typeface="SimSun" panose="02010600030101010101" pitchFamily="2" charset="-122"/>
                <a:cs typeface="Arial" panose="020B0604020202020204" pitchFamily="34" charset="0"/>
              </a:rPr>
              <a:t>WASH investments: </a:t>
            </a:r>
            <a:r>
              <a:rPr lang="en-GB" dirty="0">
                <a:solidFill>
                  <a:schemeClr val="bg2">
                    <a:lumMod val="75000"/>
                  </a:schemeClr>
                </a:solidFill>
                <a:ea typeface="SimSun" panose="02010600030101010101" pitchFamily="2" charset="-122"/>
                <a:cs typeface="Arial" panose="020B0604020202020204" pitchFamily="34" charset="0"/>
              </a:rPr>
              <a:t>Should be fundamental to all country preparedness and response plans.</a:t>
            </a:r>
            <a:endParaRPr lang="en-GB" dirty="0">
              <a:solidFill>
                <a:schemeClr val="bg2">
                  <a:lumMod val="75000"/>
                </a:schemeClr>
              </a:solidFill>
            </a:endParaRPr>
          </a:p>
        </p:txBody>
      </p:sp>
      <p:sp>
        <p:nvSpPr>
          <p:cNvPr id="18" name="Text Placeholder 17">
            <a:extLst>
              <a:ext uri="{FF2B5EF4-FFF2-40B4-BE49-F238E27FC236}">
                <a16:creationId xmlns:a16="http://schemas.microsoft.com/office/drawing/2014/main" id="{51A64A3D-E56A-2A41-B562-1F8FE9A7A343}"/>
              </a:ext>
            </a:extLst>
          </p:cNvPr>
          <p:cNvSpPr>
            <a:spLocks noGrp="1"/>
          </p:cNvSpPr>
          <p:nvPr>
            <p:ph type="body" sz="quarter" idx="46"/>
          </p:nvPr>
        </p:nvSpPr>
        <p:spPr>
          <a:xfrm>
            <a:off x="1312714" y="3226359"/>
            <a:ext cx="5275423" cy="633059"/>
          </a:xfrm>
        </p:spPr>
        <p:txBody>
          <a:bodyPr/>
          <a:lstStyle/>
          <a:p>
            <a:r>
              <a:rPr lang="en-US" b="1" dirty="0">
                <a:solidFill>
                  <a:schemeClr val="bg2">
                    <a:lumMod val="75000"/>
                  </a:schemeClr>
                </a:solidFill>
              </a:rPr>
              <a:t>Environmental hygiene: </a:t>
            </a:r>
            <a:r>
              <a:rPr lang="en-US" dirty="0">
                <a:solidFill>
                  <a:schemeClr val="bg2">
                    <a:lumMod val="75000"/>
                  </a:schemeClr>
                </a:solidFill>
              </a:rPr>
              <a:t>Effective inactivation on surfaces can be achieved within 1 minute using common disinfectants</a:t>
            </a:r>
          </a:p>
        </p:txBody>
      </p:sp>
      <p:sp>
        <p:nvSpPr>
          <p:cNvPr id="3" name="Title 2">
            <a:extLst>
              <a:ext uri="{FF2B5EF4-FFF2-40B4-BE49-F238E27FC236}">
                <a16:creationId xmlns:a16="http://schemas.microsoft.com/office/drawing/2014/main" id="{1C5362D0-8898-E348-A0D7-F55856311431}"/>
              </a:ext>
            </a:extLst>
          </p:cNvPr>
          <p:cNvSpPr>
            <a:spLocks noGrp="1"/>
          </p:cNvSpPr>
          <p:nvPr>
            <p:ph type="title"/>
          </p:nvPr>
        </p:nvSpPr>
        <p:spPr/>
        <p:txBody>
          <a:bodyPr/>
          <a:lstStyle/>
          <a:p>
            <a:r>
              <a:rPr lang="en-US" dirty="0"/>
              <a:t>Technical guidance takeaways</a:t>
            </a:r>
          </a:p>
        </p:txBody>
      </p:sp>
      <p:sp>
        <p:nvSpPr>
          <p:cNvPr id="23" name="TextBox 22">
            <a:extLst>
              <a:ext uri="{FF2B5EF4-FFF2-40B4-BE49-F238E27FC236}">
                <a16:creationId xmlns:a16="http://schemas.microsoft.com/office/drawing/2014/main" id="{F4452753-487D-874D-BA5E-64AA743E94BB}"/>
              </a:ext>
            </a:extLst>
          </p:cNvPr>
          <p:cNvSpPr txBox="1"/>
          <p:nvPr/>
        </p:nvSpPr>
        <p:spPr>
          <a:xfrm>
            <a:off x="702774" y="2381615"/>
            <a:ext cx="903475" cy="499496"/>
          </a:xfrm>
          <a:prstGeom prst="rect">
            <a:avLst/>
          </a:prstGeom>
          <a:noFill/>
        </p:spPr>
        <p:txBody>
          <a:bodyPr wrap="square" rtlCol="0">
            <a:spAutoFit/>
          </a:bodyPr>
          <a:lstStyle/>
          <a:p>
            <a:pPr defTabSz="1008126" rtl="0" fontAlgn="auto">
              <a:spcBef>
                <a:spcPts val="0"/>
              </a:spcBef>
              <a:spcAft>
                <a:spcPts val="0"/>
              </a:spcAft>
            </a:pPr>
            <a:r>
              <a:rPr lang="en-US" sz="2646">
                <a:solidFill>
                  <a:srgbClr val="009CDE">
                    <a:lumMod val="75000"/>
                  </a:srgbClr>
                </a:solidFill>
                <a:latin typeface="Arial"/>
                <a:cs typeface="+mn-cs"/>
              </a:rPr>
              <a:t>1.</a:t>
            </a:r>
          </a:p>
        </p:txBody>
      </p:sp>
      <p:sp>
        <p:nvSpPr>
          <p:cNvPr id="24" name="TextBox 23">
            <a:extLst>
              <a:ext uri="{FF2B5EF4-FFF2-40B4-BE49-F238E27FC236}">
                <a16:creationId xmlns:a16="http://schemas.microsoft.com/office/drawing/2014/main" id="{07D6961A-AA38-1D4D-B801-F572D36071BF}"/>
              </a:ext>
            </a:extLst>
          </p:cNvPr>
          <p:cNvSpPr txBox="1"/>
          <p:nvPr/>
        </p:nvSpPr>
        <p:spPr>
          <a:xfrm>
            <a:off x="702774" y="3481141"/>
            <a:ext cx="903475" cy="499496"/>
          </a:xfrm>
          <a:prstGeom prst="rect">
            <a:avLst/>
          </a:prstGeom>
          <a:noFill/>
        </p:spPr>
        <p:txBody>
          <a:bodyPr wrap="square" rtlCol="0">
            <a:spAutoFit/>
          </a:bodyPr>
          <a:lstStyle/>
          <a:p>
            <a:pPr defTabSz="1008126" rtl="0" fontAlgn="auto">
              <a:spcBef>
                <a:spcPts val="0"/>
              </a:spcBef>
              <a:spcAft>
                <a:spcPts val="0"/>
              </a:spcAft>
            </a:pPr>
            <a:r>
              <a:rPr lang="en-US" sz="2646">
                <a:solidFill>
                  <a:srgbClr val="009CDE">
                    <a:lumMod val="75000"/>
                  </a:srgbClr>
                </a:solidFill>
                <a:latin typeface="Arial"/>
                <a:cs typeface="+mn-cs"/>
              </a:rPr>
              <a:t>2.</a:t>
            </a:r>
          </a:p>
        </p:txBody>
      </p:sp>
      <p:sp>
        <p:nvSpPr>
          <p:cNvPr id="25" name="TextBox 24">
            <a:extLst>
              <a:ext uri="{FF2B5EF4-FFF2-40B4-BE49-F238E27FC236}">
                <a16:creationId xmlns:a16="http://schemas.microsoft.com/office/drawing/2014/main" id="{9820A515-F55B-2B45-817A-2DC23C6D0288}"/>
              </a:ext>
            </a:extLst>
          </p:cNvPr>
          <p:cNvSpPr txBox="1"/>
          <p:nvPr/>
        </p:nvSpPr>
        <p:spPr>
          <a:xfrm>
            <a:off x="702774" y="4473851"/>
            <a:ext cx="903475" cy="499496"/>
          </a:xfrm>
          <a:prstGeom prst="rect">
            <a:avLst/>
          </a:prstGeom>
          <a:noFill/>
        </p:spPr>
        <p:txBody>
          <a:bodyPr wrap="square" rtlCol="0">
            <a:spAutoFit/>
          </a:bodyPr>
          <a:lstStyle/>
          <a:p>
            <a:pPr defTabSz="1008126" rtl="0" fontAlgn="auto">
              <a:spcBef>
                <a:spcPts val="0"/>
              </a:spcBef>
              <a:spcAft>
                <a:spcPts val="0"/>
              </a:spcAft>
            </a:pPr>
            <a:r>
              <a:rPr lang="en-US" sz="2646" dirty="0">
                <a:solidFill>
                  <a:srgbClr val="009CDE">
                    <a:lumMod val="75000"/>
                  </a:srgbClr>
                </a:solidFill>
                <a:latin typeface="Arial"/>
                <a:cs typeface="+mn-cs"/>
              </a:rPr>
              <a:t>3.</a:t>
            </a:r>
          </a:p>
        </p:txBody>
      </p:sp>
      <p:sp>
        <p:nvSpPr>
          <p:cNvPr id="26" name="TextBox 25">
            <a:extLst>
              <a:ext uri="{FF2B5EF4-FFF2-40B4-BE49-F238E27FC236}">
                <a16:creationId xmlns:a16="http://schemas.microsoft.com/office/drawing/2014/main" id="{FB08E5A2-FA60-2F42-9DAB-308775853E44}"/>
              </a:ext>
            </a:extLst>
          </p:cNvPr>
          <p:cNvSpPr txBox="1"/>
          <p:nvPr/>
        </p:nvSpPr>
        <p:spPr>
          <a:xfrm>
            <a:off x="702774" y="5573377"/>
            <a:ext cx="903475" cy="499496"/>
          </a:xfrm>
          <a:prstGeom prst="rect">
            <a:avLst/>
          </a:prstGeom>
          <a:noFill/>
        </p:spPr>
        <p:txBody>
          <a:bodyPr wrap="square" rtlCol="0">
            <a:spAutoFit/>
          </a:bodyPr>
          <a:lstStyle/>
          <a:p>
            <a:pPr defTabSz="1008126" rtl="0" fontAlgn="auto">
              <a:spcBef>
                <a:spcPts val="0"/>
              </a:spcBef>
              <a:spcAft>
                <a:spcPts val="0"/>
              </a:spcAft>
            </a:pPr>
            <a:r>
              <a:rPr lang="en-US" sz="2646">
                <a:solidFill>
                  <a:srgbClr val="009CDE">
                    <a:lumMod val="75000"/>
                  </a:srgbClr>
                </a:solidFill>
                <a:latin typeface="Arial"/>
                <a:cs typeface="+mn-cs"/>
              </a:rPr>
              <a:t>4.</a:t>
            </a:r>
          </a:p>
        </p:txBody>
      </p:sp>
      <p:sp>
        <p:nvSpPr>
          <p:cNvPr id="27" name="TextBox 26">
            <a:extLst>
              <a:ext uri="{FF2B5EF4-FFF2-40B4-BE49-F238E27FC236}">
                <a16:creationId xmlns:a16="http://schemas.microsoft.com/office/drawing/2014/main" id="{4215F847-ED1F-DB4F-857C-CE6B28409D66}"/>
              </a:ext>
            </a:extLst>
          </p:cNvPr>
          <p:cNvSpPr txBox="1"/>
          <p:nvPr/>
        </p:nvSpPr>
        <p:spPr>
          <a:xfrm>
            <a:off x="702774" y="6602456"/>
            <a:ext cx="903475" cy="499496"/>
          </a:xfrm>
          <a:prstGeom prst="rect">
            <a:avLst/>
          </a:prstGeom>
          <a:noFill/>
        </p:spPr>
        <p:txBody>
          <a:bodyPr wrap="square" rtlCol="0">
            <a:spAutoFit/>
          </a:bodyPr>
          <a:lstStyle/>
          <a:p>
            <a:pPr defTabSz="1008126" rtl="0" fontAlgn="auto">
              <a:spcBef>
                <a:spcPts val="0"/>
              </a:spcBef>
              <a:spcAft>
                <a:spcPts val="0"/>
              </a:spcAft>
            </a:pPr>
            <a:r>
              <a:rPr lang="en-US" sz="2646">
                <a:solidFill>
                  <a:srgbClr val="009CDE">
                    <a:lumMod val="75000"/>
                  </a:srgbClr>
                </a:solidFill>
                <a:latin typeface="Arial"/>
                <a:cs typeface="+mn-cs"/>
              </a:rPr>
              <a:t>5.</a:t>
            </a:r>
          </a:p>
        </p:txBody>
      </p:sp>
      <p:cxnSp>
        <p:nvCxnSpPr>
          <p:cNvPr id="29" name="Straight Connector 28">
            <a:extLst>
              <a:ext uri="{FF2B5EF4-FFF2-40B4-BE49-F238E27FC236}">
                <a16:creationId xmlns:a16="http://schemas.microsoft.com/office/drawing/2014/main" id="{5C8DC5B1-ABB7-7847-89B9-875126538340}"/>
              </a:ext>
            </a:extLst>
          </p:cNvPr>
          <p:cNvCxnSpPr/>
          <p:nvPr/>
        </p:nvCxnSpPr>
        <p:spPr>
          <a:xfrm>
            <a:off x="1230012" y="2115443"/>
            <a:ext cx="0" cy="4871934"/>
          </a:xfrm>
          <a:prstGeom prst="line">
            <a:avLst/>
          </a:prstGeom>
          <a:ln w="88900">
            <a:solidFill>
              <a:srgbClr val="009CD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24B0CD16-813E-486F-BE73-8F6450F41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370" y="2689279"/>
            <a:ext cx="3284139" cy="462212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898DBBA7-65B5-442A-AB4F-52D6CD178C8F}"/>
              </a:ext>
            </a:extLst>
          </p:cNvPr>
          <p:cNvSpPr txBox="1"/>
          <p:nvPr/>
        </p:nvSpPr>
        <p:spPr>
          <a:xfrm>
            <a:off x="378696" y="1315941"/>
            <a:ext cx="5476367" cy="338554"/>
          </a:xfrm>
          <a:prstGeom prst="rect">
            <a:avLst/>
          </a:prstGeom>
          <a:noFill/>
        </p:spPr>
        <p:txBody>
          <a:bodyPr wrap="square" rtlCol="0">
            <a:spAutoFit/>
          </a:bodyPr>
          <a:lstStyle/>
          <a:p>
            <a:pPr rtl="0"/>
            <a:r>
              <a:rPr lang="en-US" sz="1600" b="0" i="1" dirty="0">
                <a:solidFill>
                  <a:srgbClr val="009CDE"/>
                </a:solidFill>
                <a:latin typeface="+mj-lt"/>
              </a:rPr>
              <a:t>Guidance updated 23 April </a:t>
            </a:r>
          </a:p>
        </p:txBody>
      </p:sp>
    </p:spTree>
    <p:extLst>
      <p:ext uri="{BB962C8B-B14F-4D97-AF65-F5344CB8AC3E}">
        <p14:creationId xmlns:p14="http://schemas.microsoft.com/office/powerpoint/2010/main" val="346208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C7D3BC-5DE3-034B-8643-E785214C7218}"/>
              </a:ext>
            </a:extLst>
          </p:cNvPr>
          <p:cNvSpPr>
            <a:spLocks noGrp="1"/>
          </p:cNvSpPr>
          <p:nvPr>
            <p:ph type="sldNum" sz="quarter" idx="16"/>
          </p:nvPr>
        </p:nvSpPr>
        <p:spPr/>
        <p:txBody>
          <a:bodyPr/>
          <a:lstStyle/>
          <a:p>
            <a:pPr defTabSz="1008126" rtl="0" fontAlgn="auto">
              <a:spcBef>
                <a:spcPts val="0"/>
              </a:spcBef>
              <a:spcAft>
                <a:spcPts val="0"/>
              </a:spcAft>
            </a:pPr>
            <a:fld id="{A74CE0EA-F3B5-4684-BA10-C594598FDB9C}" type="slidenum">
              <a:rPr lang="en-GB">
                <a:solidFill>
                  <a:prstClr val="black"/>
                </a:solidFill>
                <a:latin typeface="Arial"/>
              </a:rPr>
              <a:pPr defTabSz="1008126" rtl="0" fontAlgn="auto">
                <a:spcBef>
                  <a:spcPts val="0"/>
                </a:spcBef>
                <a:spcAft>
                  <a:spcPts val="0"/>
                </a:spcAft>
              </a:pPr>
              <a:t>6</a:t>
            </a:fld>
            <a:endParaRPr lang="en-GB">
              <a:solidFill>
                <a:prstClr val="black"/>
              </a:solidFill>
              <a:latin typeface="Arial"/>
            </a:endParaRPr>
          </a:p>
        </p:txBody>
      </p:sp>
      <p:sp>
        <p:nvSpPr>
          <p:cNvPr id="7" name="Title 1">
            <a:extLst>
              <a:ext uri="{FF2B5EF4-FFF2-40B4-BE49-F238E27FC236}">
                <a16:creationId xmlns:a16="http://schemas.microsoft.com/office/drawing/2014/main" id="{A12E1E96-5891-7843-B4BD-9FB4AE90E946}"/>
              </a:ext>
            </a:extLst>
          </p:cNvPr>
          <p:cNvSpPr txBox="1">
            <a:spLocks noGrp="1"/>
          </p:cNvSpPr>
          <p:nvPr>
            <p:ph type="title"/>
          </p:nvPr>
        </p:nvSpPr>
        <p:spPr bwMode="auto">
          <a:xfrm>
            <a:off x="702774" y="652459"/>
            <a:ext cx="6747583" cy="79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00711" tIns="50355" rIns="100711" bIns="50355" rtlCol="0" anchor="ctr">
            <a:no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spcBef>
                <a:spcPct val="0"/>
              </a:spcBef>
              <a:buNone/>
            </a:pPr>
            <a:r>
              <a:rPr lang="en-GB" altLang="en-US" sz="3087" dirty="0">
                <a:solidFill>
                  <a:srgbClr val="0092CC"/>
                </a:solidFill>
                <a:latin typeface="+mn-lt"/>
              </a:rPr>
              <a:t>Survival of human coronaviruses in faces and wastewater </a:t>
            </a:r>
            <a:endParaRPr lang="en-US" altLang="en-US" sz="3087" dirty="0">
              <a:solidFill>
                <a:srgbClr val="0092CC"/>
              </a:solidFill>
              <a:latin typeface="+mn-lt"/>
            </a:endParaRPr>
          </a:p>
        </p:txBody>
      </p:sp>
      <p:sp>
        <p:nvSpPr>
          <p:cNvPr id="5" name="Content Placeholder 2">
            <a:extLst>
              <a:ext uri="{FF2B5EF4-FFF2-40B4-BE49-F238E27FC236}">
                <a16:creationId xmlns:a16="http://schemas.microsoft.com/office/drawing/2014/main" id="{6E0CB0A1-C044-4EE3-91C5-34EE29FC0C0F}"/>
              </a:ext>
            </a:extLst>
          </p:cNvPr>
          <p:cNvSpPr>
            <a:spLocks noGrp="1"/>
          </p:cNvSpPr>
          <p:nvPr>
            <p:ph idx="1"/>
          </p:nvPr>
        </p:nvSpPr>
        <p:spPr>
          <a:xfrm>
            <a:off x="472119" y="6688484"/>
            <a:ext cx="9658238" cy="674549"/>
          </a:xfrm>
        </p:spPr>
        <p:txBody>
          <a:bodyPr/>
          <a:lstStyle/>
          <a:p>
            <a:pPr marL="269390" indent="-269390">
              <a:spcAft>
                <a:spcPts val="0"/>
              </a:spcAft>
              <a:buFont typeface="Arial" panose="020B0604020202020204" pitchFamily="34" charset="0"/>
              <a:buChar char="•"/>
            </a:pPr>
            <a:endParaRPr lang="en-US" sz="2426" dirty="0">
              <a:solidFill>
                <a:srgbClr val="002060"/>
              </a:solidFill>
            </a:endParaRPr>
          </a:p>
          <a:p>
            <a:pPr marL="269390" indent="-269390">
              <a:spcAft>
                <a:spcPts val="0"/>
              </a:spcAft>
              <a:buFont typeface="Arial" panose="020B0604020202020204" pitchFamily="34" charset="0"/>
              <a:buChar char="•"/>
            </a:pPr>
            <a:endParaRPr lang="en-US" sz="1885" dirty="0">
              <a:solidFill>
                <a:srgbClr val="002060"/>
              </a:solidFill>
            </a:endParaRPr>
          </a:p>
        </p:txBody>
      </p:sp>
      <p:graphicFrame>
        <p:nvGraphicFramePr>
          <p:cNvPr id="2" name="Table 1">
            <a:extLst>
              <a:ext uri="{FF2B5EF4-FFF2-40B4-BE49-F238E27FC236}">
                <a16:creationId xmlns:a16="http://schemas.microsoft.com/office/drawing/2014/main" id="{DF273A82-1946-49A7-AF88-1A43FA8B58A3}"/>
              </a:ext>
            </a:extLst>
          </p:cNvPr>
          <p:cNvGraphicFramePr>
            <a:graphicFrameLocks noGrp="1"/>
          </p:cNvGraphicFramePr>
          <p:nvPr>
            <p:extLst>
              <p:ext uri="{D42A27DB-BD31-4B8C-83A1-F6EECF244321}">
                <p14:modId xmlns:p14="http://schemas.microsoft.com/office/powerpoint/2010/main" val="2458201746"/>
              </p:ext>
            </p:extLst>
          </p:nvPr>
        </p:nvGraphicFramePr>
        <p:xfrm>
          <a:off x="849117" y="1688380"/>
          <a:ext cx="7888606" cy="5318782"/>
        </p:xfrm>
        <a:graphic>
          <a:graphicData uri="http://schemas.openxmlformats.org/drawingml/2006/table">
            <a:tbl>
              <a:tblPr firstRow="1" firstCol="1" bandRow="1">
                <a:tableStyleId>{5C22544A-7EE6-4342-B048-85BDC9FD1C3A}</a:tableStyleId>
              </a:tblPr>
              <a:tblGrid>
                <a:gridCol w="1749776">
                  <a:extLst>
                    <a:ext uri="{9D8B030D-6E8A-4147-A177-3AD203B41FA5}">
                      <a16:colId xmlns:a16="http://schemas.microsoft.com/office/drawing/2014/main" val="340549488"/>
                    </a:ext>
                  </a:extLst>
                </a:gridCol>
                <a:gridCol w="1027315">
                  <a:extLst>
                    <a:ext uri="{9D8B030D-6E8A-4147-A177-3AD203B41FA5}">
                      <a16:colId xmlns:a16="http://schemas.microsoft.com/office/drawing/2014/main" val="3721719262"/>
                    </a:ext>
                  </a:extLst>
                </a:gridCol>
                <a:gridCol w="1401491">
                  <a:extLst>
                    <a:ext uri="{9D8B030D-6E8A-4147-A177-3AD203B41FA5}">
                      <a16:colId xmlns:a16="http://schemas.microsoft.com/office/drawing/2014/main" val="1499773038"/>
                    </a:ext>
                  </a:extLst>
                </a:gridCol>
                <a:gridCol w="1079097">
                  <a:extLst>
                    <a:ext uri="{9D8B030D-6E8A-4147-A177-3AD203B41FA5}">
                      <a16:colId xmlns:a16="http://schemas.microsoft.com/office/drawing/2014/main" val="320903195"/>
                    </a:ext>
                  </a:extLst>
                </a:gridCol>
                <a:gridCol w="2630927">
                  <a:extLst>
                    <a:ext uri="{9D8B030D-6E8A-4147-A177-3AD203B41FA5}">
                      <a16:colId xmlns:a16="http://schemas.microsoft.com/office/drawing/2014/main" val="2006679385"/>
                    </a:ext>
                  </a:extLst>
                </a:gridCol>
              </a:tblGrid>
              <a:tr h="528399">
                <a:tc>
                  <a:txBody>
                    <a:bodyPr/>
                    <a:lstStyle/>
                    <a:p>
                      <a:pPr marL="0" marR="0">
                        <a:spcBef>
                          <a:spcPts val="0"/>
                        </a:spcBef>
                        <a:spcAft>
                          <a:spcPts val="0"/>
                        </a:spcAft>
                      </a:pPr>
                      <a:r>
                        <a:rPr lang="en-GB" sz="1300" dirty="0">
                          <a:effectLst/>
                        </a:rPr>
                        <a:t>Media</a:t>
                      </a:r>
                      <a:endParaRPr lang="en-GB" sz="1300" dirty="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Temp (</a:t>
                      </a:r>
                      <a:r>
                        <a:rPr lang="en-GB" sz="1300" baseline="30000">
                          <a:effectLst/>
                        </a:rPr>
                        <a:t>O</a:t>
                      </a:r>
                      <a:r>
                        <a:rPr lang="en-GB" sz="1300">
                          <a:effectLst/>
                        </a:rPr>
                        <a:t>C)</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Time</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Removal</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Reference</a:t>
                      </a:r>
                      <a:endParaRPr lang="en-GB" sz="1300">
                        <a:effectLst/>
                        <a:latin typeface="Times New Roman" panose="02020603050405020304" pitchFamily="18" charset="0"/>
                        <a:ea typeface="Calibri" panose="020F0502020204030204" pitchFamily="34" charset="0"/>
                      </a:endParaRPr>
                    </a:p>
                  </a:txBody>
                  <a:tcPr marL="75613" marR="75613" marT="0" marB="0"/>
                </a:tc>
                <a:extLst>
                  <a:ext uri="{0D108BD9-81ED-4DB2-BD59-A6C34878D82A}">
                    <a16:rowId xmlns:a16="http://schemas.microsoft.com/office/drawing/2014/main" val="8928746"/>
                  </a:ext>
                </a:extLst>
              </a:tr>
              <a:tr h="528399">
                <a:tc>
                  <a:txBody>
                    <a:bodyPr/>
                    <a:lstStyle/>
                    <a:p>
                      <a:pPr marL="0" marR="0">
                        <a:spcBef>
                          <a:spcPts val="0"/>
                        </a:spcBef>
                        <a:spcAft>
                          <a:spcPts val="0"/>
                        </a:spcAft>
                      </a:pPr>
                      <a:r>
                        <a:rPr lang="en-GB" sz="1300" dirty="0">
                          <a:effectLst/>
                        </a:rPr>
                        <a:t>Dechlorinated tap water</a:t>
                      </a:r>
                      <a:endParaRPr lang="en-GB" sz="1300" dirty="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tc>
                  <a:txBody>
                    <a:bodyPr/>
                    <a:lstStyle/>
                    <a:p>
                      <a:pPr marL="0" marR="0">
                        <a:spcBef>
                          <a:spcPts val="0"/>
                        </a:spcBef>
                        <a:spcAft>
                          <a:spcPts val="0"/>
                        </a:spcAft>
                      </a:pPr>
                      <a:r>
                        <a:rPr lang="en-GB" sz="1300" dirty="0">
                          <a:effectLst/>
                        </a:rPr>
                        <a:t>20 </a:t>
                      </a:r>
                      <a:endParaRPr lang="en-GB" sz="1300" dirty="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tc>
                  <a:txBody>
                    <a:bodyPr/>
                    <a:lstStyle/>
                    <a:p>
                      <a:pPr marL="0" marR="0">
                        <a:spcBef>
                          <a:spcPts val="0"/>
                        </a:spcBef>
                        <a:spcAft>
                          <a:spcPts val="0"/>
                        </a:spcAft>
                      </a:pPr>
                      <a:r>
                        <a:rPr lang="en-GB" sz="1300">
                          <a:effectLst/>
                        </a:rPr>
                        <a:t>2 days</a:t>
                      </a:r>
                      <a:endParaRPr lang="en-GB" sz="130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tc>
                  <a:txBody>
                    <a:bodyPr/>
                    <a:lstStyle/>
                    <a:p>
                      <a:pPr marL="0" marR="0">
                        <a:spcBef>
                          <a:spcPts val="0"/>
                        </a:spcBef>
                        <a:spcAft>
                          <a:spcPts val="0"/>
                        </a:spcAft>
                      </a:pPr>
                      <a:r>
                        <a:rPr lang="en-GB" sz="1300">
                          <a:effectLst/>
                        </a:rPr>
                        <a:t>None surviving</a:t>
                      </a:r>
                      <a:endParaRPr lang="en-GB" sz="130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tc>
                  <a:txBody>
                    <a:bodyPr/>
                    <a:lstStyle/>
                    <a:p>
                      <a:pPr marL="0" marR="0">
                        <a:spcBef>
                          <a:spcPts val="0"/>
                        </a:spcBef>
                        <a:spcAft>
                          <a:spcPts val="0"/>
                        </a:spcAft>
                      </a:pPr>
                      <a:r>
                        <a:rPr lang="en-GB" sz="1100">
                          <a:effectLst/>
                        </a:rPr>
                        <a:t>Wang et al, J Virol Methods, 2005</a:t>
                      </a:r>
                      <a:endParaRPr lang="en-GB" sz="130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extLst>
                  <a:ext uri="{0D108BD9-81ED-4DB2-BD59-A6C34878D82A}">
                    <a16:rowId xmlns:a16="http://schemas.microsoft.com/office/drawing/2014/main" val="3230751687"/>
                  </a:ext>
                </a:extLst>
              </a:tr>
              <a:tr h="528399">
                <a:tc>
                  <a:txBody>
                    <a:bodyPr/>
                    <a:lstStyle/>
                    <a:p>
                      <a:pPr marL="0" marR="0">
                        <a:spcBef>
                          <a:spcPts val="0"/>
                        </a:spcBef>
                        <a:spcAft>
                          <a:spcPts val="0"/>
                        </a:spcAft>
                      </a:pPr>
                      <a:r>
                        <a:rPr lang="en-GB" sz="1300">
                          <a:effectLst/>
                        </a:rPr>
                        <a:t>Dechlorinated tap water</a:t>
                      </a:r>
                      <a:endParaRPr lang="en-GB" sz="130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tc>
                  <a:txBody>
                    <a:bodyPr/>
                    <a:lstStyle/>
                    <a:p>
                      <a:pPr marL="0" marR="0">
                        <a:spcBef>
                          <a:spcPts val="0"/>
                        </a:spcBef>
                        <a:spcAft>
                          <a:spcPts val="0"/>
                        </a:spcAft>
                      </a:pPr>
                      <a:r>
                        <a:rPr lang="en-GB" sz="1300" dirty="0">
                          <a:effectLst/>
                        </a:rPr>
                        <a:t>23</a:t>
                      </a:r>
                      <a:endParaRPr lang="en-GB" sz="1300" dirty="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tc>
                  <a:txBody>
                    <a:bodyPr/>
                    <a:lstStyle/>
                    <a:p>
                      <a:pPr marL="0" marR="0">
                        <a:spcBef>
                          <a:spcPts val="0"/>
                        </a:spcBef>
                        <a:spcAft>
                          <a:spcPts val="0"/>
                        </a:spcAft>
                      </a:pPr>
                      <a:r>
                        <a:rPr lang="en-GB" sz="1300" dirty="0">
                          <a:effectLst/>
                        </a:rPr>
                        <a:t>8-12 days</a:t>
                      </a:r>
                      <a:endParaRPr lang="en-GB" sz="1300" dirty="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tc>
                  <a:txBody>
                    <a:bodyPr/>
                    <a:lstStyle/>
                    <a:p>
                      <a:pPr marL="0" marR="0">
                        <a:spcBef>
                          <a:spcPts val="0"/>
                        </a:spcBef>
                        <a:spcAft>
                          <a:spcPts val="0"/>
                        </a:spcAft>
                      </a:pPr>
                      <a:r>
                        <a:rPr lang="en-GB" sz="1300" dirty="0">
                          <a:effectLst/>
                        </a:rPr>
                        <a:t>99.9%</a:t>
                      </a:r>
                      <a:endParaRPr lang="en-GB" sz="1300" dirty="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tc>
                  <a:txBody>
                    <a:bodyPr/>
                    <a:lstStyle/>
                    <a:p>
                      <a:pPr marL="0" marR="0">
                        <a:spcBef>
                          <a:spcPts val="0"/>
                        </a:spcBef>
                        <a:spcAft>
                          <a:spcPts val="0"/>
                        </a:spcAft>
                      </a:pPr>
                      <a:r>
                        <a:rPr lang="fr-CH" sz="1100" dirty="0" err="1">
                          <a:effectLst/>
                        </a:rPr>
                        <a:t>Gundy</a:t>
                      </a:r>
                      <a:r>
                        <a:rPr lang="fr-CH" sz="1100" dirty="0">
                          <a:effectLst/>
                        </a:rPr>
                        <a:t> et al Food Environ </a:t>
                      </a:r>
                      <a:r>
                        <a:rPr lang="fr-CH" sz="1100" dirty="0" err="1">
                          <a:effectLst/>
                        </a:rPr>
                        <a:t>Virol</a:t>
                      </a:r>
                      <a:r>
                        <a:rPr lang="fr-CH" sz="1100" dirty="0">
                          <a:effectLst/>
                        </a:rPr>
                        <a:t>, 2009</a:t>
                      </a:r>
                      <a:endParaRPr lang="en-GB" sz="1300" dirty="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extLst>
                  <a:ext uri="{0D108BD9-81ED-4DB2-BD59-A6C34878D82A}">
                    <a16:rowId xmlns:a16="http://schemas.microsoft.com/office/drawing/2014/main" val="3984209488"/>
                  </a:ext>
                </a:extLst>
              </a:tr>
              <a:tr h="528399">
                <a:tc>
                  <a:txBody>
                    <a:bodyPr/>
                    <a:lstStyle/>
                    <a:p>
                      <a:pPr marL="0" marR="0">
                        <a:spcBef>
                          <a:spcPts val="0"/>
                        </a:spcBef>
                        <a:spcAft>
                          <a:spcPts val="0"/>
                        </a:spcAft>
                      </a:pPr>
                      <a:r>
                        <a:rPr lang="en-GB" sz="1300" dirty="0">
                          <a:effectLst/>
                        </a:rPr>
                        <a:t>Hospital wastewater</a:t>
                      </a:r>
                      <a:endParaRPr lang="en-GB" sz="1300" dirty="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20 </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2 days</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None surviving</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100">
                          <a:effectLst/>
                        </a:rPr>
                        <a:t>Wang et al, J Virol Methods, 2005</a:t>
                      </a:r>
                      <a:endParaRPr lang="en-GB" sz="1300">
                        <a:effectLst/>
                        <a:latin typeface="Times New Roman" panose="02020603050405020304" pitchFamily="18" charset="0"/>
                        <a:ea typeface="Calibri" panose="020F0502020204030204" pitchFamily="34" charset="0"/>
                      </a:endParaRPr>
                    </a:p>
                  </a:txBody>
                  <a:tcPr marL="75613" marR="75613" marT="0" marB="0"/>
                </a:tc>
                <a:extLst>
                  <a:ext uri="{0D108BD9-81ED-4DB2-BD59-A6C34878D82A}">
                    <a16:rowId xmlns:a16="http://schemas.microsoft.com/office/drawing/2014/main" val="3804374590"/>
                  </a:ext>
                </a:extLst>
              </a:tr>
              <a:tr h="440333">
                <a:tc>
                  <a:txBody>
                    <a:bodyPr/>
                    <a:lstStyle/>
                    <a:p>
                      <a:pPr marL="0" marR="0">
                        <a:spcBef>
                          <a:spcPts val="0"/>
                        </a:spcBef>
                        <a:spcAft>
                          <a:spcPts val="0"/>
                        </a:spcAft>
                      </a:pPr>
                      <a:r>
                        <a:rPr lang="en-GB" sz="1300">
                          <a:effectLst/>
                        </a:rPr>
                        <a:t>Settled sewage</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25 </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14 days</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99.9%</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100">
                          <a:effectLst/>
                        </a:rPr>
                        <a:t>Casanova, et al, Water Research, 2009</a:t>
                      </a:r>
                      <a:endParaRPr lang="en-GB" sz="1300">
                        <a:effectLst/>
                        <a:latin typeface="Times New Roman" panose="02020603050405020304" pitchFamily="18" charset="0"/>
                        <a:ea typeface="Calibri" panose="020F0502020204030204" pitchFamily="34" charset="0"/>
                      </a:endParaRPr>
                    </a:p>
                  </a:txBody>
                  <a:tcPr marL="75613" marR="75613" marT="0" marB="0"/>
                </a:tc>
                <a:extLst>
                  <a:ext uri="{0D108BD9-81ED-4DB2-BD59-A6C34878D82A}">
                    <a16:rowId xmlns:a16="http://schemas.microsoft.com/office/drawing/2014/main" val="3030520514"/>
                  </a:ext>
                </a:extLst>
              </a:tr>
              <a:tr h="440333">
                <a:tc>
                  <a:txBody>
                    <a:bodyPr/>
                    <a:lstStyle/>
                    <a:p>
                      <a:pPr marL="0" marR="0">
                        <a:spcBef>
                          <a:spcPts val="0"/>
                        </a:spcBef>
                        <a:spcAft>
                          <a:spcPts val="0"/>
                        </a:spcAft>
                      </a:pPr>
                      <a:r>
                        <a:rPr lang="en-GB" sz="1300">
                          <a:effectLst/>
                        </a:rPr>
                        <a:t>Wastewater</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23 </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2-4 days</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99.9 %</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fr-CH" sz="1100">
                          <a:effectLst/>
                        </a:rPr>
                        <a:t>Gundy et al Food Environ Virol, 2009</a:t>
                      </a:r>
                      <a:endParaRPr lang="en-GB" sz="1300">
                        <a:effectLst/>
                        <a:latin typeface="Times New Roman" panose="02020603050405020304" pitchFamily="18" charset="0"/>
                        <a:ea typeface="Calibri" panose="020F0502020204030204" pitchFamily="34" charset="0"/>
                      </a:endParaRPr>
                    </a:p>
                  </a:txBody>
                  <a:tcPr marL="75613" marR="75613" marT="0" marB="0"/>
                </a:tc>
                <a:extLst>
                  <a:ext uri="{0D108BD9-81ED-4DB2-BD59-A6C34878D82A}">
                    <a16:rowId xmlns:a16="http://schemas.microsoft.com/office/drawing/2014/main" val="3837679815"/>
                  </a:ext>
                </a:extLst>
              </a:tr>
              <a:tr h="528399">
                <a:tc>
                  <a:txBody>
                    <a:bodyPr/>
                    <a:lstStyle/>
                    <a:p>
                      <a:pPr marL="0" marR="0">
                        <a:spcBef>
                          <a:spcPts val="0"/>
                        </a:spcBef>
                        <a:spcAft>
                          <a:spcPts val="0"/>
                        </a:spcAft>
                      </a:pPr>
                      <a:r>
                        <a:rPr lang="en-GB" sz="1300">
                          <a:effectLst/>
                        </a:rPr>
                        <a:t>Baby faeces</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20 </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dirty="0">
                          <a:effectLst/>
                        </a:rPr>
                        <a:t>3 hours*</a:t>
                      </a:r>
                      <a:endParaRPr lang="en-GB" sz="1300" dirty="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None surviving</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fr-CH" sz="1100">
                          <a:effectLst/>
                        </a:rPr>
                        <a:t>Lai, et al., Clinical Infectious Disease, 2005</a:t>
                      </a:r>
                      <a:endParaRPr lang="en-GB" sz="1300">
                        <a:effectLst/>
                        <a:latin typeface="Times New Roman" panose="02020603050405020304" pitchFamily="18" charset="0"/>
                        <a:ea typeface="Calibri" panose="020F0502020204030204" pitchFamily="34" charset="0"/>
                      </a:endParaRPr>
                    </a:p>
                  </a:txBody>
                  <a:tcPr marL="75613" marR="75613" marT="0" marB="0"/>
                </a:tc>
                <a:extLst>
                  <a:ext uri="{0D108BD9-81ED-4DB2-BD59-A6C34878D82A}">
                    <a16:rowId xmlns:a16="http://schemas.microsoft.com/office/drawing/2014/main" val="1787915206"/>
                  </a:ext>
                </a:extLst>
              </a:tr>
              <a:tr h="528399">
                <a:tc>
                  <a:txBody>
                    <a:bodyPr/>
                    <a:lstStyle/>
                    <a:p>
                      <a:pPr marL="0" marR="0">
                        <a:spcBef>
                          <a:spcPts val="0"/>
                        </a:spcBef>
                        <a:spcAft>
                          <a:spcPts val="0"/>
                        </a:spcAft>
                      </a:pPr>
                      <a:r>
                        <a:rPr lang="en-GB" sz="1300">
                          <a:effectLst/>
                        </a:rPr>
                        <a:t>Adult faeces</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20 </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1 day</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en-GB" sz="1300">
                          <a:effectLst/>
                        </a:rPr>
                        <a:t>None surviving</a:t>
                      </a:r>
                      <a:endParaRPr lang="en-GB" sz="1300">
                        <a:effectLst/>
                        <a:latin typeface="Times New Roman" panose="02020603050405020304" pitchFamily="18" charset="0"/>
                        <a:ea typeface="Calibri" panose="020F0502020204030204" pitchFamily="34" charset="0"/>
                      </a:endParaRPr>
                    </a:p>
                  </a:txBody>
                  <a:tcPr marL="75613" marR="75613" marT="0" marB="0"/>
                </a:tc>
                <a:tc>
                  <a:txBody>
                    <a:bodyPr/>
                    <a:lstStyle/>
                    <a:p>
                      <a:pPr marL="0" marR="0">
                        <a:spcBef>
                          <a:spcPts val="0"/>
                        </a:spcBef>
                        <a:spcAft>
                          <a:spcPts val="0"/>
                        </a:spcAft>
                      </a:pPr>
                      <a:r>
                        <a:rPr lang="fr-CH" sz="1100">
                          <a:effectLst/>
                        </a:rPr>
                        <a:t>Lai, et al., Clinical Infectious Disease, 2005</a:t>
                      </a:r>
                      <a:endParaRPr lang="en-GB" sz="1300">
                        <a:effectLst/>
                        <a:latin typeface="Times New Roman" panose="02020603050405020304" pitchFamily="18" charset="0"/>
                        <a:ea typeface="Calibri" panose="020F0502020204030204" pitchFamily="34" charset="0"/>
                      </a:endParaRPr>
                    </a:p>
                  </a:txBody>
                  <a:tcPr marL="75613" marR="75613" marT="0" marB="0"/>
                </a:tc>
                <a:extLst>
                  <a:ext uri="{0D108BD9-81ED-4DB2-BD59-A6C34878D82A}">
                    <a16:rowId xmlns:a16="http://schemas.microsoft.com/office/drawing/2014/main" val="1356827739"/>
                  </a:ext>
                </a:extLst>
              </a:tr>
              <a:tr h="528399">
                <a:tc>
                  <a:txBody>
                    <a:bodyPr/>
                    <a:lstStyle/>
                    <a:p>
                      <a:pPr marL="0" marR="0">
                        <a:spcBef>
                          <a:spcPts val="0"/>
                        </a:spcBef>
                        <a:spcAft>
                          <a:spcPts val="0"/>
                        </a:spcAft>
                      </a:pPr>
                      <a:r>
                        <a:rPr lang="en-GB" sz="1300" dirty="0">
                          <a:effectLst/>
                        </a:rPr>
                        <a:t>Cotton gown</a:t>
                      </a:r>
                      <a:endParaRPr lang="en-GB" sz="1300" dirty="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tc>
                  <a:txBody>
                    <a:bodyPr/>
                    <a:lstStyle/>
                    <a:p>
                      <a:pPr marL="0" marR="0">
                        <a:spcBef>
                          <a:spcPts val="0"/>
                        </a:spcBef>
                        <a:spcAft>
                          <a:spcPts val="0"/>
                        </a:spcAft>
                      </a:pPr>
                      <a:r>
                        <a:rPr lang="en-GB" sz="1300" dirty="0">
                          <a:effectLst/>
                        </a:rPr>
                        <a:t>20 </a:t>
                      </a:r>
                      <a:endParaRPr lang="en-GB" sz="1300" dirty="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tc>
                  <a:txBody>
                    <a:bodyPr/>
                    <a:lstStyle/>
                    <a:p>
                      <a:pPr marL="0" marR="0">
                        <a:spcBef>
                          <a:spcPts val="0"/>
                        </a:spcBef>
                        <a:spcAft>
                          <a:spcPts val="0"/>
                        </a:spcAft>
                      </a:pPr>
                      <a:r>
                        <a:rPr lang="en-GB" sz="1300" dirty="0">
                          <a:effectLst/>
                        </a:rPr>
                        <a:t>5 min- 24 hours**</a:t>
                      </a:r>
                      <a:endParaRPr lang="en-GB" sz="1300" dirty="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tc>
                  <a:txBody>
                    <a:bodyPr/>
                    <a:lstStyle/>
                    <a:p>
                      <a:pPr marL="0" marR="0">
                        <a:spcBef>
                          <a:spcPts val="0"/>
                        </a:spcBef>
                        <a:spcAft>
                          <a:spcPts val="0"/>
                        </a:spcAft>
                      </a:pPr>
                      <a:r>
                        <a:rPr lang="en-GB" sz="1300" dirty="0">
                          <a:effectLst/>
                        </a:rPr>
                        <a:t>None surviving</a:t>
                      </a:r>
                      <a:endParaRPr lang="en-GB" sz="1300" dirty="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tc>
                  <a:txBody>
                    <a:bodyPr/>
                    <a:lstStyle/>
                    <a:p>
                      <a:pPr marL="0" marR="0">
                        <a:spcBef>
                          <a:spcPts val="0"/>
                        </a:spcBef>
                        <a:spcAft>
                          <a:spcPts val="0"/>
                        </a:spcAft>
                      </a:pPr>
                      <a:r>
                        <a:rPr lang="fr-CH" sz="1100" dirty="0">
                          <a:effectLst/>
                        </a:rPr>
                        <a:t>Lai, et al., </a:t>
                      </a:r>
                      <a:r>
                        <a:rPr lang="fr-CH" sz="1100" dirty="0" err="1">
                          <a:effectLst/>
                        </a:rPr>
                        <a:t>Clinical</a:t>
                      </a:r>
                      <a:r>
                        <a:rPr lang="fr-CH" sz="1100" dirty="0">
                          <a:effectLst/>
                        </a:rPr>
                        <a:t> </a:t>
                      </a:r>
                      <a:r>
                        <a:rPr lang="fr-CH" sz="1100" dirty="0" err="1">
                          <a:effectLst/>
                        </a:rPr>
                        <a:t>Infectious</a:t>
                      </a:r>
                      <a:r>
                        <a:rPr lang="fr-CH" sz="1100" dirty="0">
                          <a:effectLst/>
                        </a:rPr>
                        <a:t> </a:t>
                      </a:r>
                      <a:r>
                        <a:rPr lang="fr-CH" sz="1100" dirty="0" err="1">
                          <a:effectLst/>
                        </a:rPr>
                        <a:t>Disease</a:t>
                      </a:r>
                      <a:r>
                        <a:rPr lang="fr-CH" sz="1100" dirty="0">
                          <a:effectLst/>
                        </a:rPr>
                        <a:t>, 2005</a:t>
                      </a:r>
                      <a:endParaRPr lang="en-GB" sz="1300" dirty="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extLst>
                  <a:ext uri="{0D108BD9-81ED-4DB2-BD59-A6C34878D82A}">
                    <a16:rowId xmlns:a16="http://schemas.microsoft.com/office/drawing/2014/main" val="3484687315"/>
                  </a:ext>
                </a:extLst>
              </a:tr>
              <a:tr h="739323">
                <a:tc>
                  <a:txBody>
                    <a:bodyPr/>
                    <a:lstStyle/>
                    <a:p>
                      <a:pPr marL="0" marR="0">
                        <a:spcBef>
                          <a:spcPts val="0"/>
                        </a:spcBef>
                        <a:spcAft>
                          <a:spcPts val="0"/>
                        </a:spcAft>
                      </a:pPr>
                      <a:r>
                        <a:rPr lang="en-GB" sz="1200" dirty="0">
                          <a:effectLst/>
                        </a:rPr>
                        <a:t>Various surfaces (review of 22 studies + one study on SARS-CoV-2)</a:t>
                      </a:r>
                      <a:endParaRPr lang="en-GB" sz="1300" dirty="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tc>
                  <a:txBody>
                    <a:bodyPr/>
                    <a:lstStyle/>
                    <a:p>
                      <a:pPr marL="0" marR="0">
                        <a:spcBef>
                          <a:spcPts val="0"/>
                        </a:spcBef>
                        <a:spcAft>
                          <a:spcPts val="0"/>
                        </a:spcAft>
                      </a:pPr>
                      <a:r>
                        <a:rPr lang="en-GB" sz="1200">
                          <a:effectLst/>
                        </a:rPr>
                        <a:t>Average 20 </a:t>
                      </a:r>
                      <a:endParaRPr lang="en-GB" sz="130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tc>
                  <a:txBody>
                    <a:bodyPr/>
                    <a:lstStyle/>
                    <a:p>
                      <a:pPr marL="0" marR="0">
                        <a:spcBef>
                          <a:spcPts val="0"/>
                        </a:spcBef>
                        <a:spcAft>
                          <a:spcPts val="0"/>
                        </a:spcAft>
                      </a:pPr>
                      <a:r>
                        <a:rPr lang="en-GB" sz="1200" dirty="0">
                          <a:effectLst/>
                        </a:rPr>
                        <a:t>2 hours-9 days</a:t>
                      </a:r>
                      <a:endParaRPr lang="en-GB" sz="1300" dirty="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tc>
                  <a:txBody>
                    <a:bodyPr/>
                    <a:lstStyle/>
                    <a:p>
                      <a:pPr marL="0" marR="0">
                        <a:spcBef>
                          <a:spcPts val="0"/>
                        </a:spcBef>
                        <a:spcAft>
                          <a:spcPts val="0"/>
                        </a:spcAft>
                      </a:pPr>
                      <a:r>
                        <a:rPr lang="en-GB" sz="1200" dirty="0">
                          <a:effectLst/>
                        </a:rPr>
                        <a:t>None surviving</a:t>
                      </a:r>
                      <a:endParaRPr lang="en-GB" sz="1300" dirty="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tc>
                  <a:txBody>
                    <a:bodyPr/>
                    <a:lstStyle/>
                    <a:p>
                      <a:pPr marL="0" marR="0">
                        <a:spcBef>
                          <a:spcPts val="0"/>
                        </a:spcBef>
                        <a:spcAft>
                          <a:spcPts val="0"/>
                        </a:spcAft>
                      </a:pPr>
                      <a:r>
                        <a:rPr lang="en-GB" sz="1100" dirty="0" err="1">
                          <a:effectLst/>
                        </a:rPr>
                        <a:t>Kampf</a:t>
                      </a:r>
                      <a:r>
                        <a:rPr lang="en-GB" sz="1100" dirty="0">
                          <a:effectLst/>
                        </a:rPr>
                        <a:t>, et al., Journal of Hospital Infection, 2020; </a:t>
                      </a:r>
                      <a:r>
                        <a:rPr lang="en-GB" sz="1100" dirty="0" err="1">
                          <a:effectLst/>
                        </a:rPr>
                        <a:t>Dorelman</a:t>
                      </a:r>
                      <a:r>
                        <a:rPr lang="en-GB" sz="1100" dirty="0">
                          <a:effectLst/>
                        </a:rPr>
                        <a:t>, et al., NEJM, 2020</a:t>
                      </a:r>
                      <a:endParaRPr lang="en-GB" sz="1300" dirty="0">
                        <a:effectLst/>
                        <a:latin typeface="Times New Roman" panose="02020603050405020304" pitchFamily="18" charset="0"/>
                        <a:ea typeface="Calibri" panose="020F0502020204030204" pitchFamily="34" charset="0"/>
                      </a:endParaRPr>
                    </a:p>
                  </a:txBody>
                  <a:tcPr marL="75613" marR="75613" marT="0" marB="0">
                    <a:solidFill>
                      <a:schemeClr val="bg2">
                        <a:lumMod val="90000"/>
                      </a:schemeClr>
                    </a:solidFill>
                  </a:tcPr>
                </a:tc>
                <a:extLst>
                  <a:ext uri="{0D108BD9-81ED-4DB2-BD59-A6C34878D82A}">
                    <a16:rowId xmlns:a16="http://schemas.microsoft.com/office/drawing/2014/main" val="3213828955"/>
                  </a:ext>
                </a:extLst>
              </a:tr>
            </a:tbl>
          </a:graphicData>
        </a:graphic>
      </p:graphicFrame>
      <p:sp>
        <p:nvSpPr>
          <p:cNvPr id="3" name="Rectangle 1">
            <a:extLst>
              <a:ext uri="{FF2B5EF4-FFF2-40B4-BE49-F238E27FC236}">
                <a16:creationId xmlns:a16="http://schemas.microsoft.com/office/drawing/2014/main" id="{C0536421-CB66-44B7-8117-5609BBD9DCD6}"/>
              </a:ext>
            </a:extLst>
          </p:cNvPr>
          <p:cNvSpPr>
            <a:spLocks noChangeArrowheads="1"/>
          </p:cNvSpPr>
          <p:nvPr/>
        </p:nvSpPr>
        <p:spPr bwMode="auto">
          <a:xfrm>
            <a:off x="849118" y="7027917"/>
            <a:ext cx="11708659" cy="47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17" tIns="50408" rIns="100817" bIns="50408" numCol="1" anchor="ctr" anchorCtr="0" compatLnSpc="1">
            <a:prstTxWarp prst="textNoShape">
              <a:avLst/>
            </a:prstTxWarp>
            <a:spAutoFit/>
          </a:bodyPr>
          <a:lstStyle/>
          <a:p>
            <a:pPr defTabSz="1008126" rtl="0" eaLnBrk="0" hangingPunct="0"/>
            <a:r>
              <a:rPr lang="en-GB" altLang="en-US" sz="1213" b="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*Quicker die off attributed to lower pH in baby </a:t>
            </a:r>
            <a:r>
              <a:rPr lang="en-GB" altLang="en-US" sz="1213" b="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feces</a:t>
            </a:r>
            <a:r>
              <a:rPr lang="en-GB" altLang="en-US" sz="1213" b="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(pH 6-7).</a:t>
            </a:r>
            <a:endParaRPr lang="en-GB" altLang="en-US" sz="662" b="0" dirty="0">
              <a:solidFill>
                <a:prstClr val="black"/>
              </a:solidFill>
              <a:latin typeface="Arial"/>
              <a:cs typeface="+mn-cs"/>
            </a:endParaRPr>
          </a:p>
          <a:p>
            <a:pPr defTabSz="1008126" rtl="0" eaLnBrk="0" hangingPunct="0"/>
            <a:r>
              <a:rPr lang="en-GB" altLang="en-US" sz="1213" b="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**Quicker die off when there is a lower initial concentration of the virus.</a:t>
            </a:r>
            <a:endParaRPr lang="en-GB" altLang="en-US" sz="1985" b="0" dirty="0">
              <a:solidFill>
                <a:prstClr val="black"/>
              </a:solidFill>
              <a:latin typeface="Arial" panose="020B0604020202020204" pitchFamily="34" charset="0"/>
              <a:cs typeface="+mn-cs"/>
            </a:endParaRPr>
          </a:p>
        </p:txBody>
      </p:sp>
    </p:spTree>
    <p:extLst>
      <p:ext uri="{BB962C8B-B14F-4D97-AF65-F5344CB8AC3E}">
        <p14:creationId xmlns:p14="http://schemas.microsoft.com/office/powerpoint/2010/main" val="62422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1E70-25F2-48BB-A49E-32A2AAE28D41}"/>
              </a:ext>
            </a:extLst>
          </p:cNvPr>
          <p:cNvSpPr>
            <a:spLocks noGrp="1"/>
          </p:cNvSpPr>
          <p:nvPr>
            <p:ph type="title"/>
          </p:nvPr>
        </p:nvSpPr>
        <p:spPr>
          <a:xfrm>
            <a:off x="430944" y="367912"/>
            <a:ext cx="8394524" cy="748422"/>
          </a:xfrm>
        </p:spPr>
        <p:txBody>
          <a:bodyPr/>
          <a:lstStyle/>
          <a:p>
            <a:pPr>
              <a:defRPr/>
            </a:pPr>
            <a:r>
              <a:rPr lang="en-US" dirty="0"/>
              <a:t>Safely managed sanitation in the context of COVID-19</a:t>
            </a:r>
          </a:p>
        </p:txBody>
      </p:sp>
      <p:pic>
        <p:nvPicPr>
          <p:cNvPr id="6" name="Picture 5">
            <a:extLst>
              <a:ext uri="{FF2B5EF4-FFF2-40B4-BE49-F238E27FC236}">
                <a16:creationId xmlns:a16="http://schemas.microsoft.com/office/drawing/2014/main" id="{4A9969A5-AAC4-4DA2-A8AE-71EAE72885E0}"/>
              </a:ext>
            </a:extLst>
          </p:cNvPr>
          <p:cNvPicPr>
            <a:picLocks noChangeAspect="1"/>
          </p:cNvPicPr>
          <p:nvPr/>
        </p:nvPicPr>
        <p:blipFill>
          <a:blip r:embed="rId3"/>
          <a:stretch>
            <a:fillRect/>
          </a:stretch>
        </p:blipFill>
        <p:spPr>
          <a:xfrm>
            <a:off x="307564" y="5847570"/>
            <a:ext cx="10081683" cy="1080436"/>
          </a:xfrm>
          <a:prstGeom prst="rect">
            <a:avLst/>
          </a:prstGeom>
        </p:spPr>
      </p:pic>
      <p:sp>
        <p:nvSpPr>
          <p:cNvPr id="7" name="TextBox 6">
            <a:extLst>
              <a:ext uri="{FF2B5EF4-FFF2-40B4-BE49-F238E27FC236}">
                <a16:creationId xmlns:a16="http://schemas.microsoft.com/office/drawing/2014/main" id="{607CF2C2-8E31-4095-876D-92669DBA91E6}"/>
              </a:ext>
            </a:extLst>
          </p:cNvPr>
          <p:cNvSpPr txBox="1"/>
          <p:nvPr/>
        </p:nvSpPr>
        <p:spPr>
          <a:xfrm>
            <a:off x="383350" y="6863802"/>
            <a:ext cx="7948296" cy="440377"/>
          </a:xfrm>
          <a:prstGeom prst="rect">
            <a:avLst/>
          </a:prstGeom>
          <a:noFill/>
        </p:spPr>
        <p:txBody>
          <a:bodyPr wrap="square" rtlCol="0">
            <a:spAutoFit/>
          </a:bodyPr>
          <a:lstStyle/>
          <a:p>
            <a:pPr defTabSz="1008126" rtl="0" fontAlgn="auto">
              <a:spcBef>
                <a:spcPts val="0"/>
              </a:spcBef>
              <a:spcAft>
                <a:spcPts val="0"/>
              </a:spcAft>
            </a:pPr>
            <a:r>
              <a:rPr lang="en-US" sz="1131" b="0" dirty="0">
                <a:solidFill>
                  <a:srgbClr val="09164D"/>
                </a:solidFill>
                <a:latin typeface="Arial"/>
                <a:cs typeface="+mn-cs"/>
              </a:rPr>
              <a:t>WHO (2018) Guidelines on Sanitation and Health </a:t>
            </a:r>
            <a:endParaRPr lang="en-US" sz="1131" b="0" dirty="0">
              <a:solidFill>
                <a:srgbClr val="09164D"/>
              </a:solidFill>
              <a:latin typeface="Arial"/>
              <a:cs typeface="+mn-cs"/>
              <a:hlinkClick r:id="rId4"/>
            </a:endParaRPr>
          </a:p>
          <a:p>
            <a:pPr defTabSz="1008126" rtl="0" fontAlgn="auto">
              <a:spcBef>
                <a:spcPts val="0"/>
              </a:spcBef>
              <a:spcAft>
                <a:spcPts val="0"/>
              </a:spcAft>
            </a:pPr>
            <a:r>
              <a:rPr lang="en-US" sz="1131" b="0" dirty="0">
                <a:solidFill>
                  <a:srgbClr val="09164D"/>
                </a:solidFill>
                <a:latin typeface="Arial"/>
                <a:cs typeface="+mn-cs"/>
                <a:hlinkClick r:id="rId4"/>
              </a:rPr>
              <a:t>https://www.who.int/water_sanitation_health/publications/guidelines-on-sanitation-and-health/en/</a:t>
            </a:r>
            <a:endParaRPr lang="en-US" sz="1131" b="0" dirty="0">
              <a:solidFill>
                <a:srgbClr val="09164D"/>
              </a:solidFill>
              <a:latin typeface="Arial"/>
              <a:cs typeface="+mn-cs"/>
            </a:endParaRPr>
          </a:p>
        </p:txBody>
      </p:sp>
      <p:pic>
        <p:nvPicPr>
          <p:cNvPr id="4" name="Picture 3">
            <a:extLst>
              <a:ext uri="{FF2B5EF4-FFF2-40B4-BE49-F238E27FC236}">
                <a16:creationId xmlns:a16="http://schemas.microsoft.com/office/drawing/2014/main" id="{E6064259-15AF-4B21-ACD7-4D9ADAC1B593}"/>
              </a:ext>
            </a:extLst>
          </p:cNvPr>
          <p:cNvPicPr>
            <a:picLocks noChangeAspect="1"/>
          </p:cNvPicPr>
          <p:nvPr/>
        </p:nvPicPr>
        <p:blipFill>
          <a:blip r:embed="rId5"/>
          <a:stretch>
            <a:fillRect/>
          </a:stretch>
        </p:blipFill>
        <p:spPr>
          <a:xfrm>
            <a:off x="8261205" y="1668612"/>
            <a:ext cx="1672187" cy="2087298"/>
          </a:xfrm>
          <a:prstGeom prst="rect">
            <a:avLst/>
          </a:prstGeom>
          <a:ln>
            <a:noFill/>
          </a:ln>
          <a:effectLst>
            <a:outerShdw blurRad="292100" dist="139700" dir="2700000" algn="tl" rotWithShape="0">
              <a:srgbClr val="333333">
                <a:alpha val="65000"/>
              </a:srgbClr>
            </a:outerShdw>
          </a:effectLst>
        </p:spPr>
      </p:pic>
      <p:sp>
        <p:nvSpPr>
          <p:cNvPr id="9" name="Content Placeholder 2">
            <a:extLst>
              <a:ext uri="{FF2B5EF4-FFF2-40B4-BE49-F238E27FC236}">
                <a16:creationId xmlns:a16="http://schemas.microsoft.com/office/drawing/2014/main" id="{DDC8219B-A9A4-4056-B00B-A8F59FD9651C}"/>
              </a:ext>
            </a:extLst>
          </p:cNvPr>
          <p:cNvSpPr txBox="1">
            <a:spLocks noGrp="1"/>
          </p:cNvSpPr>
          <p:nvPr>
            <p:ph idx="1"/>
          </p:nvPr>
        </p:nvSpPr>
        <p:spPr bwMode="gray">
          <a:xfrm>
            <a:off x="703176" y="1379230"/>
            <a:ext cx="7850060" cy="4403735"/>
          </a:xfrm>
          <a:prstGeom prst="rect">
            <a:avLst/>
          </a:prstGeom>
        </p:spPr>
        <p:txBody>
          <a:bodyPr vert="horz" lIns="19846" tIns="0" rIns="19846" bIns="0" rtlCol="0">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5039" indent="-315039">
              <a:spcAft>
                <a:spcPts val="0"/>
              </a:spcAft>
              <a:buFont typeface="Arial" panose="020B0604020202020204" pitchFamily="34" charset="0"/>
              <a:buChar char="•"/>
            </a:pPr>
            <a:endParaRPr lang="en-US" sz="1985" dirty="0">
              <a:solidFill>
                <a:srgbClr val="002060"/>
              </a:solidFill>
            </a:endParaRPr>
          </a:p>
          <a:p>
            <a:pPr marL="315039" indent="-315039">
              <a:spcAft>
                <a:spcPts val="0"/>
              </a:spcAft>
              <a:buFont typeface="Arial" panose="020B0604020202020204" pitchFamily="34" charset="0"/>
              <a:buChar char="•"/>
            </a:pPr>
            <a:endParaRPr lang="en-US" sz="1985" dirty="0">
              <a:solidFill>
                <a:srgbClr val="002060"/>
              </a:solidFill>
            </a:endParaRPr>
          </a:p>
          <a:p>
            <a:pPr marL="269390" indent="-269390">
              <a:spcAft>
                <a:spcPts val="0"/>
              </a:spcAft>
              <a:buFont typeface="Arial" panose="020B0604020202020204" pitchFamily="34" charset="0"/>
              <a:buChar char="•"/>
            </a:pPr>
            <a:endParaRPr lang="en-US" sz="1885" dirty="0">
              <a:solidFill>
                <a:srgbClr val="002060"/>
              </a:solidFill>
            </a:endParaRPr>
          </a:p>
        </p:txBody>
      </p:sp>
      <p:sp>
        <p:nvSpPr>
          <p:cNvPr id="10" name="Content Placeholder 2">
            <a:extLst>
              <a:ext uri="{FF2B5EF4-FFF2-40B4-BE49-F238E27FC236}">
                <a16:creationId xmlns:a16="http://schemas.microsoft.com/office/drawing/2014/main" id="{2333FAAF-ECD1-4346-89D9-A5D6B271854F}"/>
              </a:ext>
            </a:extLst>
          </p:cNvPr>
          <p:cNvSpPr txBox="1">
            <a:spLocks/>
          </p:cNvSpPr>
          <p:nvPr/>
        </p:nvSpPr>
        <p:spPr bwMode="gray">
          <a:xfrm>
            <a:off x="572495" y="1203966"/>
            <a:ext cx="7072164" cy="2551944"/>
          </a:xfrm>
          <a:prstGeom prst="rect">
            <a:avLst/>
          </a:prstGeom>
        </p:spPr>
        <p:txBody>
          <a:bodyPr vert="horz" lIns="19846" tIns="0" rIns="19846" bIns="0" rtlCol="0">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5039" indent="-315039" defTabSz="1008126" fontAlgn="auto">
              <a:spcBef>
                <a:spcPts val="1103"/>
              </a:spcBef>
              <a:spcAft>
                <a:spcPts val="0"/>
              </a:spcAft>
              <a:buClr>
                <a:prstClr val="black"/>
              </a:buClr>
              <a:buFont typeface="Arial" panose="020B0604020202020204" pitchFamily="34" charset="0"/>
              <a:buChar char="•"/>
            </a:pPr>
            <a:r>
              <a:rPr lang="en-US" sz="2000" dirty="0">
                <a:solidFill>
                  <a:srgbClr val="002060"/>
                </a:solidFill>
                <a:cs typeface="Calibri" panose="020F0502020204030204" pitchFamily="34" charset="0"/>
              </a:rPr>
              <a:t>Safe management at every point of the sanitation chain; system should be able to meet an </a:t>
            </a:r>
            <a:r>
              <a:rPr lang="en-US" sz="2000" b="1" dirty="0">
                <a:solidFill>
                  <a:srgbClr val="002060"/>
                </a:solidFill>
                <a:cs typeface="Calibri" panose="020F0502020204030204" pitchFamily="34" charset="0"/>
              </a:rPr>
              <a:t>increase in demand</a:t>
            </a:r>
          </a:p>
          <a:p>
            <a:pPr marL="315039" indent="-315039" defTabSz="1008126" fontAlgn="auto">
              <a:spcBef>
                <a:spcPts val="1103"/>
              </a:spcBef>
              <a:spcAft>
                <a:spcPts val="0"/>
              </a:spcAft>
              <a:buClr>
                <a:prstClr val="black"/>
              </a:buClr>
              <a:buFont typeface="Arial" panose="020B0604020202020204" pitchFamily="34" charset="0"/>
              <a:buChar char="•"/>
            </a:pPr>
            <a:r>
              <a:rPr lang="en-US" sz="2000" dirty="0">
                <a:solidFill>
                  <a:srgbClr val="002060"/>
                </a:solidFill>
                <a:cs typeface="Calibri" panose="020F0502020204030204" pitchFamily="34" charset="0"/>
              </a:rPr>
              <a:t>Important to check </a:t>
            </a:r>
            <a:r>
              <a:rPr lang="en-US" sz="2000" b="1" dirty="0">
                <a:solidFill>
                  <a:srgbClr val="002060"/>
                </a:solidFill>
                <a:cs typeface="Calibri" panose="020F0502020204030204" pitchFamily="34" charset="0"/>
              </a:rPr>
              <a:t>safety plumbing </a:t>
            </a:r>
            <a:r>
              <a:rPr lang="en-US" sz="2000" dirty="0">
                <a:solidFill>
                  <a:srgbClr val="002060"/>
                </a:solidFill>
                <a:cs typeface="Calibri" panose="020F0502020204030204" pitchFamily="34" charset="0"/>
              </a:rPr>
              <a:t>(e.g. sealed bathroom drains, backflow valves on bathroom sprayers and faucets)</a:t>
            </a:r>
          </a:p>
          <a:p>
            <a:pPr marL="315039" indent="-315039" defTabSz="1008126" fontAlgn="auto">
              <a:spcBef>
                <a:spcPts val="1103"/>
              </a:spcBef>
              <a:spcAft>
                <a:spcPts val="0"/>
              </a:spcAft>
              <a:buClr>
                <a:prstClr val="black"/>
              </a:buClr>
              <a:buFont typeface="Arial" panose="020B0604020202020204" pitchFamily="34" charset="0"/>
              <a:buChar char="•"/>
            </a:pPr>
            <a:r>
              <a:rPr lang="en-US" sz="2000" dirty="0">
                <a:solidFill>
                  <a:srgbClr val="002060"/>
                </a:solidFill>
                <a:cs typeface="Calibri" panose="020F0502020204030204" pitchFamily="34" charset="0"/>
              </a:rPr>
              <a:t>Staff and patients should have </a:t>
            </a:r>
            <a:r>
              <a:rPr lang="en-US" sz="2000" b="1" dirty="0">
                <a:solidFill>
                  <a:srgbClr val="002060"/>
                </a:solidFill>
                <a:cs typeface="Calibri" panose="020F0502020204030204" pitchFamily="34" charset="0"/>
              </a:rPr>
              <a:t>separate toilets</a:t>
            </a:r>
            <a:r>
              <a:rPr lang="en-US" sz="2000" dirty="0">
                <a:solidFill>
                  <a:srgbClr val="002060"/>
                </a:solidFill>
                <a:cs typeface="Calibri" panose="020F0502020204030204" pitchFamily="34" charset="0"/>
              </a:rPr>
              <a:t>; where possible COVID-19 patients should have their own toilets</a:t>
            </a:r>
          </a:p>
          <a:p>
            <a:pPr marL="315039" indent="-315039" defTabSz="1008126" fontAlgn="auto">
              <a:spcBef>
                <a:spcPts val="1103"/>
              </a:spcBef>
              <a:spcAft>
                <a:spcPts val="0"/>
              </a:spcAft>
              <a:buClr>
                <a:prstClr val="black"/>
              </a:buClr>
              <a:buFont typeface="Arial" panose="020B0604020202020204" pitchFamily="34" charset="0"/>
              <a:buChar char="•"/>
            </a:pPr>
            <a:r>
              <a:rPr lang="en-US" sz="2000" b="1" dirty="0">
                <a:solidFill>
                  <a:srgbClr val="002060"/>
                </a:solidFill>
                <a:cs typeface="Calibri" panose="020F0502020204030204" pitchFamily="34" charset="0"/>
              </a:rPr>
              <a:t>Regular cleaning</a:t>
            </a:r>
            <a:r>
              <a:rPr lang="en-US" sz="2000" dirty="0">
                <a:solidFill>
                  <a:srgbClr val="002060"/>
                </a:solidFill>
                <a:cs typeface="Calibri" panose="020F0502020204030204" pitchFamily="34" charset="0"/>
              </a:rPr>
              <a:t> and </a:t>
            </a:r>
            <a:r>
              <a:rPr lang="en-US" sz="2000" b="1" dirty="0">
                <a:solidFill>
                  <a:srgbClr val="002060"/>
                </a:solidFill>
                <a:cs typeface="Calibri" panose="020F0502020204030204" pitchFamily="34" charset="0"/>
              </a:rPr>
              <a:t>disinfection</a:t>
            </a:r>
            <a:r>
              <a:rPr lang="en-US" sz="2000" dirty="0">
                <a:solidFill>
                  <a:srgbClr val="002060"/>
                </a:solidFill>
                <a:cs typeface="Calibri" panose="020F0502020204030204" pitchFamily="34" charset="0"/>
              </a:rPr>
              <a:t> of bathrooms and anyone with risk of exposure to excreta should wear PPE</a:t>
            </a:r>
          </a:p>
          <a:p>
            <a:pPr marL="315039" indent="-315039" defTabSz="1008126" fontAlgn="auto">
              <a:spcBef>
                <a:spcPts val="1103"/>
              </a:spcBef>
              <a:spcAft>
                <a:spcPts val="0"/>
              </a:spcAft>
              <a:buClr>
                <a:prstClr val="black"/>
              </a:buClr>
              <a:buFont typeface="Arial" panose="020B0604020202020204" pitchFamily="34" charset="0"/>
              <a:buChar char="•"/>
            </a:pPr>
            <a:r>
              <a:rPr lang="en-US" sz="2000" dirty="0">
                <a:solidFill>
                  <a:srgbClr val="002060"/>
                </a:solidFill>
                <a:cs typeface="Calibri" panose="020F0502020204030204" pitchFamily="34" charset="0"/>
              </a:rPr>
              <a:t>Practical, simple wastewater treatment technologies exist (e.g. septic tank + leach field; waste stabilization pond, burying and covering sludge)</a:t>
            </a:r>
          </a:p>
          <a:p>
            <a:pPr defTabSz="1008126" fontAlgn="auto">
              <a:spcBef>
                <a:spcPts val="1103"/>
              </a:spcBef>
              <a:spcAft>
                <a:spcPts val="0"/>
              </a:spcAft>
              <a:buClr>
                <a:prstClr val="black"/>
              </a:buClr>
            </a:pPr>
            <a:endParaRPr lang="en-US" sz="1800" dirty="0">
              <a:solidFill>
                <a:srgbClr val="002060"/>
              </a:solidFill>
            </a:endParaRPr>
          </a:p>
          <a:p>
            <a:pPr defTabSz="1008126" fontAlgn="auto">
              <a:spcBef>
                <a:spcPts val="1103"/>
              </a:spcBef>
              <a:spcAft>
                <a:spcPts val="0"/>
              </a:spcAft>
              <a:buClr>
                <a:prstClr val="black"/>
              </a:buClr>
            </a:pPr>
            <a:endParaRPr lang="en-US" sz="1800" dirty="0">
              <a:solidFill>
                <a:srgbClr val="002060"/>
              </a:solidFill>
            </a:endParaRPr>
          </a:p>
          <a:p>
            <a:pPr marL="315039" indent="-315039" defTabSz="1008126" fontAlgn="auto">
              <a:spcBef>
                <a:spcPts val="1103"/>
              </a:spcBef>
              <a:spcAft>
                <a:spcPts val="0"/>
              </a:spcAft>
              <a:buClr>
                <a:prstClr val="black"/>
              </a:buClr>
              <a:buFont typeface="Arial" panose="020B0604020202020204" pitchFamily="34" charset="0"/>
              <a:buChar char="•"/>
            </a:pPr>
            <a:endParaRPr lang="en-US" sz="1800" dirty="0">
              <a:solidFill>
                <a:srgbClr val="002060"/>
              </a:solidFill>
            </a:endParaRPr>
          </a:p>
          <a:p>
            <a:pPr marL="269390" indent="-269390" defTabSz="1008126" fontAlgn="auto">
              <a:spcBef>
                <a:spcPts val="1103"/>
              </a:spcBef>
              <a:spcAft>
                <a:spcPts val="0"/>
              </a:spcAft>
              <a:buClr>
                <a:prstClr val="black"/>
              </a:buClr>
              <a:buFont typeface="Arial" panose="020B0604020202020204" pitchFamily="34" charset="0"/>
              <a:buChar char="•"/>
            </a:pPr>
            <a:endParaRPr lang="en-US" sz="1800" dirty="0">
              <a:solidFill>
                <a:srgbClr val="002060"/>
              </a:solidFill>
            </a:endParaRPr>
          </a:p>
        </p:txBody>
      </p:sp>
      <p:pic>
        <p:nvPicPr>
          <p:cNvPr id="11" name="Picture 10">
            <a:extLst>
              <a:ext uri="{FF2B5EF4-FFF2-40B4-BE49-F238E27FC236}">
                <a16:creationId xmlns:a16="http://schemas.microsoft.com/office/drawing/2014/main" id="{9AA99E78-3FF6-4AE5-8A79-3FE318FAF979}"/>
              </a:ext>
            </a:extLst>
          </p:cNvPr>
          <p:cNvPicPr>
            <a:picLocks noChangeAspect="1"/>
          </p:cNvPicPr>
          <p:nvPr/>
        </p:nvPicPr>
        <p:blipFill>
          <a:blip r:embed="rId6"/>
          <a:stretch>
            <a:fillRect/>
          </a:stretch>
        </p:blipFill>
        <p:spPr>
          <a:xfrm>
            <a:off x="7965896" y="3949420"/>
            <a:ext cx="2115452" cy="1512450"/>
          </a:xfrm>
          <a:prstGeom prst="rect">
            <a:avLst/>
          </a:prstGeom>
        </p:spPr>
      </p:pic>
    </p:spTree>
    <p:extLst>
      <p:ext uri="{BB962C8B-B14F-4D97-AF65-F5344CB8AC3E}">
        <p14:creationId xmlns:p14="http://schemas.microsoft.com/office/powerpoint/2010/main" val="14330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31EF-E7DA-4002-9917-E2FF4189727A}"/>
              </a:ext>
            </a:extLst>
          </p:cNvPr>
          <p:cNvSpPr>
            <a:spLocks noGrp="1"/>
          </p:cNvSpPr>
          <p:nvPr>
            <p:ph type="title"/>
          </p:nvPr>
        </p:nvSpPr>
        <p:spPr>
          <a:xfrm>
            <a:off x="231351" y="160613"/>
            <a:ext cx="9224147" cy="793833"/>
          </a:xfrm>
        </p:spPr>
        <p:txBody>
          <a:bodyPr/>
          <a:lstStyle/>
          <a:p>
            <a:r>
              <a:rPr lang="en-GB" sz="2800" dirty="0"/>
              <a:t>Sanitation &amp; AMR: </a:t>
            </a:r>
            <a:br>
              <a:rPr lang="en-GB" sz="2800" dirty="0"/>
            </a:br>
            <a:r>
              <a:rPr lang="en-GB" sz="2800" dirty="0"/>
              <a:t>The role of health care facilities</a:t>
            </a:r>
            <a:endParaRPr lang="en-US" dirty="0"/>
          </a:p>
        </p:txBody>
      </p:sp>
      <p:sp>
        <p:nvSpPr>
          <p:cNvPr id="4" name="Rectangle 3">
            <a:extLst>
              <a:ext uri="{FF2B5EF4-FFF2-40B4-BE49-F238E27FC236}">
                <a16:creationId xmlns:a16="http://schemas.microsoft.com/office/drawing/2014/main" id="{75EB603E-46DE-401F-A845-34F68FC09343}"/>
              </a:ext>
            </a:extLst>
          </p:cNvPr>
          <p:cNvSpPr/>
          <p:nvPr/>
        </p:nvSpPr>
        <p:spPr>
          <a:xfrm>
            <a:off x="0" y="4161926"/>
            <a:ext cx="3575942" cy="28694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300"/>
          </a:p>
        </p:txBody>
      </p:sp>
      <p:sp>
        <p:nvSpPr>
          <p:cNvPr id="5" name="Rectangle 4">
            <a:extLst>
              <a:ext uri="{FF2B5EF4-FFF2-40B4-BE49-F238E27FC236}">
                <a16:creationId xmlns:a16="http://schemas.microsoft.com/office/drawing/2014/main" id="{F6A006FB-2FDF-4D4C-859B-10B59050A408}"/>
              </a:ext>
            </a:extLst>
          </p:cNvPr>
          <p:cNvSpPr/>
          <p:nvPr/>
        </p:nvSpPr>
        <p:spPr>
          <a:xfrm>
            <a:off x="2635982" y="1981166"/>
            <a:ext cx="6061935" cy="10081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300"/>
          </a:p>
        </p:txBody>
      </p:sp>
      <p:pic>
        <p:nvPicPr>
          <p:cNvPr id="6" name="Picture 5">
            <a:extLst>
              <a:ext uri="{FF2B5EF4-FFF2-40B4-BE49-F238E27FC236}">
                <a16:creationId xmlns:a16="http://schemas.microsoft.com/office/drawing/2014/main" id="{FD1EC2B2-7FFD-42B3-89F6-6C6EB572A3AD}"/>
              </a:ext>
            </a:extLst>
          </p:cNvPr>
          <p:cNvPicPr/>
          <p:nvPr/>
        </p:nvPicPr>
        <p:blipFill rotWithShape="1">
          <a:blip r:embed="rId2">
            <a:extLst>
              <a:ext uri="{28A0092B-C50C-407E-A947-70E740481C1C}">
                <a14:useLocalDpi xmlns:a14="http://schemas.microsoft.com/office/drawing/2010/main" val="0"/>
              </a:ext>
            </a:extLst>
          </a:blip>
          <a:srcRect l="3779" t="4357" r="3017" b="15383"/>
          <a:stretch/>
        </p:blipFill>
        <p:spPr bwMode="auto">
          <a:xfrm>
            <a:off x="2453527" y="1635824"/>
            <a:ext cx="5805145" cy="4752847"/>
          </a:xfrm>
          <a:prstGeom prst="rect">
            <a:avLst/>
          </a:prstGeom>
          <a:solidFill>
            <a:schemeClr val="bg1"/>
          </a:solidFill>
          <a:ln>
            <a:noFill/>
          </a:ln>
        </p:spPr>
      </p:pic>
      <p:sp>
        <p:nvSpPr>
          <p:cNvPr id="7" name="Line Callout 1 6">
            <a:extLst>
              <a:ext uri="{FF2B5EF4-FFF2-40B4-BE49-F238E27FC236}">
                <a16:creationId xmlns:a16="http://schemas.microsoft.com/office/drawing/2014/main" id="{3B1C1839-0E6E-4BE9-A926-12E44015A4F0}"/>
              </a:ext>
            </a:extLst>
          </p:cNvPr>
          <p:cNvSpPr/>
          <p:nvPr/>
        </p:nvSpPr>
        <p:spPr>
          <a:xfrm>
            <a:off x="551587" y="2224867"/>
            <a:ext cx="1770609" cy="894463"/>
          </a:xfrm>
          <a:prstGeom prst="borderCallout1">
            <a:avLst>
              <a:gd name="adj1" fmla="val 60435"/>
              <a:gd name="adj2" fmla="val 103231"/>
              <a:gd name="adj3" fmla="val 73292"/>
              <a:gd name="adj4" fmla="val 131810"/>
            </a:avLst>
          </a:prstGeom>
          <a:solidFill>
            <a:schemeClr val="bg1"/>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0799" tIns="50400" rIns="100799" bIns="50400" rtlCol="0" anchor="ctr"/>
          <a:lstStyle/>
          <a:p>
            <a:pPr algn="ctr" defTabSz="1008126" rtl="0" fontAlgn="auto">
              <a:spcBef>
                <a:spcPts val="0"/>
              </a:spcBef>
              <a:spcAft>
                <a:spcPts val="0"/>
              </a:spcAft>
              <a:defRPr/>
            </a:pPr>
            <a:r>
              <a:rPr lang="en-GB" sz="1323" dirty="0">
                <a:solidFill>
                  <a:srgbClr val="002060"/>
                </a:solidFill>
                <a:latin typeface="Calibri"/>
              </a:rPr>
              <a:t>Good manufacturing practices including wastewater treatment</a:t>
            </a:r>
            <a:endParaRPr lang="en-GB" sz="1323" b="0" dirty="0">
              <a:solidFill>
                <a:srgbClr val="002060"/>
              </a:solidFill>
              <a:latin typeface="Calibri"/>
            </a:endParaRPr>
          </a:p>
        </p:txBody>
      </p:sp>
      <p:sp>
        <p:nvSpPr>
          <p:cNvPr id="8" name="Line Callout 1 7">
            <a:extLst>
              <a:ext uri="{FF2B5EF4-FFF2-40B4-BE49-F238E27FC236}">
                <a16:creationId xmlns:a16="http://schemas.microsoft.com/office/drawing/2014/main" id="{5DD6B63E-8804-4086-8577-698B69B98BFF}"/>
              </a:ext>
            </a:extLst>
          </p:cNvPr>
          <p:cNvSpPr/>
          <p:nvPr/>
        </p:nvSpPr>
        <p:spPr>
          <a:xfrm>
            <a:off x="551587" y="3982841"/>
            <a:ext cx="1770609" cy="1056980"/>
          </a:xfrm>
          <a:prstGeom prst="borderCallout1">
            <a:avLst>
              <a:gd name="adj1" fmla="val 49178"/>
              <a:gd name="adj2" fmla="val 104875"/>
              <a:gd name="adj3" fmla="val 40983"/>
              <a:gd name="adj4" fmla="val 119751"/>
            </a:avLst>
          </a:prstGeom>
          <a:solidFill>
            <a:schemeClr val="bg1"/>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0799" tIns="50400" rIns="100799" bIns="50400" rtlCol="0" anchor="ctr"/>
          <a:lstStyle/>
          <a:p>
            <a:pPr algn="ctr" defTabSz="1008126" rtl="0" fontAlgn="auto">
              <a:spcBef>
                <a:spcPts val="0"/>
              </a:spcBef>
              <a:spcAft>
                <a:spcPts val="0"/>
              </a:spcAft>
              <a:defRPr/>
            </a:pPr>
            <a:endParaRPr lang="en-GB" sz="1323" b="0" dirty="0">
              <a:solidFill>
                <a:srgbClr val="002060"/>
              </a:solidFill>
              <a:latin typeface="Calibri"/>
            </a:endParaRPr>
          </a:p>
          <a:p>
            <a:pPr algn="ctr" defTabSz="1008126" rtl="0" fontAlgn="auto">
              <a:spcBef>
                <a:spcPts val="0"/>
              </a:spcBef>
              <a:spcAft>
                <a:spcPts val="0"/>
              </a:spcAft>
              <a:defRPr/>
            </a:pPr>
            <a:r>
              <a:rPr lang="en-GB" sz="1323" dirty="0">
                <a:solidFill>
                  <a:srgbClr val="002060"/>
                </a:solidFill>
                <a:latin typeface="Calibri"/>
              </a:rPr>
              <a:t>Universal access to WASH (SDG 6.1 &amp;6.2</a:t>
            </a:r>
            <a:r>
              <a:rPr lang="en-GB" sz="1323" b="0" dirty="0">
                <a:solidFill>
                  <a:srgbClr val="002060"/>
                </a:solidFill>
                <a:latin typeface="Calibri"/>
              </a:rPr>
              <a:t>) in households to prevent avoidable use</a:t>
            </a:r>
          </a:p>
          <a:p>
            <a:pPr algn="ctr" defTabSz="1008126" rtl="0" fontAlgn="auto">
              <a:spcBef>
                <a:spcPts val="0"/>
              </a:spcBef>
              <a:spcAft>
                <a:spcPts val="0"/>
              </a:spcAft>
              <a:defRPr/>
            </a:pPr>
            <a:endParaRPr lang="en-US" sz="1323" b="0" dirty="0">
              <a:solidFill>
                <a:srgbClr val="002060"/>
              </a:solidFill>
              <a:latin typeface="Calibri"/>
            </a:endParaRPr>
          </a:p>
        </p:txBody>
      </p:sp>
      <p:sp>
        <p:nvSpPr>
          <p:cNvPr id="9" name="Line Callout 1 8">
            <a:extLst>
              <a:ext uri="{FF2B5EF4-FFF2-40B4-BE49-F238E27FC236}">
                <a16:creationId xmlns:a16="http://schemas.microsoft.com/office/drawing/2014/main" id="{606DBA59-E4CA-43F7-80D5-34686F5C1276}"/>
              </a:ext>
            </a:extLst>
          </p:cNvPr>
          <p:cNvSpPr/>
          <p:nvPr/>
        </p:nvSpPr>
        <p:spPr>
          <a:xfrm>
            <a:off x="4118802" y="6659508"/>
            <a:ext cx="2261918" cy="775639"/>
          </a:xfrm>
          <a:prstGeom prst="borderCallout1">
            <a:avLst>
              <a:gd name="adj1" fmla="val -3106"/>
              <a:gd name="adj2" fmla="val 49923"/>
              <a:gd name="adj3" fmla="val -21470"/>
              <a:gd name="adj4" fmla="val 49685"/>
            </a:avLst>
          </a:prstGeom>
          <a:solidFill>
            <a:schemeClr val="bg1"/>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0799" tIns="50400" rIns="100799" bIns="50400" rtlCol="0" anchor="ctr"/>
          <a:lstStyle/>
          <a:p>
            <a:pPr algn="ctr" defTabSz="1008126" rtl="0" fontAlgn="auto">
              <a:spcBef>
                <a:spcPts val="0"/>
              </a:spcBef>
              <a:spcAft>
                <a:spcPts val="0"/>
              </a:spcAft>
              <a:defRPr/>
            </a:pPr>
            <a:r>
              <a:rPr lang="en-GB" sz="1323" dirty="0">
                <a:solidFill>
                  <a:srgbClr val="002060"/>
                </a:solidFill>
                <a:latin typeface="Calibri"/>
              </a:rPr>
              <a:t>Improve wastewater treatment for all sewage (SDG6.3) </a:t>
            </a:r>
          </a:p>
        </p:txBody>
      </p:sp>
      <p:sp>
        <p:nvSpPr>
          <p:cNvPr id="10" name="Line Callout 1 12">
            <a:extLst>
              <a:ext uri="{FF2B5EF4-FFF2-40B4-BE49-F238E27FC236}">
                <a16:creationId xmlns:a16="http://schemas.microsoft.com/office/drawing/2014/main" id="{A55E0B80-ECCE-413E-8CF1-E6466FFB5DE3}"/>
              </a:ext>
            </a:extLst>
          </p:cNvPr>
          <p:cNvSpPr/>
          <p:nvPr/>
        </p:nvSpPr>
        <p:spPr>
          <a:xfrm>
            <a:off x="533106" y="5662172"/>
            <a:ext cx="1789090" cy="1372369"/>
          </a:xfrm>
          <a:prstGeom prst="borderCallout1">
            <a:avLst>
              <a:gd name="adj1" fmla="val -2514"/>
              <a:gd name="adj2" fmla="val 101520"/>
              <a:gd name="adj3" fmla="val -53745"/>
              <a:gd name="adj4" fmla="val 124043"/>
            </a:avLst>
          </a:prstGeom>
          <a:solidFill>
            <a:schemeClr val="bg1"/>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0799" tIns="50400" rIns="100799" bIns="50400" rtlCol="0" anchor="ctr"/>
          <a:lstStyle/>
          <a:p>
            <a:pPr algn="ctr" defTabSz="1008126" rtl="0" fontAlgn="auto">
              <a:spcBef>
                <a:spcPts val="0"/>
              </a:spcBef>
              <a:spcAft>
                <a:spcPts val="0"/>
              </a:spcAft>
              <a:defRPr/>
            </a:pPr>
            <a:r>
              <a:rPr lang="en-GB" sz="1323" dirty="0">
                <a:solidFill>
                  <a:srgbClr val="002060"/>
                </a:solidFill>
                <a:latin typeface="Calibri"/>
              </a:rPr>
              <a:t>Universal access to WASH in health facilities</a:t>
            </a:r>
            <a:endParaRPr lang="en-GB" sz="1323" b="0" dirty="0">
              <a:solidFill>
                <a:srgbClr val="002060"/>
              </a:solidFill>
              <a:latin typeface="Calibri"/>
            </a:endParaRPr>
          </a:p>
          <a:p>
            <a:pPr algn="ctr" defTabSz="1008126" rtl="0" fontAlgn="auto">
              <a:spcBef>
                <a:spcPts val="0"/>
              </a:spcBef>
              <a:spcAft>
                <a:spcPts val="0"/>
              </a:spcAft>
              <a:defRPr/>
            </a:pPr>
            <a:r>
              <a:rPr lang="en-GB" sz="1323" dirty="0">
                <a:solidFill>
                  <a:srgbClr val="002060"/>
                </a:solidFill>
                <a:latin typeface="Calibri"/>
              </a:rPr>
              <a:t>Safe disposal of unused medicines</a:t>
            </a:r>
          </a:p>
        </p:txBody>
      </p:sp>
      <p:sp>
        <p:nvSpPr>
          <p:cNvPr id="11" name="Oval 10">
            <a:extLst>
              <a:ext uri="{FF2B5EF4-FFF2-40B4-BE49-F238E27FC236}">
                <a16:creationId xmlns:a16="http://schemas.microsoft.com/office/drawing/2014/main" id="{198C98D6-E3EF-4D24-9BC7-533586952188}"/>
              </a:ext>
            </a:extLst>
          </p:cNvPr>
          <p:cNvSpPr/>
          <p:nvPr/>
        </p:nvSpPr>
        <p:spPr>
          <a:xfrm>
            <a:off x="73169" y="4843304"/>
            <a:ext cx="7633916" cy="2667719"/>
          </a:xfrm>
          <a:prstGeom prst="ellipse">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FF"/>
              </a:solidFill>
            </a:endParaRPr>
          </a:p>
        </p:txBody>
      </p:sp>
      <p:pic>
        <p:nvPicPr>
          <p:cNvPr id="12" name="Picture 11">
            <a:extLst>
              <a:ext uri="{FF2B5EF4-FFF2-40B4-BE49-F238E27FC236}">
                <a16:creationId xmlns:a16="http://schemas.microsoft.com/office/drawing/2014/main" id="{C671E71C-D668-443B-9E38-D1CBBCC7314A}"/>
              </a:ext>
            </a:extLst>
          </p:cNvPr>
          <p:cNvPicPr>
            <a:picLocks noChangeAspect="1"/>
          </p:cNvPicPr>
          <p:nvPr/>
        </p:nvPicPr>
        <p:blipFill>
          <a:blip r:embed="rId3"/>
          <a:stretch>
            <a:fillRect/>
          </a:stretch>
        </p:blipFill>
        <p:spPr>
          <a:xfrm>
            <a:off x="8380775" y="160613"/>
            <a:ext cx="2092318" cy="29587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573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99" y="616192"/>
            <a:ext cx="10272401" cy="793833"/>
          </a:xfrm>
        </p:spPr>
        <p:txBody>
          <a:bodyPr>
            <a:noAutofit/>
          </a:bodyPr>
          <a:lstStyle/>
          <a:p>
            <a:r>
              <a:rPr lang="en-US" sz="3700" dirty="0"/>
              <a:t>What can be done? </a:t>
            </a:r>
          </a:p>
        </p:txBody>
      </p:sp>
      <p:sp>
        <p:nvSpPr>
          <p:cNvPr id="5" name="Content Placeholder 4">
            <a:extLst>
              <a:ext uri="{FF2B5EF4-FFF2-40B4-BE49-F238E27FC236}">
                <a16:creationId xmlns:a16="http://schemas.microsoft.com/office/drawing/2014/main" id="{6CBF3394-719F-431D-A1F8-67081B1E9AD5}"/>
              </a:ext>
            </a:extLst>
          </p:cNvPr>
          <p:cNvSpPr>
            <a:spLocks noGrp="1"/>
          </p:cNvSpPr>
          <p:nvPr>
            <p:ph idx="1"/>
          </p:nvPr>
        </p:nvSpPr>
        <p:spPr>
          <a:xfrm>
            <a:off x="421000" y="1992985"/>
            <a:ext cx="5139541" cy="4790874"/>
          </a:xfrm>
        </p:spPr>
        <p:txBody>
          <a:bodyPr/>
          <a:lstStyle/>
          <a:p>
            <a:pPr marL="342900" indent="-342900">
              <a:buFont typeface="Arial" panose="020B0604020202020204" pitchFamily="34" charset="0"/>
              <a:buChar char="•"/>
            </a:pPr>
            <a:r>
              <a:rPr lang="en-US" sz="1800" dirty="0" err="1">
                <a:solidFill>
                  <a:srgbClr val="09164D"/>
                </a:solidFill>
              </a:rPr>
              <a:t>Watsewater</a:t>
            </a:r>
            <a:r>
              <a:rPr lang="en-US" sz="1800" dirty="0">
                <a:solidFill>
                  <a:srgbClr val="09164D"/>
                </a:solidFill>
              </a:rPr>
              <a:t> form HCF carries </a:t>
            </a:r>
            <a:r>
              <a:rPr lang="en-US" sz="1800" b="1" dirty="0">
                <a:solidFill>
                  <a:srgbClr val="09164D"/>
                </a:solidFill>
              </a:rPr>
              <a:t>higher proportions of resistant bacteria and residues</a:t>
            </a:r>
            <a:r>
              <a:rPr lang="en-US" sz="1800" dirty="0">
                <a:solidFill>
                  <a:srgbClr val="09164D"/>
                </a:solidFill>
              </a:rPr>
              <a:t> from last line of defense antimicrobials</a:t>
            </a:r>
          </a:p>
          <a:p>
            <a:pPr marL="342900" indent="-342900">
              <a:buFont typeface="Arial" panose="020B0604020202020204" pitchFamily="34" charset="0"/>
              <a:buChar char="•"/>
            </a:pPr>
            <a:r>
              <a:rPr lang="en-US" sz="1800" dirty="0">
                <a:solidFill>
                  <a:srgbClr val="09164D"/>
                </a:solidFill>
              </a:rPr>
              <a:t>Current evidence suggests that AMR-resistant bacteria is </a:t>
            </a:r>
            <a:r>
              <a:rPr lang="en-US" sz="1800" b="1" dirty="0">
                <a:solidFill>
                  <a:srgbClr val="09164D"/>
                </a:solidFill>
              </a:rPr>
              <a:t>removed at the similar rates </a:t>
            </a:r>
            <a:r>
              <a:rPr lang="en-US" sz="1800" dirty="0">
                <a:solidFill>
                  <a:srgbClr val="09164D"/>
                </a:solidFill>
              </a:rPr>
              <a:t>as other bacteria in sanitation treatment systems.</a:t>
            </a:r>
          </a:p>
          <a:p>
            <a:pPr marL="342900" indent="-342900">
              <a:buFont typeface="Arial" panose="020B0604020202020204" pitchFamily="34" charset="0"/>
              <a:buChar char="•"/>
            </a:pPr>
            <a:r>
              <a:rPr lang="en-US" sz="1800" dirty="0">
                <a:solidFill>
                  <a:srgbClr val="09164D"/>
                </a:solidFill>
              </a:rPr>
              <a:t>Safe </a:t>
            </a:r>
            <a:r>
              <a:rPr lang="en-US" sz="1800" b="1" dirty="0">
                <a:solidFill>
                  <a:srgbClr val="09164D"/>
                </a:solidFill>
              </a:rPr>
              <a:t>collection, storage, </a:t>
            </a:r>
            <a:r>
              <a:rPr lang="en-US" sz="1800" dirty="0">
                <a:solidFill>
                  <a:srgbClr val="09164D"/>
                </a:solidFill>
              </a:rPr>
              <a:t>and</a:t>
            </a:r>
            <a:r>
              <a:rPr lang="en-US" sz="1800" b="1" dirty="0">
                <a:solidFill>
                  <a:srgbClr val="09164D"/>
                </a:solidFill>
              </a:rPr>
              <a:t> </a:t>
            </a:r>
            <a:r>
              <a:rPr lang="en-US" sz="1800" dirty="0">
                <a:solidFill>
                  <a:srgbClr val="09164D"/>
                </a:solidFill>
              </a:rPr>
              <a:t>minimally</a:t>
            </a:r>
            <a:r>
              <a:rPr lang="en-US" sz="1800" b="1" dirty="0">
                <a:solidFill>
                  <a:srgbClr val="09164D"/>
                </a:solidFill>
              </a:rPr>
              <a:t> secondary treatment </a:t>
            </a:r>
            <a:r>
              <a:rPr lang="en-US" sz="1800" dirty="0">
                <a:solidFill>
                  <a:srgbClr val="09164D"/>
                </a:solidFill>
              </a:rPr>
              <a:t>of fecal waste (on or off site) should be prioritized to control spread of AMR. </a:t>
            </a:r>
            <a:r>
              <a:rPr lang="en-US" sz="1800" b="1" dirty="0">
                <a:solidFill>
                  <a:srgbClr val="09164D"/>
                </a:solidFill>
              </a:rPr>
              <a:t>Higher level of treatment </a:t>
            </a:r>
            <a:r>
              <a:rPr lang="en-US" sz="1800" dirty="0">
                <a:solidFill>
                  <a:srgbClr val="09164D"/>
                </a:solidFill>
              </a:rPr>
              <a:t>may provide additional protection.</a:t>
            </a:r>
          </a:p>
        </p:txBody>
      </p:sp>
      <p:sp>
        <p:nvSpPr>
          <p:cNvPr id="4" name="Content Placeholder 4">
            <a:extLst>
              <a:ext uri="{FF2B5EF4-FFF2-40B4-BE49-F238E27FC236}">
                <a16:creationId xmlns:a16="http://schemas.microsoft.com/office/drawing/2014/main" id="{78B378B1-0E6D-4F11-B46A-E75398589737}"/>
              </a:ext>
            </a:extLst>
          </p:cNvPr>
          <p:cNvSpPr txBox="1">
            <a:spLocks/>
          </p:cNvSpPr>
          <p:nvPr/>
        </p:nvSpPr>
        <p:spPr bwMode="gray">
          <a:xfrm>
            <a:off x="128121" y="7155946"/>
            <a:ext cx="10437157" cy="1055015"/>
          </a:xfrm>
          <a:prstGeom prst="rect">
            <a:avLst/>
          </a:prstGeom>
        </p:spPr>
        <p:txBody>
          <a:bodyPr vert="horz" lIns="18000" tIns="0" rIns="18000"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fontAlgn="auto"/>
            <a:r>
              <a:rPr lang="en-US" sz="1400" dirty="0">
                <a:solidFill>
                  <a:srgbClr val="09164D"/>
                </a:solidFill>
              </a:rPr>
              <a:t>For more on hygiene-related aspects of AMR, refer to the Hand Hygiene module </a:t>
            </a:r>
            <a:endParaRPr lang="en-US" sz="1400" dirty="0">
              <a:solidFill>
                <a:srgbClr val="09164D"/>
              </a:solidFill>
              <a:highlight>
                <a:srgbClr val="FFFF00"/>
              </a:highlight>
            </a:endParaRPr>
          </a:p>
        </p:txBody>
      </p:sp>
      <p:pic>
        <p:nvPicPr>
          <p:cNvPr id="1026" name="Picture 2" descr="WHO AMR">
            <a:extLst>
              <a:ext uri="{FF2B5EF4-FFF2-40B4-BE49-F238E27FC236}">
                <a16:creationId xmlns:a16="http://schemas.microsoft.com/office/drawing/2014/main" id="{58E9A8B7-FF5B-41C7-B3B8-8E79AB382B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7199" y="1782112"/>
            <a:ext cx="4790874" cy="4790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FC8D940-E7F4-4077-B874-CF56F746EEB3}"/>
              </a:ext>
            </a:extLst>
          </p:cNvPr>
          <p:cNvSpPr/>
          <p:nvPr/>
        </p:nvSpPr>
        <p:spPr>
          <a:xfrm>
            <a:off x="7213004" y="4527766"/>
            <a:ext cx="1655805" cy="1628091"/>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20AE8A0-F16A-4022-8098-DEA38BE8A85E}"/>
              </a:ext>
            </a:extLst>
          </p:cNvPr>
          <p:cNvSpPr/>
          <p:nvPr/>
        </p:nvSpPr>
        <p:spPr>
          <a:xfrm>
            <a:off x="5557199" y="4422330"/>
            <a:ext cx="1655805" cy="1628091"/>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424717"/>
      </p:ext>
    </p:extLst>
  </p:cSld>
  <p:clrMapOvr>
    <a:masterClrMapping/>
  </p:clrMapOvr>
</p:sld>
</file>

<file path=ppt/theme/theme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InterimAGDec2018V2_CKJS" id="{96BA60F7-6675-3E46-A0AD-8DEF05DABE2E}" vid="{CC487F63-9316-CE4E-B914-91B3E63996B2}"/>
    </a:ext>
  </a:extLst>
</a:theme>
</file>

<file path=ppt/theme/theme3.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InterimAGDec2018V2_CKJS" id="{96BA60F7-6675-3E46-A0AD-8DEF05DABE2E}" vid="{CC487F63-9316-CE4E-B914-91B3E63996B2}"/>
    </a:ext>
  </a:extLst>
</a:theme>
</file>

<file path=ppt/theme/theme4.xml><?xml version="1.0" encoding="utf-8"?>
<a:theme xmlns:a="http://schemas.openxmlformats.org/drawingml/2006/main" name="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InterimAGDec2018V2_CKJS" id="{96BA60F7-6675-3E46-A0AD-8DEF05DABE2E}" vid="{CC487F63-9316-CE4E-B914-91B3E63996B2}"/>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10359</TotalTime>
  <Words>3054</Words>
  <Application>Microsoft Office PowerPoint</Application>
  <PresentationFormat>Custom</PresentationFormat>
  <Paragraphs>374</Paragraphs>
  <Slides>28</Slides>
  <Notes>14</Notes>
  <HiddenSlides>1</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28</vt:i4>
      </vt:variant>
    </vt:vector>
  </HeadingPairs>
  <TitlesOfParts>
    <vt:vector size="45" baseType="lpstr">
      <vt:lpstr>ＭＳ Ｐゴシック</vt:lpstr>
      <vt:lpstr>ＭＳ Ｐゴシック</vt:lpstr>
      <vt:lpstr>SimSun</vt:lpstr>
      <vt:lpstr>Arial</vt:lpstr>
      <vt:lpstr>Arial Narrow</vt:lpstr>
      <vt:lpstr>Calibri</vt:lpstr>
      <vt:lpstr>Courier New</vt:lpstr>
      <vt:lpstr>Ebrima</vt:lpstr>
      <vt:lpstr>Symbol</vt:lpstr>
      <vt:lpstr>Times New Roman</vt:lpstr>
      <vt:lpstr>Verdana</vt:lpstr>
      <vt:lpstr>Wingdings</vt:lpstr>
      <vt:lpstr>master</vt:lpstr>
      <vt:lpstr>1_Office Theme</vt:lpstr>
      <vt:lpstr>2_Office Theme</vt:lpstr>
      <vt:lpstr>Office Theme</vt:lpstr>
      <vt:lpstr>3_Office Theme</vt:lpstr>
      <vt:lpstr>PowerPoint Presentation</vt:lpstr>
      <vt:lpstr>Overview of session</vt:lpstr>
      <vt:lpstr>Sanitation quiz</vt:lpstr>
      <vt:lpstr>Answers </vt:lpstr>
      <vt:lpstr>Technical guidance takeaways</vt:lpstr>
      <vt:lpstr>Survival of human coronaviruses in faces and wastewater </vt:lpstr>
      <vt:lpstr>Safely managed sanitation in the context of COVID-19</vt:lpstr>
      <vt:lpstr>Sanitation &amp; AMR:  The role of health care facilities</vt:lpstr>
      <vt:lpstr>What can be done? </vt:lpstr>
      <vt:lpstr>PowerPoint Presentation</vt:lpstr>
      <vt:lpstr>Sanitation options for health care facilities – on site treatment examples</vt:lpstr>
      <vt:lpstr>Sanitation options for health care facilities – examples of off site transport or on-site treatment for larger volumes</vt:lpstr>
      <vt:lpstr>Performance of sanitation treatment options</vt:lpstr>
      <vt:lpstr>Emptying and conveyance – minimizing risk to waste handlers </vt:lpstr>
      <vt:lpstr>Examples of climate impacts on sanitation </vt:lpstr>
      <vt:lpstr>Consider climate resilience of sanitation technologies</vt:lpstr>
      <vt:lpstr>Global monitoring indicators</vt:lpstr>
      <vt:lpstr>Additional WASH FIT indicators – safely managed sanitation</vt:lpstr>
      <vt:lpstr>Managing and maintaining sanitation facilities</vt:lpstr>
      <vt:lpstr>Quiz</vt:lpstr>
      <vt:lpstr>Answer</vt:lpstr>
      <vt:lpstr>Key takeaways</vt:lpstr>
      <vt:lpstr>References</vt:lpstr>
      <vt:lpstr>SANITATION MANAGEMENT  IN THE CONTEXT OF COVID-19 PREVENTION IN VIET NAM</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dc:title>
  <dc:subject>WHO template and recommendations</dc:subject>
  <dc:creator>_WHO</dc:creator>
  <cp:keywords>communication, photos, text</cp:keywords>
  <cp:lastModifiedBy>HAYTER, Arabella</cp:lastModifiedBy>
  <cp:revision>180</cp:revision>
  <dcterms:created xsi:type="dcterms:W3CDTF">2005-03-01T08:26:43Z</dcterms:created>
  <dcterms:modified xsi:type="dcterms:W3CDTF">2020-04-30T10:35:39Z</dcterms:modified>
  <cp:category>Guidelines</cp:category>
</cp:coreProperties>
</file>