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2.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3.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4.xml" ContentType="application/vnd.openxmlformats-officedocument.theme+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omments/comment1.xml" ContentType="application/vnd.openxmlformats-officedocument.presentationml.comment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omments/comment2.xml" ContentType="application/vnd.openxmlformats-officedocument.presentationml.comment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7" r:id="rId1"/>
    <p:sldMasterId id="2147483915" r:id="rId2"/>
    <p:sldMasterId id="2147484025" r:id="rId3"/>
    <p:sldMasterId id="2147484050" r:id="rId4"/>
    <p:sldMasterId id="2147484068" r:id="rId5"/>
  </p:sldMasterIdLst>
  <p:notesMasterIdLst>
    <p:notesMasterId r:id="rId70"/>
  </p:notesMasterIdLst>
  <p:handoutMasterIdLst>
    <p:handoutMasterId r:id="rId71"/>
  </p:handoutMasterIdLst>
  <p:sldIdLst>
    <p:sldId id="904" r:id="rId6"/>
    <p:sldId id="899" r:id="rId7"/>
    <p:sldId id="361" r:id="rId8"/>
    <p:sldId id="382" r:id="rId9"/>
    <p:sldId id="900" r:id="rId10"/>
    <p:sldId id="901" r:id="rId11"/>
    <p:sldId id="1585" r:id="rId12"/>
    <p:sldId id="1584" r:id="rId13"/>
    <p:sldId id="1586" r:id="rId14"/>
    <p:sldId id="1600" r:id="rId15"/>
    <p:sldId id="1587" r:id="rId16"/>
    <p:sldId id="1588" r:id="rId17"/>
    <p:sldId id="268" r:id="rId18"/>
    <p:sldId id="269" r:id="rId19"/>
    <p:sldId id="270" r:id="rId20"/>
    <p:sldId id="271" r:id="rId21"/>
    <p:sldId id="275" r:id="rId22"/>
    <p:sldId id="1592" r:id="rId23"/>
    <p:sldId id="1602" r:id="rId24"/>
    <p:sldId id="1590" r:id="rId25"/>
    <p:sldId id="1591" r:id="rId26"/>
    <p:sldId id="276" r:id="rId27"/>
    <p:sldId id="277" r:id="rId28"/>
    <p:sldId id="1593" r:id="rId29"/>
    <p:sldId id="1611" r:id="rId30"/>
    <p:sldId id="921" r:id="rId31"/>
    <p:sldId id="1610" r:id="rId32"/>
    <p:sldId id="1612" r:id="rId33"/>
    <p:sldId id="1046" r:id="rId34"/>
    <p:sldId id="376" r:id="rId35"/>
    <p:sldId id="915" r:id="rId36"/>
    <p:sldId id="916" r:id="rId37"/>
    <p:sldId id="331" r:id="rId38"/>
    <p:sldId id="332" r:id="rId39"/>
    <p:sldId id="917" r:id="rId40"/>
    <p:sldId id="372" r:id="rId41"/>
    <p:sldId id="353" r:id="rId42"/>
    <p:sldId id="293" r:id="rId43"/>
    <p:sldId id="1608" r:id="rId44"/>
    <p:sldId id="399" r:id="rId45"/>
    <p:sldId id="905" r:id="rId46"/>
    <p:sldId id="911" r:id="rId47"/>
    <p:sldId id="1603" r:id="rId48"/>
    <p:sldId id="461" r:id="rId49"/>
    <p:sldId id="910" r:id="rId50"/>
    <p:sldId id="375" r:id="rId51"/>
    <p:sldId id="298" r:id="rId52"/>
    <p:sldId id="339" r:id="rId53"/>
    <p:sldId id="1594" r:id="rId54"/>
    <p:sldId id="1595" r:id="rId55"/>
    <p:sldId id="273" r:id="rId56"/>
    <p:sldId id="913" r:id="rId57"/>
    <p:sldId id="914" r:id="rId58"/>
    <p:sldId id="465" r:id="rId59"/>
    <p:sldId id="1613" r:id="rId60"/>
    <p:sldId id="1607" r:id="rId61"/>
    <p:sldId id="449" r:id="rId62"/>
    <p:sldId id="410" r:id="rId63"/>
    <p:sldId id="920" r:id="rId64"/>
    <p:sldId id="1598" r:id="rId65"/>
    <p:sldId id="902" r:id="rId66"/>
    <p:sldId id="348" r:id="rId67"/>
    <p:sldId id="263" r:id="rId68"/>
    <p:sldId id="1596" r:id="rId69"/>
  </p:sldIdLst>
  <p:sldSz cx="10693400" cy="7561263"/>
  <p:notesSz cx="7315200" cy="9601200"/>
  <p:defaultTex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4207" algn="l" rtl="1" fontAlgn="base">
      <a:spcBef>
        <a:spcPct val="0"/>
      </a:spcBef>
      <a:spcAft>
        <a:spcPct val="0"/>
      </a:spcAft>
      <a:defRPr sz="3900" b="1" kern="1200">
        <a:solidFill>
          <a:srgbClr val="000066"/>
        </a:solidFill>
        <a:latin typeface="Arial" charset="0"/>
        <a:ea typeface="+mn-ea"/>
        <a:cs typeface="Arial" charset="0"/>
      </a:defRPr>
    </a:lvl2pPr>
    <a:lvl3pPr marL="908438" algn="l" rtl="1" fontAlgn="base">
      <a:spcBef>
        <a:spcPct val="0"/>
      </a:spcBef>
      <a:spcAft>
        <a:spcPct val="0"/>
      </a:spcAft>
      <a:defRPr sz="3900" b="1" kern="1200">
        <a:solidFill>
          <a:srgbClr val="000066"/>
        </a:solidFill>
        <a:latin typeface="Arial" charset="0"/>
        <a:ea typeface="+mn-ea"/>
        <a:cs typeface="Arial" charset="0"/>
      </a:defRPr>
    </a:lvl3pPr>
    <a:lvl4pPr marL="1362671" algn="l" rtl="1" fontAlgn="base">
      <a:spcBef>
        <a:spcPct val="0"/>
      </a:spcBef>
      <a:spcAft>
        <a:spcPct val="0"/>
      </a:spcAft>
      <a:defRPr sz="3900" b="1" kern="1200">
        <a:solidFill>
          <a:srgbClr val="000066"/>
        </a:solidFill>
        <a:latin typeface="Arial" charset="0"/>
        <a:ea typeface="+mn-ea"/>
        <a:cs typeface="Arial" charset="0"/>
      </a:defRPr>
    </a:lvl4pPr>
    <a:lvl5pPr marL="1816897" algn="l" rtl="1" fontAlgn="base">
      <a:spcBef>
        <a:spcPct val="0"/>
      </a:spcBef>
      <a:spcAft>
        <a:spcPct val="0"/>
      </a:spcAft>
      <a:defRPr sz="3900" b="1" kern="1200">
        <a:solidFill>
          <a:srgbClr val="000066"/>
        </a:solidFill>
        <a:latin typeface="Arial" charset="0"/>
        <a:ea typeface="+mn-ea"/>
        <a:cs typeface="Arial" charset="0"/>
      </a:defRPr>
    </a:lvl5pPr>
    <a:lvl6pPr marL="2271125" algn="l" defTabSz="908438" rtl="0" eaLnBrk="1" latinLnBrk="0" hangingPunct="1">
      <a:defRPr sz="3900" b="1" kern="1200">
        <a:solidFill>
          <a:srgbClr val="000066"/>
        </a:solidFill>
        <a:latin typeface="Arial" charset="0"/>
        <a:ea typeface="+mn-ea"/>
        <a:cs typeface="Arial" charset="0"/>
      </a:defRPr>
    </a:lvl6pPr>
    <a:lvl7pPr marL="2725349" algn="l" defTabSz="908438" rtl="0" eaLnBrk="1" latinLnBrk="0" hangingPunct="1">
      <a:defRPr sz="3900" b="1" kern="1200">
        <a:solidFill>
          <a:srgbClr val="000066"/>
        </a:solidFill>
        <a:latin typeface="Arial" charset="0"/>
        <a:ea typeface="+mn-ea"/>
        <a:cs typeface="Arial" charset="0"/>
      </a:defRPr>
    </a:lvl7pPr>
    <a:lvl8pPr marL="3179572" algn="l" defTabSz="908438" rtl="0" eaLnBrk="1" latinLnBrk="0" hangingPunct="1">
      <a:defRPr sz="3900" b="1" kern="1200">
        <a:solidFill>
          <a:srgbClr val="000066"/>
        </a:solidFill>
        <a:latin typeface="Arial" charset="0"/>
        <a:ea typeface="+mn-ea"/>
        <a:cs typeface="Arial" charset="0"/>
      </a:defRPr>
    </a:lvl8pPr>
    <a:lvl9pPr marL="3633798" algn="l" defTabSz="908438" rtl="0" eaLnBrk="1" latinLnBrk="0" hangingPunct="1">
      <a:defRPr sz="3900" b="1" kern="1200">
        <a:solidFill>
          <a:srgbClr val="000066"/>
        </a:solidFill>
        <a:latin typeface="Arial" charset="0"/>
        <a:ea typeface="+mn-ea"/>
        <a:cs typeface="Arial" charset="0"/>
      </a:defRPr>
    </a:lvl9pPr>
  </p:defaultTextStyle>
  <p:extLst>
    <p:ext uri="{EFAFB233-063F-42B5-8137-9DF3F51BA10A}">
      <p15:sldGuideLst xmlns:p15="http://schemas.microsoft.com/office/powerpoint/2012/main">
        <p15:guide id="1" orient="horz" pos="2382">
          <p15:clr>
            <a:srgbClr val="A4A3A4"/>
          </p15:clr>
        </p15:guide>
        <p15:guide id="2" pos="3368">
          <p15:clr>
            <a:srgbClr val="A4A3A4"/>
          </p15:clr>
        </p15:guide>
      </p15:sldGuideLst>
    </p:ext>
    <p:ext uri="{2D200454-40CA-4A62-9FC3-DE9A4176ACB9}">
      <p15:notesGuideLst xmlns:p15="http://schemas.microsoft.com/office/powerpoint/2012/main">
        <p15:guide id="1" orient="horz" pos="3024">
          <p15:clr>
            <a:srgbClr val="A4A3A4"/>
          </p15:clr>
        </p15:guide>
        <p15:guide id="2" pos="2303">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YTER, Arabella" initials="HA" lastIdx="18"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4189DD"/>
    <a:srgbClr val="1E7FB8"/>
    <a:srgbClr val="000066"/>
    <a:srgbClr val="66FF33"/>
    <a:srgbClr val="96CCEE"/>
    <a:srgbClr val="72BBE8"/>
    <a:srgbClr val="C4DA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495" autoAdjust="0"/>
    <p:restoredTop sz="85542" autoAdjust="0"/>
  </p:normalViewPr>
  <p:slideViewPr>
    <p:cSldViewPr snapToGrid="0">
      <p:cViewPr varScale="1">
        <p:scale>
          <a:sx n="86" d="100"/>
          <a:sy n="86" d="100"/>
        </p:scale>
        <p:origin x="1752" y="60"/>
      </p:cViewPr>
      <p:guideLst>
        <p:guide orient="horz" pos="2382"/>
        <p:guide pos="3368"/>
      </p:guideLst>
    </p:cSldViewPr>
  </p:slideViewPr>
  <p:notesTextViewPr>
    <p:cViewPr>
      <p:scale>
        <a:sx n="1" d="1"/>
        <a:sy n="1" d="1"/>
      </p:scale>
      <p:origin x="0" y="0"/>
    </p:cViewPr>
  </p:notesTextViewPr>
  <p:sorterViewPr>
    <p:cViewPr varScale="1">
      <p:scale>
        <a:sx n="1" d="1"/>
        <a:sy n="1" d="1"/>
      </p:scale>
      <p:origin x="0" y="-2922"/>
    </p:cViewPr>
  </p:sorterViewPr>
  <p:notesViewPr>
    <p:cSldViewPr snapToGrid="0">
      <p:cViewPr varScale="1">
        <p:scale>
          <a:sx n="78" d="100"/>
          <a:sy n="78" d="100"/>
        </p:scale>
        <p:origin x="-2070" y="-90"/>
      </p:cViewPr>
      <p:guideLst>
        <p:guide orient="horz" pos="3024"/>
        <p:guide pos="2303"/>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notesMaster" Target="notesMasters/notesMaster1.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11-10T17:48:00.311" idx="18">
    <p:pos x="10" y="10"/>
    <p:text>Devi &amp; team: update the number according to final Indonesian list</p:text>
    <p:extLst>
      <p:ext uri="{C676402C-5697-4E1C-873F-D02D1690AC5C}">
        <p15:threadingInfo xmlns:p15="http://schemas.microsoft.com/office/powerpoint/2012/main" timeZoneBias="-4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0-11-10T17:44:59.588" idx="16">
    <p:pos x="2290" y="923"/>
    <p:text>this is a bit simple - trying to think how to do it easily for an interactive audience. Other suggestions are welcome.</p:text>
    <p:extLst>
      <p:ext uri="{C676402C-5697-4E1C-873F-D02D1690AC5C}">
        <p15:threadingInfo xmlns:p15="http://schemas.microsoft.com/office/powerpoint/2012/main" timeZoneBias="-480"/>
      </p:ext>
    </p:extLst>
  </p:cm>
</p:cmLst>
</file>

<file path=ppt/diagrams/_rels/data3.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10" Type="http://schemas.openxmlformats.org/officeDocument/2006/relationships/image" Target="../media/image31.svg"/><Relationship Id="rId4" Type="http://schemas.openxmlformats.org/officeDocument/2006/relationships/image" Target="../media/image25.svg"/><Relationship Id="rId9" Type="http://schemas.openxmlformats.org/officeDocument/2006/relationships/image" Target="../media/image30.png"/></Relationships>
</file>

<file path=ppt/diagrams/_rels/data5.xml.rels><?xml version="1.0" encoding="UTF-8" standalone="yes"?>
<Relationships xmlns="http://schemas.openxmlformats.org/package/2006/relationships"><Relationship Id="rId8" Type="http://schemas.openxmlformats.org/officeDocument/2006/relationships/image" Target="../media/image82.svg"/><Relationship Id="rId3" Type="http://schemas.openxmlformats.org/officeDocument/2006/relationships/image" Target="../media/image77.png"/><Relationship Id="rId7" Type="http://schemas.openxmlformats.org/officeDocument/2006/relationships/image" Target="../media/image81.png"/><Relationship Id="rId12" Type="http://schemas.openxmlformats.org/officeDocument/2006/relationships/image" Target="../media/image86.svg"/><Relationship Id="rId2" Type="http://schemas.openxmlformats.org/officeDocument/2006/relationships/image" Target="../media/image76.svg"/><Relationship Id="rId1" Type="http://schemas.openxmlformats.org/officeDocument/2006/relationships/image" Target="../media/image75.png"/><Relationship Id="rId6" Type="http://schemas.openxmlformats.org/officeDocument/2006/relationships/image" Target="../media/image80.svg"/><Relationship Id="rId11" Type="http://schemas.openxmlformats.org/officeDocument/2006/relationships/image" Target="../media/image85.png"/><Relationship Id="rId5" Type="http://schemas.openxmlformats.org/officeDocument/2006/relationships/image" Target="../media/image79.png"/><Relationship Id="rId10" Type="http://schemas.openxmlformats.org/officeDocument/2006/relationships/image" Target="../media/image84.svg"/><Relationship Id="rId4" Type="http://schemas.openxmlformats.org/officeDocument/2006/relationships/image" Target="../media/image78.svg"/><Relationship Id="rId9" Type="http://schemas.openxmlformats.org/officeDocument/2006/relationships/image" Target="../media/image83.png"/></Relationships>
</file>

<file path=ppt/diagrams/_rels/drawing3.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10" Type="http://schemas.openxmlformats.org/officeDocument/2006/relationships/image" Target="../media/image31.svg"/><Relationship Id="rId4" Type="http://schemas.openxmlformats.org/officeDocument/2006/relationships/image" Target="../media/image25.svg"/><Relationship Id="rId9" Type="http://schemas.openxmlformats.org/officeDocument/2006/relationships/image" Target="../media/image30.png"/></Relationships>
</file>

<file path=ppt/diagrams/_rels/drawing5.xml.rels><?xml version="1.0" encoding="UTF-8" standalone="yes"?>
<Relationships xmlns="http://schemas.openxmlformats.org/package/2006/relationships"><Relationship Id="rId8" Type="http://schemas.openxmlformats.org/officeDocument/2006/relationships/image" Target="../media/image82.svg"/><Relationship Id="rId3" Type="http://schemas.openxmlformats.org/officeDocument/2006/relationships/image" Target="../media/image77.png"/><Relationship Id="rId7" Type="http://schemas.openxmlformats.org/officeDocument/2006/relationships/image" Target="../media/image81.png"/><Relationship Id="rId12" Type="http://schemas.openxmlformats.org/officeDocument/2006/relationships/image" Target="../media/image86.svg"/><Relationship Id="rId2" Type="http://schemas.openxmlformats.org/officeDocument/2006/relationships/image" Target="../media/image76.svg"/><Relationship Id="rId1" Type="http://schemas.openxmlformats.org/officeDocument/2006/relationships/image" Target="../media/image75.png"/><Relationship Id="rId6" Type="http://schemas.openxmlformats.org/officeDocument/2006/relationships/image" Target="../media/image80.svg"/><Relationship Id="rId11" Type="http://schemas.openxmlformats.org/officeDocument/2006/relationships/image" Target="../media/image85.png"/><Relationship Id="rId5" Type="http://schemas.openxmlformats.org/officeDocument/2006/relationships/image" Target="../media/image79.png"/><Relationship Id="rId10" Type="http://schemas.openxmlformats.org/officeDocument/2006/relationships/image" Target="../media/image84.svg"/><Relationship Id="rId4" Type="http://schemas.openxmlformats.org/officeDocument/2006/relationships/image" Target="../media/image78.svg"/><Relationship Id="rId9" Type="http://schemas.openxmlformats.org/officeDocument/2006/relationships/image" Target="../media/image83.pn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F77586D-C915-483C-B894-54EC4DBF08AE}" type="doc">
      <dgm:prSet loTypeId="urn:microsoft.com/office/officeart/2005/8/layout/hList1" loCatId="list" qsTypeId="urn:microsoft.com/office/officeart/2005/8/quickstyle/simple1" qsCatId="simple" csTypeId="urn:microsoft.com/office/officeart/2005/8/colors/accent0_3" csCatId="mainScheme" phldr="1"/>
      <dgm:spPr/>
      <dgm:t>
        <a:bodyPr/>
        <a:lstStyle/>
        <a:p>
          <a:endParaRPr lang="en-US"/>
        </a:p>
      </dgm:t>
    </dgm:pt>
    <dgm:pt modelId="{F6080E55-7D37-410C-9D05-C75137E1AC34}">
      <dgm:prSet phldrT="[Text]" custT="1"/>
      <dgm:spPr/>
      <dgm:t>
        <a:bodyPr anchor="t"/>
        <a:lstStyle/>
        <a:p>
          <a:pPr>
            <a:spcAft>
              <a:spcPts val="600"/>
            </a:spcAft>
          </a:pPr>
          <a:r>
            <a:rPr lang="en-US" sz="2800" b="1" dirty="0"/>
            <a:t>PART 1</a:t>
          </a:r>
        </a:p>
        <a:p>
          <a:pPr>
            <a:spcAft>
              <a:spcPts val="600"/>
            </a:spcAft>
          </a:pPr>
          <a:r>
            <a:rPr lang="en-US" sz="2800" b="1" dirty="0"/>
            <a:t>Using the WASH Assessment Tool</a:t>
          </a:r>
        </a:p>
        <a:p>
          <a:pPr>
            <a:spcAft>
              <a:spcPts val="600"/>
            </a:spcAft>
          </a:pPr>
          <a:endParaRPr lang="en-US" sz="1800" b="1" dirty="0"/>
        </a:p>
      </dgm:t>
    </dgm:pt>
    <dgm:pt modelId="{5778BA43-8316-4340-874B-A8D2D1C5A014}" type="parTrans" cxnId="{A06A4085-97BB-428D-AC7D-AE2659234D39}">
      <dgm:prSet/>
      <dgm:spPr/>
      <dgm:t>
        <a:bodyPr/>
        <a:lstStyle/>
        <a:p>
          <a:endParaRPr lang="en-US" sz="2600"/>
        </a:p>
      </dgm:t>
    </dgm:pt>
    <dgm:pt modelId="{DFB2710C-4CAE-4C48-BC27-9745E8407489}" type="sibTrans" cxnId="{A06A4085-97BB-428D-AC7D-AE2659234D39}">
      <dgm:prSet/>
      <dgm:spPr/>
      <dgm:t>
        <a:bodyPr/>
        <a:lstStyle/>
        <a:p>
          <a:endParaRPr lang="en-US" sz="2600"/>
        </a:p>
      </dgm:t>
    </dgm:pt>
    <dgm:pt modelId="{07D2FD76-6688-48F5-ABB8-FD873E345144}">
      <dgm:prSet phldrT="[Text]" custT="1"/>
      <dgm:spPr/>
      <dgm:t>
        <a:bodyPr/>
        <a:lstStyle/>
        <a:p>
          <a:r>
            <a:rPr lang="en-US" sz="2400" dirty="0"/>
            <a:t>Understanding WASH FIT- its benefits and process</a:t>
          </a:r>
          <a:endParaRPr lang="en-US" sz="1800" dirty="0"/>
        </a:p>
      </dgm:t>
    </dgm:pt>
    <dgm:pt modelId="{614CE30E-378D-4871-9E5D-F26324FAE3E1}" type="parTrans" cxnId="{27098183-50A5-461F-BC2D-225CAE6A2A80}">
      <dgm:prSet/>
      <dgm:spPr/>
      <dgm:t>
        <a:bodyPr/>
        <a:lstStyle/>
        <a:p>
          <a:endParaRPr lang="en-US" sz="2600"/>
        </a:p>
      </dgm:t>
    </dgm:pt>
    <dgm:pt modelId="{72F4DE2D-71D1-4819-BF3D-98ADE3989DE8}" type="sibTrans" cxnId="{27098183-50A5-461F-BC2D-225CAE6A2A80}">
      <dgm:prSet/>
      <dgm:spPr/>
      <dgm:t>
        <a:bodyPr/>
        <a:lstStyle/>
        <a:p>
          <a:endParaRPr lang="en-US" sz="2600"/>
        </a:p>
      </dgm:t>
    </dgm:pt>
    <dgm:pt modelId="{7FE9471B-CB16-4710-9387-50236D25385D}">
      <dgm:prSet phldrT="[Text]" custT="1"/>
      <dgm:spPr/>
      <dgm:t>
        <a:bodyPr anchor="t"/>
        <a:lstStyle/>
        <a:p>
          <a:r>
            <a:rPr lang="en-US" sz="2800" b="1" dirty="0"/>
            <a:t>PART 2</a:t>
          </a:r>
        </a:p>
        <a:p>
          <a:r>
            <a:rPr lang="en-US" sz="2800" b="1" dirty="0"/>
            <a:t>Improving WASH Facilities</a:t>
          </a:r>
        </a:p>
      </dgm:t>
    </dgm:pt>
    <dgm:pt modelId="{FE4C4319-F078-4647-93BA-3AB35AE20A93}" type="parTrans" cxnId="{6433F27F-DC3A-44FE-B381-4616BDDFFF43}">
      <dgm:prSet/>
      <dgm:spPr/>
      <dgm:t>
        <a:bodyPr/>
        <a:lstStyle/>
        <a:p>
          <a:endParaRPr lang="en-US" sz="2600"/>
        </a:p>
      </dgm:t>
    </dgm:pt>
    <dgm:pt modelId="{960CC8BA-B4EE-417D-87E3-75188C1C4207}" type="sibTrans" cxnId="{6433F27F-DC3A-44FE-B381-4616BDDFFF43}">
      <dgm:prSet/>
      <dgm:spPr/>
      <dgm:t>
        <a:bodyPr/>
        <a:lstStyle/>
        <a:p>
          <a:endParaRPr lang="en-US" sz="2600"/>
        </a:p>
      </dgm:t>
    </dgm:pt>
    <dgm:pt modelId="{9DE21AB2-0F69-424F-AF9A-F6470B0564D4}">
      <dgm:prSet phldrT="[Text]" custT="1"/>
      <dgm:spPr/>
      <dgm:t>
        <a:bodyPr/>
        <a:lstStyle/>
        <a:p>
          <a:r>
            <a:rPr lang="en-US" sz="2400" dirty="0"/>
            <a:t>Developing an improvement plan</a:t>
          </a:r>
        </a:p>
      </dgm:t>
    </dgm:pt>
    <dgm:pt modelId="{CA4A5118-B771-45FC-A432-AA393A0D2DBC}" type="parTrans" cxnId="{D1488D0A-5185-4E45-BFE5-BBEA2CF8CB7C}">
      <dgm:prSet/>
      <dgm:spPr/>
      <dgm:t>
        <a:bodyPr/>
        <a:lstStyle/>
        <a:p>
          <a:endParaRPr lang="en-US" sz="2600"/>
        </a:p>
      </dgm:t>
    </dgm:pt>
    <dgm:pt modelId="{22535CBD-D1B5-4BF7-AA70-CC288093D3BC}" type="sibTrans" cxnId="{D1488D0A-5185-4E45-BFE5-BBEA2CF8CB7C}">
      <dgm:prSet/>
      <dgm:spPr/>
      <dgm:t>
        <a:bodyPr/>
        <a:lstStyle/>
        <a:p>
          <a:endParaRPr lang="en-US" sz="2600"/>
        </a:p>
      </dgm:t>
    </dgm:pt>
    <dgm:pt modelId="{5DA89822-15E2-45AB-A7E0-2C70140F467B}">
      <dgm:prSet phldrT="[Text]" custT="1"/>
      <dgm:spPr/>
      <dgm:t>
        <a:bodyPr/>
        <a:lstStyle/>
        <a:p>
          <a:r>
            <a:rPr lang="en-US" sz="2400" dirty="0"/>
            <a:t>Monitoring progress</a:t>
          </a:r>
        </a:p>
      </dgm:t>
    </dgm:pt>
    <dgm:pt modelId="{400A2333-24ED-4549-A4E1-F3849B8674BD}" type="parTrans" cxnId="{6B2DE160-EECB-4845-A9DC-4B2989AD12A1}">
      <dgm:prSet/>
      <dgm:spPr/>
      <dgm:t>
        <a:bodyPr/>
        <a:lstStyle/>
        <a:p>
          <a:endParaRPr lang="en-US" sz="2600"/>
        </a:p>
      </dgm:t>
    </dgm:pt>
    <dgm:pt modelId="{6FB8687A-AA4E-4305-8523-04B274BC69B1}" type="sibTrans" cxnId="{6B2DE160-EECB-4845-A9DC-4B2989AD12A1}">
      <dgm:prSet/>
      <dgm:spPr/>
      <dgm:t>
        <a:bodyPr/>
        <a:lstStyle/>
        <a:p>
          <a:endParaRPr lang="en-US" sz="2600"/>
        </a:p>
      </dgm:t>
    </dgm:pt>
    <dgm:pt modelId="{FE097CB5-3B58-4F2B-B529-B975522B3F41}">
      <dgm:prSet custT="1"/>
      <dgm:spPr/>
      <dgm:t>
        <a:bodyPr/>
        <a:lstStyle/>
        <a:p>
          <a:r>
            <a:rPr lang="en-US" sz="2400" dirty="0"/>
            <a:t>Who uses WASH FIT?</a:t>
          </a:r>
        </a:p>
      </dgm:t>
    </dgm:pt>
    <dgm:pt modelId="{9A5BA9FE-1889-499C-AE84-8D21DAF13422}" type="parTrans" cxnId="{15B5D935-9B41-40CD-90C3-5D75D4D9B446}">
      <dgm:prSet/>
      <dgm:spPr/>
      <dgm:t>
        <a:bodyPr/>
        <a:lstStyle/>
        <a:p>
          <a:endParaRPr lang="en-US"/>
        </a:p>
      </dgm:t>
    </dgm:pt>
    <dgm:pt modelId="{8B6451AC-933C-4D6F-9DB7-3935BDA47B9F}" type="sibTrans" cxnId="{15B5D935-9B41-40CD-90C3-5D75D4D9B446}">
      <dgm:prSet/>
      <dgm:spPr/>
      <dgm:t>
        <a:bodyPr/>
        <a:lstStyle/>
        <a:p>
          <a:endParaRPr lang="en-US"/>
        </a:p>
      </dgm:t>
    </dgm:pt>
    <dgm:pt modelId="{2C3E6577-B33E-4042-B208-9CE4AD21F564}">
      <dgm:prSet custT="1"/>
      <dgm:spPr/>
      <dgm:t>
        <a:bodyPr/>
        <a:lstStyle/>
        <a:p>
          <a:r>
            <a:rPr lang="en-US" sz="2400"/>
            <a:t>How to use WASH Assessment tool?</a:t>
          </a:r>
          <a:endParaRPr lang="en-US" sz="2400" dirty="0"/>
        </a:p>
      </dgm:t>
    </dgm:pt>
    <dgm:pt modelId="{1974212C-C394-4F24-B25E-69215ED83A8F}" type="parTrans" cxnId="{2CAD93E0-2DDC-4086-9EAF-E74B7BF9FCE5}">
      <dgm:prSet/>
      <dgm:spPr/>
      <dgm:t>
        <a:bodyPr/>
        <a:lstStyle/>
        <a:p>
          <a:endParaRPr lang="en-US"/>
        </a:p>
      </dgm:t>
    </dgm:pt>
    <dgm:pt modelId="{6FC12719-4AC6-401A-B94D-CEA8C52BF4A7}" type="sibTrans" cxnId="{2CAD93E0-2DDC-4086-9EAF-E74B7BF9FCE5}">
      <dgm:prSet/>
      <dgm:spPr/>
      <dgm:t>
        <a:bodyPr/>
        <a:lstStyle/>
        <a:p>
          <a:endParaRPr lang="en-US"/>
        </a:p>
      </dgm:t>
    </dgm:pt>
    <dgm:pt modelId="{47B2CA37-E5BF-4753-A94E-FDEFC91A7172}">
      <dgm:prSet phldrT="[Text]" custT="1"/>
      <dgm:spPr/>
      <dgm:t>
        <a:bodyPr/>
        <a:lstStyle/>
        <a:p>
          <a:r>
            <a:rPr lang="en-US" sz="2400" dirty="0"/>
            <a:t>Analyzing the results of the WASH Assessment </a:t>
          </a:r>
        </a:p>
      </dgm:t>
    </dgm:pt>
    <dgm:pt modelId="{1C57FA76-CD26-4D7D-830B-D930DFCB94FC}" type="parTrans" cxnId="{527A06C5-8022-41BD-B346-CAC469346682}">
      <dgm:prSet/>
      <dgm:spPr/>
      <dgm:t>
        <a:bodyPr/>
        <a:lstStyle/>
        <a:p>
          <a:endParaRPr lang="en-US"/>
        </a:p>
      </dgm:t>
    </dgm:pt>
    <dgm:pt modelId="{D82C5000-1144-4E58-93AA-F7277138A58F}" type="sibTrans" cxnId="{527A06C5-8022-41BD-B346-CAC469346682}">
      <dgm:prSet/>
      <dgm:spPr/>
      <dgm:t>
        <a:bodyPr/>
        <a:lstStyle/>
        <a:p>
          <a:endParaRPr lang="en-US"/>
        </a:p>
      </dgm:t>
    </dgm:pt>
    <dgm:pt modelId="{7A486D53-EEE2-4C4F-BA6D-962C623E5381}" type="pres">
      <dgm:prSet presAssocID="{2F77586D-C915-483C-B894-54EC4DBF08AE}" presName="Name0" presStyleCnt="0">
        <dgm:presLayoutVars>
          <dgm:dir/>
          <dgm:animLvl val="lvl"/>
          <dgm:resizeHandles val="exact"/>
        </dgm:presLayoutVars>
      </dgm:prSet>
      <dgm:spPr/>
    </dgm:pt>
    <dgm:pt modelId="{6E28ACC3-BD90-4A2A-9363-EFD050B8CF25}" type="pres">
      <dgm:prSet presAssocID="{F6080E55-7D37-410C-9D05-C75137E1AC34}" presName="composite" presStyleCnt="0"/>
      <dgm:spPr/>
    </dgm:pt>
    <dgm:pt modelId="{5F196EC5-8119-4C23-8DAD-03F9691B4BC4}" type="pres">
      <dgm:prSet presAssocID="{F6080E55-7D37-410C-9D05-C75137E1AC34}" presName="parTx" presStyleLbl="alignNode1" presStyleIdx="0" presStyleCnt="2" custLinFactNeighborX="-106">
        <dgm:presLayoutVars>
          <dgm:chMax val="0"/>
          <dgm:chPref val="0"/>
          <dgm:bulletEnabled val="1"/>
        </dgm:presLayoutVars>
      </dgm:prSet>
      <dgm:spPr/>
    </dgm:pt>
    <dgm:pt modelId="{39C198A6-2CD1-4B9D-959A-55480A5DF169}" type="pres">
      <dgm:prSet presAssocID="{F6080E55-7D37-410C-9D05-C75137E1AC34}" presName="desTx" presStyleLbl="alignAccFollowNode1" presStyleIdx="0" presStyleCnt="2" custLinFactNeighborX="-1" custLinFactNeighborY="-673">
        <dgm:presLayoutVars>
          <dgm:bulletEnabled val="1"/>
        </dgm:presLayoutVars>
      </dgm:prSet>
      <dgm:spPr/>
    </dgm:pt>
    <dgm:pt modelId="{9AABD1DB-3B9D-4A88-B749-227A5BB18F1F}" type="pres">
      <dgm:prSet presAssocID="{DFB2710C-4CAE-4C48-BC27-9745E8407489}" presName="space" presStyleCnt="0"/>
      <dgm:spPr/>
    </dgm:pt>
    <dgm:pt modelId="{4C17BCD4-A334-4336-9B17-A4AE90BB3846}" type="pres">
      <dgm:prSet presAssocID="{7FE9471B-CB16-4710-9387-50236D25385D}" presName="composite" presStyleCnt="0"/>
      <dgm:spPr/>
    </dgm:pt>
    <dgm:pt modelId="{7E87B2B4-61DC-4EBD-9191-579C7960331F}" type="pres">
      <dgm:prSet presAssocID="{7FE9471B-CB16-4710-9387-50236D25385D}" presName="parTx" presStyleLbl="alignNode1" presStyleIdx="1" presStyleCnt="2">
        <dgm:presLayoutVars>
          <dgm:chMax val="0"/>
          <dgm:chPref val="0"/>
          <dgm:bulletEnabled val="1"/>
        </dgm:presLayoutVars>
      </dgm:prSet>
      <dgm:spPr/>
    </dgm:pt>
    <dgm:pt modelId="{5543645B-6CC6-4E93-9304-38C646935960}" type="pres">
      <dgm:prSet presAssocID="{7FE9471B-CB16-4710-9387-50236D25385D}" presName="desTx" presStyleLbl="alignAccFollowNode1" presStyleIdx="1" presStyleCnt="2">
        <dgm:presLayoutVars>
          <dgm:bulletEnabled val="1"/>
        </dgm:presLayoutVars>
      </dgm:prSet>
      <dgm:spPr/>
    </dgm:pt>
  </dgm:ptLst>
  <dgm:cxnLst>
    <dgm:cxn modelId="{71A73702-8C42-4792-BE1A-A36AEB6FD366}" type="presOf" srcId="{47B2CA37-E5BF-4753-A94E-FDEFC91A7172}" destId="{5543645B-6CC6-4E93-9304-38C646935960}" srcOrd="0" destOrd="0" presId="urn:microsoft.com/office/officeart/2005/8/layout/hList1"/>
    <dgm:cxn modelId="{EF6A2308-6A8B-4E63-9AFA-C77F081106D4}" type="presOf" srcId="{2F77586D-C915-483C-B894-54EC4DBF08AE}" destId="{7A486D53-EEE2-4C4F-BA6D-962C623E5381}" srcOrd="0" destOrd="0" presId="urn:microsoft.com/office/officeart/2005/8/layout/hList1"/>
    <dgm:cxn modelId="{D1488D0A-5185-4E45-BFE5-BBEA2CF8CB7C}" srcId="{7FE9471B-CB16-4710-9387-50236D25385D}" destId="{9DE21AB2-0F69-424F-AF9A-F6470B0564D4}" srcOrd="1" destOrd="0" parTransId="{CA4A5118-B771-45FC-A432-AA393A0D2DBC}" sibTransId="{22535CBD-D1B5-4BF7-AA70-CC288093D3BC}"/>
    <dgm:cxn modelId="{15B5D935-9B41-40CD-90C3-5D75D4D9B446}" srcId="{F6080E55-7D37-410C-9D05-C75137E1AC34}" destId="{FE097CB5-3B58-4F2B-B529-B975522B3F41}" srcOrd="1" destOrd="0" parTransId="{9A5BA9FE-1889-499C-AE84-8D21DAF13422}" sibTransId="{8B6451AC-933C-4D6F-9DB7-3935BDA47B9F}"/>
    <dgm:cxn modelId="{EE3E053D-CF7D-40AE-9040-0E1A3CE4DC79}" type="presOf" srcId="{F6080E55-7D37-410C-9D05-C75137E1AC34}" destId="{5F196EC5-8119-4C23-8DAD-03F9691B4BC4}" srcOrd="0" destOrd="0" presId="urn:microsoft.com/office/officeart/2005/8/layout/hList1"/>
    <dgm:cxn modelId="{6B2DE160-EECB-4845-A9DC-4B2989AD12A1}" srcId="{7FE9471B-CB16-4710-9387-50236D25385D}" destId="{5DA89822-15E2-45AB-A7E0-2C70140F467B}" srcOrd="2" destOrd="0" parTransId="{400A2333-24ED-4549-A4E1-F3849B8674BD}" sibTransId="{6FB8687A-AA4E-4305-8523-04B274BC69B1}"/>
    <dgm:cxn modelId="{3108E86E-A1D8-4724-B331-E019EAFE5A95}" type="presOf" srcId="{FE097CB5-3B58-4F2B-B529-B975522B3F41}" destId="{39C198A6-2CD1-4B9D-959A-55480A5DF169}" srcOrd="0" destOrd="1" presId="urn:microsoft.com/office/officeart/2005/8/layout/hList1"/>
    <dgm:cxn modelId="{91AC1C74-6DA3-47B7-BB0C-B264D701AD6E}" type="presOf" srcId="{07D2FD76-6688-48F5-ABB8-FD873E345144}" destId="{39C198A6-2CD1-4B9D-959A-55480A5DF169}" srcOrd="0" destOrd="0" presId="urn:microsoft.com/office/officeart/2005/8/layout/hList1"/>
    <dgm:cxn modelId="{6433F27F-DC3A-44FE-B381-4616BDDFFF43}" srcId="{2F77586D-C915-483C-B894-54EC4DBF08AE}" destId="{7FE9471B-CB16-4710-9387-50236D25385D}" srcOrd="1" destOrd="0" parTransId="{FE4C4319-F078-4647-93BA-3AB35AE20A93}" sibTransId="{960CC8BA-B4EE-417D-87E3-75188C1C4207}"/>
    <dgm:cxn modelId="{267CDE81-14B4-48CD-B5D3-C056D213BD05}" type="presOf" srcId="{5DA89822-15E2-45AB-A7E0-2C70140F467B}" destId="{5543645B-6CC6-4E93-9304-38C646935960}" srcOrd="0" destOrd="2" presId="urn:microsoft.com/office/officeart/2005/8/layout/hList1"/>
    <dgm:cxn modelId="{27098183-50A5-461F-BC2D-225CAE6A2A80}" srcId="{F6080E55-7D37-410C-9D05-C75137E1AC34}" destId="{07D2FD76-6688-48F5-ABB8-FD873E345144}" srcOrd="0" destOrd="0" parTransId="{614CE30E-378D-4871-9E5D-F26324FAE3E1}" sibTransId="{72F4DE2D-71D1-4819-BF3D-98ADE3989DE8}"/>
    <dgm:cxn modelId="{A06A4085-97BB-428D-AC7D-AE2659234D39}" srcId="{2F77586D-C915-483C-B894-54EC4DBF08AE}" destId="{F6080E55-7D37-410C-9D05-C75137E1AC34}" srcOrd="0" destOrd="0" parTransId="{5778BA43-8316-4340-874B-A8D2D1C5A014}" sibTransId="{DFB2710C-4CAE-4C48-BC27-9745E8407489}"/>
    <dgm:cxn modelId="{FD7EABA0-B47E-4AB9-8468-C4153079F1E8}" type="presOf" srcId="{2C3E6577-B33E-4042-B208-9CE4AD21F564}" destId="{39C198A6-2CD1-4B9D-959A-55480A5DF169}" srcOrd="0" destOrd="2" presId="urn:microsoft.com/office/officeart/2005/8/layout/hList1"/>
    <dgm:cxn modelId="{13F75CB7-9F7B-4F98-AD9C-99DB4F7EC0E4}" type="presOf" srcId="{7FE9471B-CB16-4710-9387-50236D25385D}" destId="{7E87B2B4-61DC-4EBD-9191-579C7960331F}" srcOrd="0" destOrd="0" presId="urn:microsoft.com/office/officeart/2005/8/layout/hList1"/>
    <dgm:cxn modelId="{527A06C5-8022-41BD-B346-CAC469346682}" srcId="{7FE9471B-CB16-4710-9387-50236D25385D}" destId="{47B2CA37-E5BF-4753-A94E-FDEFC91A7172}" srcOrd="0" destOrd="0" parTransId="{1C57FA76-CD26-4D7D-830B-D930DFCB94FC}" sibTransId="{D82C5000-1144-4E58-93AA-F7277138A58F}"/>
    <dgm:cxn modelId="{2CAD93E0-2DDC-4086-9EAF-E74B7BF9FCE5}" srcId="{F6080E55-7D37-410C-9D05-C75137E1AC34}" destId="{2C3E6577-B33E-4042-B208-9CE4AD21F564}" srcOrd="2" destOrd="0" parTransId="{1974212C-C394-4F24-B25E-69215ED83A8F}" sibTransId="{6FC12719-4AC6-401A-B94D-CEA8C52BF4A7}"/>
    <dgm:cxn modelId="{C63530F6-8A41-4021-AFE6-EC0962085732}" type="presOf" srcId="{9DE21AB2-0F69-424F-AF9A-F6470B0564D4}" destId="{5543645B-6CC6-4E93-9304-38C646935960}" srcOrd="0" destOrd="1" presId="urn:microsoft.com/office/officeart/2005/8/layout/hList1"/>
    <dgm:cxn modelId="{27D1CAA9-326C-4420-B288-95D29221F342}" type="presParOf" srcId="{7A486D53-EEE2-4C4F-BA6D-962C623E5381}" destId="{6E28ACC3-BD90-4A2A-9363-EFD050B8CF25}" srcOrd="0" destOrd="0" presId="urn:microsoft.com/office/officeart/2005/8/layout/hList1"/>
    <dgm:cxn modelId="{5A1AB7D5-4C05-4D3E-8B3F-7349F9EF1499}" type="presParOf" srcId="{6E28ACC3-BD90-4A2A-9363-EFD050B8CF25}" destId="{5F196EC5-8119-4C23-8DAD-03F9691B4BC4}" srcOrd="0" destOrd="0" presId="urn:microsoft.com/office/officeart/2005/8/layout/hList1"/>
    <dgm:cxn modelId="{358C976D-AE5E-468E-B3CC-472DB5B0BA77}" type="presParOf" srcId="{6E28ACC3-BD90-4A2A-9363-EFD050B8CF25}" destId="{39C198A6-2CD1-4B9D-959A-55480A5DF169}" srcOrd="1" destOrd="0" presId="urn:microsoft.com/office/officeart/2005/8/layout/hList1"/>
    <dgm:cxn modelId="{B957426A-5F41-4708-9934-71277EE6E944}" type="presParOf" srcId="{7A486D53-EEE2-4C4F-BA6D-962C623E5381}" destId="{9AABD1DB-3B9D-4A88-B749-227A5BB18F1F}" srcOrd="1" destOrd="0" presId="urn:microsoft.com/office/officeart/2005/8/layout/hList1"/>
    <dgm:cxn modelId="{4D8C151D-7187-4295-AF8A-F899371C2B07}" type="presParOf" srcId="{7A486D53-EEE2-4C4F-BA6D-962C623E5381}" destId="{4C17BCD4-A334-4336-9B17-A4AE90BB3846}" srcOrd="2" destOrd="0" presId="urn:microsoft.com/office/officeart/2005/8/layout/hList1"/>
    <dgm:cxn modelId="{B34A8B7C-8711-4BE5-9150-7270744BF699}" type="presParOf" srcId="{4C17BCD4-A334-4336-9B17-A4AE90BB3846}" destId="{7E87B2B4-61DC-4EBD-9191-579C7960331F}" srcOrd="0" destOrd="0" presId="urn:microsoft.com/office/officeart/2005/8/layout/hList1"/>
    <dgm:cxn modelId="{258BBDBD-8C63-4A3A-A267-F4C97379A245}" type="presParOf" srcId="{4C17BCD4-A334-4336-9B17-A4AE90BB3846}" destId="{5543645B-6CC6-4E93-9304-38C646935960}"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2D10EC2-6700-4214-9BC7-C03362CB448A}" type="doc">
      <dgm:prSet loTypeId="urn:microsoft.com/office/officeart/2005/8/layout/cycle5" loCatId="cycle" qsTypeId="urn:microsoft.com/office/officeart/2005/8/quickstyle/simple1" qsCatId="simple" csTypeId="urn:microsoft.com/office/officeart/2005/8/colors/accent2_2" csCatId="accent2" phldr="1"/>
      <dgm:spPr/>
      <dgm:t>
        <a:bodyPr/>
        <a:lstStyle/>
        <a:p>
          <a:endParaRPr lang="en-GB"/>
        </a:p>
      </dgm:t>
    </dgm:pt>
    <dgm:pt modelId="{50CF8B6D-0BD3-4F03-B7CD-AACD6A65A5FE}">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US" sz="1400" noProof="0" dirty="0">
              <a:latin typeface="Arial"/>
              <a:cs typeface="Arial"/>
            </a:rPr>
            <a:t>1. Prepare and train the team and undertake continuous professional development</a:t>
          </a:r>
          <a:endParaRPr lang="en-US" sz="1400" noProof="0" dirty="0">
            <a:highlight>
              <a:srgbClr val="FFFF00"/>
            </a:highlight>
            <a:latin typeface="Arial"/>
            <a:cs typeface="Arial"/>
          </a:endParaRPr>
        </a:p>
      </dgm:t>
    </dgm:pt>
    <dgm:pt modelId="{3E971153-27A2-4E65-9A1F-1B82C90542AE}" type="parTrans" cxnId="{4C1441DD-AFBE-46B9-B2ED-9EAD8344A960}">
      <dgm:prSet/>
      <dgm:spPr/>
      <dgm:t>
        <a:bodyPr/>
        <a:lstStyle/>
        <a:p>
          <a:endParaRPr lang="en-US" sz="1800" noProof="0"/>
        </a:p>
      </dgm:t>
    </dgm:pt>
    <dgm:pt modelId="{18095D40-6118-4890-816C-462107A0F833}" type="sibTrans" cxnId="{4C1441DD-AFBE-46B9-B2ED-9EAD8344A960}">
      <dgm:prSet/>
      <dgm:spPr>
        <a:ln w="38100"/>
      </dgm:spPr>
      <dgm:t>
        <a:bodyPr/>
        <a:lstStyle/>
        <a:p>
          <a:endParaRPr lang="en-US" sz="1800" noProof="0"/>
        </a:p>
      </dgm:t>
    </dgm:pt>
    <dgm:pt modelId="{0AC0C56C-8D30-4EB0-86C3-50CF8ED05256}">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US" sz="1400" noProof="0" dirty="0">
              <a:latin typeface="Arial"/>
              <a:cs typeface="Arial"/>
            </a:rPr>
            <a:t>2. Conduct facility assessment</a:t>
          </a:r>
        </a:p>
      </dgm:t>
    </dgm:pt>
    <dgm:pt modelId="{50BC7EBD-79F0-45B7-BC10-5A2F26F66764}" type="parTrans" cxnId="{97B1BD0A-1A37-45C3-A4E6-FD2B34924AC2}">
      <dgm:prSet/>
      <dgm:spPr/>
      <dgm:t>
        <a:bodyPr/>
        <a:lstStyle/>
        <a:p>
          <a:endParaRPr lang="en-US" sz="1800" noProof="0"/>
        </a:p>
      </dgm:t>
    </dgm:pt>
    <dgm:pt modelId="{EBA29435-973E-45ED-9B15-FD0C273D53E4}" type="sibTrans" cxnId="{97B1BD0A-1A37-45C3-A4E6-FD2B34924AC2}">
      <dgm:prSet/>
      <dgm:spPr>
        <a:ln w="38100"/>
      </dgm:spPr>
      <dgm:t>
        <a:bodyPr/>
        <a:lstStyle/>
        <a:p>
          <a:endParaRPr lang="en-US" sz="1800" noProof="0"/>
        </a:p>
      </dgm:t>
    </dgm:pt>
    <dgm:pt modelId="{D53BEB1E-FD17-4A3F-8E8C-C1334C51B88F}">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US" sz="1400" noProof="0" dirty="0">
              <a:latin typeface="Arial"/>
              <a:cs typeface="Arial"/>
            </a:rPr>
            <a:t>3. Identify and prioritize areas for improvement</a:t>
          </a:r>
          <a:endParaRPr lang="en-US" sz="1400" b="0" noProof="0" dirty="0">
            <a:latin typeface="Arial"/>
            <a:cs typeface="Arial"/>
          </a:endParaRPr>
        </a:p>
      </dgm:t>
    </dgm:pt>
    <dgm:pt modelId="{9CF21B18-6C86-46A2-B08C-7E311E6F824C}" type="parTrans" cxnId="{957C1413-EBBB-40BD-81A4-81D772B57C19}">
      <dgm:prSet/>
      <dgm:spPr/>
      <dgm:t>
        <a:bodyPr/>
        <a:lstStyle/>
        <a:p>
          <a:endParaRPr lang="en-US" sz="1800" noProof="0"/>
        </a:p>
      </dgm:t>
    </dgm:pt>
    <dgm:pt modelId="{2B7A5786-90BE-4967-AA8B-1596D125A95C}" type="sibTrans" cxnId="{957C1413-EBBB-40BD-81A4-81D772B57C19}">
      <dgm:prSet/>
      <dgm:spPr>
        <a:ln w="38100"/>
      </dgm:spPr>
      <dgm:t>
        <a:bodyPr/>
        <a:lstStyle/>
        <a:p>
          <a:endParaRPr lang="en-US" sz="1800" noProof="0"/>
        </a:p>
      </dgm:t>
    </dgm:pt>
    <dgm:pt modelId="{E1292D46-3636-485D-8D49-60BEECE75B7C}">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US" sz="1400" dirty="0">
              <a:latin typeface="Arial"/>
              <a:cs typeface="Arial"/>
            </a:rPr>
            <a:t>5. Reflect, adapt, improve, learn</a:t>
          </a:r>
          <a:endParaRPr lang="en-US" sz="1400" noProof="0" dirty="0">
            <a:latin typeface="Arial"/>
            <a:cs typeface="Arial"/>
          </a:endParaRPr>
        </a:p>
      </dgm:t>
    </dgm:pt>
    <dgm:pt modelId="{623AB3DC-7341-4F4C-9037-3666EBCE52F1}" type="parTrans" cxnId="{FE51439C-7B47-4F94-B4AD-51A81A316F37}">
      <dgm:prSet/>
      <dgm:spPr/>
      <dgm:t>
        <a:bodyPr/>
        <a:lstStyle/>
        <a:p>
          <a:endParaRPr lang="en-US" sz="1800" noProof="0"/>
        </a:p>
      </dgm:t>
    </dgm:pt>
    <dgm:pt modelId="{B491098C-E005-4401-9FC0-737BA49E3801}" type="sibTrans" cxnId="{FE51439C-7B47-4F94-B4AD-51A81A316F37}">
      <dgm:prSet/>
      <dgm:spPr>
        <a:ln w="38100"/>
      </dgm:spPr>
      <dgm:t>
        <a:bodyPr/>
        <a:lstStyle/>
        <a:p>
          <a:endParaRPr lang="en-US" sz="1800" noProof="0"/>
        </a:p>
      </dgm:t>
    </dgm:pt>
    <dgm:pt modelId="{52726847-1F0F-4C00-869B-1BC2DCA28C73}">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GB" sz="1400" b="0" noProof="0" dirty="0">
              <a:latin typeface="Arial"/>
              <a:cs typeface="Arial"/>
            </a:rPr>
            <a:t>4. Develop improvement plan and TAKE ACTION</a:t>
          </a:r>
        </a:p>
      </dgm:t>
    </dgm:pt>
    <dgm:pt modelId="{6158EDB3-620C-45E5-9161-BC4A7DCBE550}" type="sibTrans" cxnId="{0536A417-D5F1-4B94-A4A3-7863772884D9}">
      <dgm:prSet/>
      <dgm:spPr>
        <a:ln w="38100"/>
      </dgm:spPr>
      <dgm:t>
        <a:bodyPr/>
        <a:lstStyle/>
        <a:p>
          <a:endParaRPr lang="en-US" sz="1800" noProof="0"/>
        </a:p>
      </dgm:t>
    </dgm:pt>
    <dgm:pt modelId="{1F091AFE-3F49-45EC-891F-F66FC9D72527}" type="parTrans" cxnId="{0536A417-D5F1-4B94-A4A3-7863772884D9}">
      <dgm:prSet/>
      <dgm:spPr/>
      <dgm:t>
        <a:bodyPr/>
        <a:lstStyle/>
        <a:p>
          <a:endParaRPr lang="en-US" sz="1800" noProof="0"/>
        </a:p>
      </dgm:t>
    </dgm:pt>
    <dgm:pt modelId="{8011E919-2C3D-40AC-B91C-4D629FD05FB4}" type="pres">
      <dgm:prSet presAssocID="{42D10EC2-6700-4214-9BC7-C03362CB448A}" presName="cycle" presStyleCnt="0">
        <dgm:presLayoutVars>
          <dgm:dir/>
          <dgm:resizeHandles val="exact"/>
        </dgm:presLayoutVars>
      </dgm:prSet>
      <dgm:spPr/>
    </dgm:pt>
    <dgm:pt modelId="{6265FC83-495D-4CB7-9553-73D492327B98}" type="pres">
      <dgm:prSet presAssocID="{50CF8B6D-0BD3-4F03-B7CD-AACD6A65A5FE}" presName="node" presStyleLbl="node1" presStyleIdx="0" presStyleCnt="5" custScaleX="149721" custScaleY="113798" custRadScaleRad="94603">
        <dgm:presLayoutVars>
          <dgm:bulletEnabled val="1"/>
        </dgm:presLayoutVars>
      </dgm:prSet>
      <dgm:spPr/>
    </dgm:pt>
    <dgm:pt modelId="{C8C3E987-BB42-46E3-8B43-88F3B52BE04E}" type="pres">
      <dgm:prSet presAssocID="{50CF8B6D-0BD3-4F03-B7CD-AACD6A65A5FE}" presName="spNode" presStyleCnt="0"/>
      <dgm:spPr/>
    </dgm:pt>
    <dgm:pt modelId="{6C26B395-A3A8-4CC5-AA2B-43DC5A409229}" type="pres">
      <dgm:prSet presAssocID="{18095D40-6118-4890-816C-462107A0F833}" presName="sibTrans" presStyleLbl="sibTrans1D1" presStyleIdx="0" presStyleCnt="5"/>
      <dgm:spPr/>
    </dgm:pt>
    <dgm:pt modelId="{81553B51-DA17-477B-BDC4-F598B6177815}" type="pres">
      <dgm:prSet presAssocID="{0AC0C56C-8D30-4EB0-86C3-50CF8ED05256}" presName="node" presStyleLbl="node1" presStyleIdx="1" presStyleCnt="5" custScaleX="113117" custScaleY="142056" custRadScaleRad="117674" custRadScaleInc="33826">
        <dgm:presLayoutVars>
          <dgm:bulletEnabled val="1"/>
        </dgm:presLayoutVars>
      </dgm:prSet>
      <dgm:spPr/>
    </dgm:pt>
    <dgm:pt modelId="{4E4B54C8-2D2C-429B-96F1-EA856E2C370D}" type="pres">
      <dgm:prSet presAssocID="{0AC0C56C-8D30-4EB0-86C3-50CF8ED05256}" presName="spNode" presStyleCnt="0"/>
      <dgm:spPr/>
    </dgm:pt>
    <dgm:pt modelId="{E0DE1AD2-3BB8-4B73-9B18-EB7E0D7E641B}" type="pres">
      <dgm:prSet presAssocID="{EBA29435-973E-45ED-9B15-FD0C273D53E4}" presName="sibTrans" presStyleLbl="sibTrans1D1" presStyleIdx="1" presStyleCnt="5"/>
      <dgm:spPr/>
    </dgm:pt>
    <dgm:pt modelId="{672F31DB-4371-4753-AF42-22B10D98FB43}" type="pres">
      <dgm:prSet presAssocID="{D53BEB1E-FD17-4A3F-8E8C-C1334C51B88F}" presName="node" presStyleLbl="node1" presStyleIdx="2" presStyleCnt="5" custScaleX="111396" custScaleY="104702" custRadScaleRad="98355" custRadScaleInc="-46071">
        <dgm:presLayoutVars>
          <dgm:bulletEnabled val="1"/>
        </dgm:presLayoutVars>
      </dgm:prSet>
      <dgm:spPr/>
    </dgm:pt>
    <dgm:pt modelId="{270E7462-734F-4A24-83DA-C7B31121952A}" type="pres">
      <dgm:prSet presAssocID="{D53BEB1E-FD17-4A3F-8E8C-C1334C51B88F}" presName="spNode" presStyleCnt="0"/>
      <dgm:spPr/>
    </dgm:pt>
    <dgm:pt modelId="{54F9FBF4-B33A-4535-ABBD-32A87B0AA674}" type="pres">
      <dgm:prSet presAssocID="{2B7A5786-90BE-4967-AA8B-1596D125A95C}" presName="sibTrans" presStyleLbl="sibTrans1D1" presStyleIdx="2" presStyleCnt="5"/>
      <dgm:spPr/>
    </dgm:pt>
    <dgm:pt modelId="{CC100B9F-18D9-4DED-B54D-6C2035E37E13}" type="pres">
      <dgm:prSet presAssocID="{52726847-1F0F-4C00-869B-1BC2DCA28C73}" presName="node" presStyleLbl="node1" presStyleIdx="3" presStyleCnt="5" custScaleX="118662" custScaleY="125951" custRadScaleRad="96603" custRadScaleInc="41045">
        <dgm:presLayoutVars>
          <dgm:bulletEnabled val="1"/>
        </dgm:presLayoutVars>
      </dgm:prSet>
      <dgm:spPr/>
    </dgm:pt>
    <dgm:pt modelId="{09E9F366-6B05-45B7-A110-7BA4303DD83A}" type="pres">
      <dgm:prSet presAssocID="{52726847-1F0F-4C00-869B-1BC2DCA28C73}" presName="spNode" presStyleCnt="0"/>
      <dgm:spPr/>
    </dgm:pt>
    <dgm:pt modelId="{D22E75C7-E4C9-41B4-A4F2-37C019441238}" type="pres">
      <dgm:prSet presAssocID="{6158EDB3-620C-45E5-9161-BC4A7DCBE550}" presName="sibTrans" presStyleLbl="sibTrans1D1" presStyleIdx="3" presStyleCnt="5"/>
      <dgm:spPr/>
    </dgm:pt>
    <dgm:pt modelId="{38767234-1F75-4C43-AA5B-36E752C0E830}" type="pres">
      <dgm:prSet presAssocID="{E1292D46-3636-485D-8D49-60BEECE75B7C}" presName="node" presStyleLbl="node1" presStyleIdx="4" presStyleCnt="5" custScaleX="105052" custScaleY="108616" custRadScaleRad="119494" custRadScaleInc="-35928">
        <dgm:presLayoutVars>
          <dgm:bulletEnabled val="1"/>
        </dgm:presLayoutVars>
      </dgm:prSet>
      <dgm:spPr/>
    </dgm:pt>
    <dgm:pt modelId="{A4C1DC32-5EFD-4826-86A2-C4F93108587F}" type="pres">
      <dgm:prSet presAssocID="{E1292D46-3636-485D-8D49-60BEECE75B7C}" presName="spNode" presStyleCnt="0"/>
      <dgm:spPr/>
    </dgm:pt>
    <dgm:pt modelId="{A2DC0AD6-86D9-442D-A545-E9394A6C2802}" type="pres">
      <dgm:prSet presAssocID="{B491098C-E005-4401-9FC0-737BA49E3801}" presName="sibTrans" presStyleLbl="sibTrans1D1" presStyleIdx="4" presStyleCnt="5"/>
      <dgm:spPr/>
    </dgm:pt>
  </dgm:ptLst>
  <dgm:cxnLst>
    <dgm:cxn modelId="{2E86FE01-8B6F-43B8-8910-7A2E884C5022}" type="presOf" srcId="{6158EDB3-620C-45E5-9161-BC4A7DCBE550}" destId="{D22E75C7-E4C9-41B4-A4F2-37C019441238}" srcOrd="0" destOrd="0" presId="urn:microsoft.com/office/officeart/2005/8/layout/cycle5"/>
    <dgm:cxn modelId="{97B1BD0A-1A37-45C3-A4E6-FD2B34924AC2}" srcId="{42D10EC2-6700-4214-9BC7-C03362CB448A}" destId="{0AC0C56C-8D30-4EB0-86C3-50CF8ED05256}" srcOrd="1" destOrd="0" parTransId="{50BC7EBD-79F0-45B7-BC10-5A2F26F66764}" sibTransId="{EBA29435-973E-45ED-9B15-FD0C273D53E4}"/>
    <dgm:cxn modelId="{0CD49611-8AA9-4079-A954-C040ADF4F5AC}" type="presOf" srcId="{18095D40-6118-4890-816C-462107A0F833}" destId="{6C26B395-A3A8-4CC5-AA2B-43DC5A409229}" srcOrd="0" destOrd="0" presId="urn:microsoft.com/office/officeart/2005/8/layout/cycle5"/>
    <dgm:cxn modelId="{957C1413-EBBB-40BD-81A4-81D772B57C19}" srcId="{42D10EC2-6700-4214-9BC7-C03362CB448A}" destId="{D53BEB1E-FD17-4A3F-8E8C-C1334C51B88F}" srcOrd="2" destOrd="0" parTransId="{9CF21B18-6C86-46A2-B08C-7E311E6F824C}" sibTransId="{2B7A5786-90BE-4967-AA8B-1596D125A95C}"/>
    <dgm:cxn modelId="{0536A417-D5F1-4B94-A4A3-7863772884D9}" srcId="{42D10EC2-6700-4214-9BC7-C03362CB448A}" destId="{52726847-1F0F-4C00-869B-1BC2DCA28C73}" srcOrd="3" destOrd="0" parTransId="{1F091AFE-3F49-45EC-891F-F66FC9D72527}" sibTransId="{6158EDB3-620C-45E5-9161-BC4A7DCBE550}"/>
    <dgm:cxn modelId="{2EBD6949-FFF8-422A-A21C-60917684F4FA}" type="presOf" srcId="{50CF8B6D-0BD3-4F03-B7CD-AACD6A65A5FE}" destId="{6265FC83-495D-4CB7-9553-73D492327B98}" srcOrd="0" destOrd="0" presId="urn:microsoft.com/office/officeart/2005/8/layout/cycle5"/>
    <dgm:cxn modelId="{6244897C-6777-4FFF-9430-8D28C1A392CB}" type="presOf" srcId="{B491098C-E005-4401-9FC0-737BA49E3801}" destId="{A2DC0AD6-86D9-442D-A545-E9394A6C2802}" srcOrd="0" destOrd="0" presId="urn:microsoft.com/office/officeart/2005/8/layout/cycle5"/>
    <dgm:cxn modelId="{AE6A1583-96D2-4887-9471-D88D5B23EE4C}" type="presOf" srcId="{EBA29435-973E-45ED-9B15-FD0C273D53E4}" destId="{E0DE1AD2-3BB8-4B73-9B18-EB7E0D7E641B}" srcOrd="0" destOrd="0" presId="urn:microsoft.com/office/officeart/2005/8/layout/cycle5"/>
    <dgm:cxn modelId="{4FBE438B-5F39-412C-A6CA-4D9D0EAF8CAB}" type="presOf" srcId="{2B7A5786-90BE-4967-AA8B-1596D125A95C}" destId="{54F9FBF4-B33A-4535-ABBD-32A87B0AA674}" srcOrd="0" destOrd="0" presId="urn:microsoft.com/office/officeart/2005/8/layout/cycle5"/>
    <dgm:cxn modelId="{EBDAAA8B-B47E-4735-86E7-FFE63D0BF1E3}" type="presOf" srcId="{0AC0C56C-8D30-4EB0-86C3-50CF8ED05256}" destId="{81553B51-DA17-477B-BDC4-F598B6177815}" srcOrd="0" destOrd="0" presId="urn:microsoft.com/office/officeart/2005/8/layout/cycle5"/>
    <dgm:cxn modelId="{FE51439C-7B47-4F94-B4AD-51A81A316F37}" srcId="{42D10EC2-6700-4214-9BC7-C03362CB448A}" destId="{E1292D46-3636-485D-8D49-60BEECE75B7C}" srcOrd="4" destOrd="0" parTransId="{623AB3DC-7341-4F4C-9037-3666EBCE52F1}" sibTransId="{B491098C-E005-4401-9FC0-737BA49E3801}"/>
    <dgm:cxn modelId="{9A4D89B3-DE58-4D8E-91F4-6E7BA19D54B0}" type="presOf" srcId="{42D10EC2-6700-4214-9BC7-C03362CB448A}" destId="{8011E919-2C3D-40AC-B91C-4D629FD05FB4}" srcOrd="0" destOrd="0" presId="urn:microsoft.com/office/officeart/2005/8/layout/cycle5"/>
    <dgm:cxn modelId="{D4DD27B8-1812-44EF-9B8E-3418141C518D}" type="presOf" srcId="{E1292D46-3636-485D-8D49-60BEECE75B7C}" destId="{38767234-1F75-4C43-AA5B-36E752C0E830}" srcOrd="0" destOrd="0" presId="urn:microsoft.com/office/officeart/2005/8/layout/cycle5"/>
    <dgm:cxn modelId="{4C1441DD-AFBE-46B9-B2ED-9EAD8344A960}" srcId="{42D10EC2-6700-4214-9BC7-C03362CB448A}" destId="{50CF8B6D-0BD3-4F03-B7CD-AACD6A65A5FE}" srcOrd="0" destOrd="0" parTransId="{3E971153-27A2-4E65-9A1F-1B82C90542AE}" sibTransId="{18095D40-6118-4890-816C-462107A0F833}"/>
    <dgm:cxn modelId="{C2ED45F0-F9EF-4E38-B78A-C33C16E138B1}" type="presOf" srcId="{D53BEB1E-FD17-4A3F-8E8C-C1334C51B88F}" destId="{672F31DB-4371-4753-AF42-22B10D98FB43}" srcOrd="0" destOrd="0" presId="urn:microsoft.com/office/officeart/2005/8/layout/cycle5"/>
    <dgm:cxn modelId="{5BF116FF-FF4D-4447-88B8-42C4F4E1AEA3}" type="presOf" srcId="{52726847-1F0F-4C00-869B-1BC2DCA28C73}" destId="{CC100B9F-18D9-4DED-B54D-6C2035E37E13}" srcOrd="0" destOrd="0" presId="urn:microsoft.com/office/officeart/2005/8/layout/cycle5"/>
    <dgm:cxn modelId="{FF95DF9F-F5F9-4093-9B4D-25E0214CB531}" type="presParOf" srcId="{8011E919-2C3D-40AC-B91C-4D629FD05FB4}" destId="{6265FC83-495D-4CB7-9553-73D492327B98}" srcOrd="0" destOrd="0" presId="urn:microsoft.com/office/officeart/2005/8/layout/cycle5"/>
    <dgm:cxn modelId="{E1015B9C-BF45-45D5-BA7B-6E24F8F2AA46}" type="presParOf" srcId="{8011E919-2C3D-40AC-B91C-4D629FD05FB4}" destId="{C8C3E987-BB42-46E3-8B43-88F3B52BE04E}" srcOrd="1" destOrd="0" presId="urn:microsoft.com/office/officeart/2005/8/layout/cycle5"/>
    <dgm:cxn modelId="{12E87AE0-C717-4A48-BABB-55C2A307D038}" type="presParOf" srcId="{8011E919-2C3D-40AC-B91C-4D629FD05FB4}" destId="{6C26B395-A3A8-4CC5-AA2B-43DC5A409229}" srcOrd="2" destOrd="0" presId="urn:microsoft.com/office/officeart/2005/8/layout/cycle5"/>
    <dgm:cxn modelId="{7B1F06BD-A273-4684-A80F-07FF8AB3988F}" type="presParOf" srcId="{8011E919-2C3D-40AC-B91C-4D629FD05FB4}" destId="{81553B51-DA17-477B-BDC4-F598B6177815}" srcOrd="3" destOrd="0" presId="urn:microsoft.com/office/officeart/2005/8/layout/cycle5"/>
    <dgm:cxn modelId="{7EA15494-27D6-4B93-B015-F763976AF030}" type="presParOf" srcId="{8011E919-2C3D-40AC-B91C-4D629FD05FB4}" destId="{4E4B54C8-2D2C-429B-96F1-EA856E2C370D}" srcOrd="4" destOrd="0" presId="urn:microsoft.com/office/officeart/2005/8/layout/cycle5"/>
    <dgm:cxn modelId="{FD3A7D0D-7870-4E00-8397-782C40B1641E}" type="presParOf" srcId="{8011E919-2C3D-40AC-B91C-4D629FD05FB4}" destId="{E0DE1AD2-3BB8-4B73-9B18-EB7E0D7E641B}" srcOrd="5" destOrd="0" presId="urn:microsoft.com/office/officeart/2005/8/layout/cycle5"/>
    <dgm:cxn modelId="{23E06CD1-E20D-4B75-AFB3-F27C1C4046AE}" type="presParOf" srcId="{8011E919-2C3D-40AC-B91C-4D629FD05FB4}" destId="{672F31DB-4371-4753-AF42-22B10D98FB43}" srcOrd="6" destOrd="0" presId="urn:microsoft.com/office/officeart/2005/8/layout/cycle5"/>
    <dgm:cxn modelId="{BBB84A16-DB8C-42F4-A0A1-A2FE07C82F03}" type="presParOf" srcId="{8011E919-2C3D-40AC-B91C-4D629FD05FB4}" destId="{270E7462-734F-4A24-83DA-C7B31121952A}" srcOrd="7" destOrd="0" presId="urn:microsoft.com/office/officeart/2005/8/layout/cycle5"/>
    <dgm:cxn modelId="{6F1C493B-31A9-488F-9E11-86767D8B213D}" type="presParOf" srcId="{8011E919-2C3D-40AC-B91C-4D629FD05FB4}" destId="{54F9FBF4-B33A-4535-ABBD-32A87B0AA674}" srcOrd="8" destOrd="0" presId="urn:microsoft.com/office/officeart/2005/8/layout/cycle5"/>
    <dgm:cxn modelId="{C19DF35E-54AC-4AD5-AC9E-C2E061E2AA7D}" type="presParOf" srcId="{8011E919-2C3D-40AC-B91C-4D629FD05FB4}" destId="{CC100B9F-18D9-4DED-B54D-6C2035E37E13}" srcOrd="9" destOrd="0" presId="urn:microsoft.com/office/officeart/2005/8/layout/cycle5"/>
    <dgm:cxn modelId="{2798B9C3-1E2E-4151-845E-E584E30D93FB}" type="presParOf" srcId="{8011E919-2C3D-40AC-B91C-4D629FD05FB4}" destId="{09E9F366-6B05-45B7-A110-7BA4303DD83A}" srcOrd="10" destOrd="0" presId="urn:microsoft.com/office/officeart/2005/8/layout/cycle5"/>
    <dgm:cxn modelId="{EF4CA116-E0FE-4159-B840-E8339C4C3D73}" type="presParOf" srcId="{8011E919-2C3D-40AC-B91C-4D629FD05FB4}" destId="{D22E75C7-E4C9-41B4-A4F2-37C019441238}" srcOrd="11" destOrd="0" presId="urn:microsoft.com/office/officeart/2005/8/layout/cycle5"/>
    <dgm:cxn modelId="{57853465-1CEE-43BF-8882-A7FD31EBF062}" type="presParOf" srcId="{8011E919-2C3D-40AC-B91C-4D629FD05FB4}" destId="{38767234-1F75-4C43-AA5B-36E752C0E830}" srcOrd="12" destOrd="0" presId="urn:microsoft.com/office/officeart/2005/8/layout/cycle5"/>
    <dgm:cxn modelId="{4B2F596A-8BAB-47E6-AB63-D6A4BA71A182}" type="presParOf" srcId="{8011E919-2C3D-40AC-B91C-4D629FD05FB4}" destId="{A4C1DC32-5EFD-4826-86A2-C4F93108587F}" srcOrd="13" destOrd="0" presId="urn:microsoft.com/office/officeart/2005/8/layout/cycle5"/>
    <dgm:cxn modelId="{2BA5266F-2F41-4BF4-8281-7AF2ED16D86F}" type="presParOf" srcId="{8011E919-2C3D-40AC-B91C-4D629FD05FB4}" destId="{A2DC0AD6-86D9-442D-A545-E9394A6C2802}" srcOrd="14" destOrd="0" presId="urn:microsoft.com/office/officeart/2005/8/layout/cycle5"/>
  </dgm:cxnLst>
  <dgm:bg/>
  <dgm:whole>
    <a:ln w="38100"/>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40E26C0-E1FD-42C2-A3E4-46E8B2650B38}" type="doc">
      <dgm:prSet loTypeId="urn:microsoft.com/office/officeart/2018/5/layout/IconLeafLabelList" loCatId="icon" qsTypeId="urn:microsoft.com/office/officeart/2005/8/quickstyle/simple1" qsCatId="simple" csTypeId="urn:microsoft.com/office/officeart/2005/8/colors/colorful3" csCatId="colorful" phldr="1"/>
      <dgm:spPr/>
    </dgm:pt>
    <dgm:pt modelId="{62DE3E99-C740-45DE-991F-662A7ECE7A0F}">
      <dgm:prSet phldrT="[Text]" custT="1"/>
      <dgm:spPr/>
      <dgm:t>
        <a:bodyPr/>
        <a:lstStyle/>
        <a:p>
          <a:pPr>
            <a:lnSpc>
              <a:spcPct val="100000"/>
            </a:lnSpc>
            <a:defRPr cap="all"/>
          </a:pPr>
          <a:r>
            <a:rPr lang="en-US" sz="1400" dirty="0"/>
            <a:t>engage senior management support</a:t>
          </a:r>
        </a:p>
      </dgm:t>
    </dgm:pt>
    <dgm:pt modelId="{27946F86-EAB4-41A4-8677-98AA3147CDC0}" type="parTrans" cxnId="{D2129AF7-F7DA-4A08-95D6-032203D1A9BE}">
      <dgm:prSet/>
      <dgm:spPr/>
      <dgm:t>
        <a:bodyPr/>
        <a:lstStyle/>
        <a:p>
          <a:endParaRPr lang="en-US"/>
        </a:p>
      </dgm:t>
    </dgm:pt>
    <dgm:pt modelId="{35328C29-D1F1-4614-BA6C-034416E04259}" type="sibTrans" cxnId="{D2129AF7-F7DA-4A08-95D6-032203D1A9BE}">
      <dgm:prSet/>
      <dgm:spPr/>
      <dgm:t>
        <a:bodyPr/>
        <a:lstStyle/>
        <a:p>
          <a:endParaRPr lang="en-US"/>
        </a:p>
      </dgm:t>
    </dgm:pt>
    <dgm:pt modelId="{68005336-7C44-4264-880F-98A26440724A}">
      <dgm:prSet phldrT="[Text]" custT="1"/>
      <dgm:spPr/>
      <dgm:t>
        <a:bodyPr/>
        <a:lstStyle/>
        <a:p>
          <a:pPr>
            <a:lnSpc>
              <a:spcPct val="100000"/>
            </a:lnSpc>
            <a:defRPr cap="all"/>
          </a:pPr>
          <a:r>
            <a:rPr lang="en-US" sz="1400" dirty="0"/>
            <a:t>Identify team members based on required expertise</a:t>
          </a:r>
        </a:p>
      </dgm:t>
    </dgm:pt>
    <dgm:pt modelId="{48BBF9D9-27AE-45EA-A3C5-F2AC3155DD89}" type="parTrans" cxnId="{F9B09A5E-ABE1-4319-8B0E-F629BCBA6027}">
      <dgm:prSet/>
      <dgm:spPr/>
      <dgm:t>
        <a:bodyPr/>
        <a:lstStyle/>
        <a:p>
          <a:endParaRPr lang="en-US"/>
        </a:p>
      </dgm:t>
    </dgm:pt>
    <dgm:pt modelId="{CD0714A0-B646-47BE-B024-6B9044037958}" type="sibTrans" cxnId="{F9B09A5E-ABE1-4319-8B0E-F629BCBA6027}">
      <dgm:prSet/>
      <dgm:spPr/>
      <dgm:t>
        <a:bodyPr/>
        <a:lstStyle/>
        <a:p>
          <a:endParaRPr lang="en-US"/>
        </a:p>
      </dgm:t>
    </dgm:pt>
    <dgm:pt modelId="{8B3952D1-7DE0-4B80-BE9B-26FFC81DA09D}">
      <dgm:prSet phldrT="[Text]" custT="1"/>
      <dgm:spPr/>
      <dgm:t>
        <a:bodyPr/>
        <a:lstStyle/>
        <a:p>
          <a:pPr>
            <a:lnSpc>
              <a:spcPct val="100000"/>
            </a:lnSpc>
            <a:defRPr cap="all"/>
          </a:pPr>
          <a:r>
            <a:rPr lang="en-US" sz="1400" dirty="0"/>
            <a:t>Appoint a Team Leader</a:t>
          </a:r>
        </a:p>
      </dgm:t>
    </dgm:pt>
    <dgm:pt modelId="{13BC29B9-3DDF-424D-8541-804F811AC79D}" type="parTrans" cxnId="{F23F14F1-1CA2-4847-9326-B59AFF7D859A}">
      <dgm:prSet/>
      <dgm:spPr/>
      <dgm:t>
        <a:bodyPr/>
        <a:lstStyle/>
        <a:p>
          <a:endParaRPr lang="en-US"/>
        </a:p>
      </dgm:t>
    </dgm:pt>
    <dgm:pt modelId="{9B47B88E-71F3-4017-B3E8-DB7F9C994A9D}" type="sibTrans" cxnId="{F23F14F1-1CA2-4847-9326-B59AFF7D859A}">
      <dgm:prSet/>
      <dgm:spPr/>
      <dgm:t>
        <a:bodyPr/>
        <a:lstStyle/>
        <a:p>
          <a:endParaRPr lang="en-US"/>
        </a:p>
      </dgm:t>
    </dgm:pt>
    <dgm:pt modelId="{C7E73AFE-769E-4325-A3FE-77946AA9FE1F}">
      <dgm:prSet phldrT="[Text]" custT="1"/>
      <dgm:spPr/>
      <dgm:t>
        <a:bodyPr/>
        <a:lstStyle/>
        <a:p>
          <a:pPr>
            <a:lnSpc>
              <a:spcPct val="100000"/>
            </a:lnSpc>
            <a:defRPr cap="all"/>
          </a:pPr>
          <a:r>
            <a:rPr lang="en-US" sz="1400" dirty="0"/>
            <a:t>Define roles and responsibilities</a:t>
          </a:r>
        </a:p>
      </dgm:t>
    </dgm:pt>
    <dgm:pt modelId="{99F0DD1E-2569-4D8C-8D3A-426F5D7281EF}" type="parTrans" cxnId="{849B39C2-3712-41E2-BCD9-43223D46F671}">
      <dgm:prSet/>
      <dgm:spPr/>
      <dgm:t>
        <a:bodyPr/>
        <a:lstStyle/>
        <a:p>
          <a:endParaRPr lang="en-US"/>
        </a:p>
      </dgm:t>
    </dgm:pt>
    <dgm:pt modelId="{F89C68F1-EE84-43D6-9F51-FDE727600722}" type="sibTrans" cxnId="{849B39C2-3712-41E2-BCD9-43223D46F671}">
      <dgm:prSet/>
      <dgm:spPr/>
      <dgm:t>
        <a:bodyPr/>
        <a:lstStyle/>
        <a:p>
          <a:endParaRPr lang="en-US"/>
        </a:p>
      </dgm:t>
    </dgm:pt>
    <dgm:pt modelId="{8CEAC250-68CB-429A-A772-25C111FE8283}">
      <dgm:prSet phldrT="[Text]" custT="1"/>
      <dgm:spPr/>
      <dgm:t>
        <a:bodyPr/>
        <a:lstStyle/>
        <a:p>
          <a:pPr>
            <a:lnSpc>
              <a:spcPct val="100000"/>
            </a:lnSpc>
            <a:defRPr cap="all"/>
          </a:pPr>
          <a:r>
            <a:rPr lang="en-US" sz="1400" dirty="0"/>
            <a:t>Define the time frame of the implementation of WASH FIT</a:t>
          </a:r>
        </a:p>
      </dgm:t>
    </dgm:pt>
    <dgm:pt modelId="{EDE2B499-5B05-45CB-93FC-D0D2A78DB457}" type="parTrans" cxnId="{06FF39E4-D749-479F-B4D9-1B3A9D30BED9}">
      <dgm:prSet/>
      <dgm:spPr/>
      <dgm:t>
        <a:bodyPr/>
        <a:lstStyle/>
        <a:p>
          <a:endParaRPr lang="en-US"/>
        </a:p>
      </dgm:t>
    </dgm:pt>
    <dgm:pt modelId="{A0BF404E-99DE-4227-BE3D-FBC3EA167F52}" type="sibTrans" cxnId="{06FF39E4-D749-479F-B4D9-1B3A9D30BED9}">
      <dgm:prSet/>
      <dgm:spPr/>
      <dgm:t>
        <a:bodyPr/>
        <a:lstStyle/>
        <a:p>
          <a:endParaRPr lang="en-US"/>
        </a:p>
      </dgm:t>
    </dgm:pt>
    <dgm:pt modelId="{5E9EFBB0-A9E0-44C3-B55B-E23EFB8FCFD7}" type="pres">
      <dgm:prSet presAssocID="{440E26C0-E1FD-42C2-A3E4-46E8B2650B38}" presName="root" presStyleCnt="0">
        <dgm:presLayoutVars>
          <dgm:dir/>
          <dgm:resizeHandles val="exact"/>
        </dgm:presLayoutVars>
      </dgm:prSet>
      <dgm:spPr/>
    </dgm:pt>
    <dgm:pt modelId="{CC702FA6-4313-4016-BD0E-BB3C589E6688}" type="pres">
      <dgm:prSet presAssocID="{62DE3E99-C740-45DE-991F-662A7ECE7A0F}" presName="compNode" presStyleCnt="0"/>
      <dgm:spPr/>
    </dgm:pt>
    <dgm:pt modelId="{443E053D-9C02-4DA6-836F-EE1AADBCA70E}" type="pres">
      <dgm:prSet presAssocID="{62DE3E99-C740-45DE-991F-662A7ECE7A0F}" presName="iconBgRect" presStyleLbl="bgShp" presStyleIdx="0" presStyleCnt="5" custLinFactNeighborX="10683" custLinFactNeighborY="936"/>
      <dgm:spPr>
        <a:prstGeom prst="round2DiagRect">
          <a:avLst>
            <a:gd name="adj1" fmla="val 29727"/>
            <a:gd name="adj2" fmla="val 0"/>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6547AE70-BE82-4612-B052-228F3DEC9BE4}" type="pres">
      <dgm:prSet presAssocID="{62DE3E99-C740-45DE-991F-662A7ECE7A0F}" presName="iconRect" presStyleLbl="node1" presStyleIdx="0" presStyleCnt="5" custLinFactNeighborX="17570" custLinFactNeighborY="5348"/>
      <dgm:spPr>
        <a:blipFill>
          <a:blip xmlns:r="http://schemas.openxmlformats.org/officeDocument/2006/relationships" r:embed="rId1" cstate="email">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all center"/>
        </a:ext>
      </dgm:extLst>
    </dgm:pt>
    <dgm:pt modelId="{4DC88FEC-60EF-4950-9FFF-3AF44400F3CB}" type="pres">
      <dgm:prSet presAssocID="{62DE3E99-C740-45DE-991F-662A7ECE7A0F}" presName="spaceRect" presStyleCnt="0"/>
      <dgm:spPr/>
    </dgm:pt>
    <dgm:pt modelId="{E28E883A-212E-400B-A349-CB0A351868E6}" type="pres">
      <dgm:prSet presAssocID="{62DE3E99-C740-45DE-991F-662A7ECE7A0F}" presName="textRect" presStyleLbl="revTx" presStyleIdx="0" presStyleCnt="5" custLinFactNeighborX="6517" custLinFactNeighborY="1086">
        <dgm:presLayoutVars>
          <dgm:chMax val="1"/>
          <dgm:chPref val="1"/>
        </dgm:presLayoutVars>
      </dgm:prSet>
      <dgm:spPr/>
    </dgm:pt>
    <dgm:pt modelId="{3FF69797-2E37-4DBD-969D-43E5A23B264A}" type="pres">
      <dgm:prSet presAssocID="{35328C29-D1F1-4614-BA6C-034416E04259}" presName="sibTrans" presStyleCnt="0"/>
      <dgm:spPr/>
    </dgm:pt>
    <dgm:pt modelId="{51262BC9-4A04-4B94-9384-97657CCD82E7}" type="pres">
      <dgm:prSet presAssocID="{68005336-7C44-4264-880F-98A26440724A}" presName="compNode" presStyleCnt="0"/>
      <dgm:spPr/>
    </dgm:pt>
    <dgm:pt modelId="{8B3A8D22-964C-4C4B-9CC1-92E1AB76DB77}" type="pres">
      <dgm:prSet presAssocID="{68005336-7C44-4264-880F-98A26440724A}" presName="iconBgRect" presStyleLbl="bgShp" presStyleIdx="1" presStyleCnt="5"/>
      <dgm:spPr>
        <a:prstGeom prst="round2DiagRect">
          <a:avLst>
            <a:gd name="adj1" fmla="val 29727"/>
            <a:gd name="adj2" fmla="val 0"/>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929D8AB1-6C14-4113-AF0D-D03D77D89D14}" type="pres">
      <dgm:prSet presAssocID="{68005336-7C44-4264-880F-98A26440724A}" presName="iconRect" presStyleLbl="node1" presStyleIdx="1" presStyleCnt="5"/>
      <dgm:spPr>
        <a:blipFill>
          <a:blip xmlns:r="http://schemas.openxmlformats.org/officeDocument/2006/relationships"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Users"/>
        </a:ext>
      </dgm:extLst>
    </dgm:pt>
    <dgm:pt modelId="{CFA2ED45-F2E6-4BE7-AC2D-A23417EC022C}" type="pres">
      <dgm:prSet presAssocID="{68005336-7C44-4264-880F-98A26440724A}" presName="spaceRect" presStyleCnt="0"/>
      <dgm:spPr/>
    </dgm:pt>
    <dgm:pt modelId="{C734EEC6-92E6-4F2A-8919-3897F2BEB320}" type="pres">
      <dgm:prSet presAssocID="{68005336-7C44-4264-880F-98A26440724A}" presName="textRect" presStyleLbl="revTx" presStyleIdx="1" presStyleCnt="5">
        <dgm:presLayoutVars>
          <dgm:chMax val="1"/>
          <dgm:chPref val="1"/>
        </dgm:presLayoutVars>
      </dgm:prSet>
      <dgm:spPr/>
    </dgm:pt>
    <dgm:pt modelId="{2BEA4E01-F0ED-4F41-AAF8-D50CF3051A3D}" type="pres">
      <dgm:prSet presAssocID="{CD0714A0-B646-47BE-B024-6B9044037958}" presName="sibTrans" presStyleCnt="0"/>
      <dgm:spPr/>
    </dgm:pt>
    <dgm:pt modelId="{378DBA05-CC6C-4EC1-98AA-98A3DE5BFCED}" type="pres">
      <dgm:prSet presAssocID="{8B3952D1-7DE0-4B80-BE9B-26FFC81DA09D}" presName="compNode" presStyleCnt="0"/>
      <dgm:spPr/>
    </dgm:pt>
    <dgm:pt modelId="{A2AE4A7A-95F9-40A5-BC13-7DCFDFAA6F38}" type="pres">
      <dgm:prSet presAssocID="{8B3952D1-7DE0-4B80-BE9B-26FFC81DA09D}" presName="iconBgRect" presStyleLbl="bgShp" presStyleIdx="2" presStyleCnt="5"/>
      <dgm:spPr>
        <a:prstGeom prst="round2DiagRect">
          <a:avLst>
            <a:gd name="adj1" fmla="val 29727"/>
            <a:gd name="adj2" fmla="val 0"/>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BA29E9F5-01F5-4C92-AFDD-FCC4BBAE383D}" type="pres">
      <dgm:prSet presAssocID="{8B3952D1-7DE0-4B80-BE9B-26FFC81DA09D}" presName="iconRect" presStyleLbl="node1" presStyleIdx="2" presStyleCnt="5"/>
      <dgm:spPr>
        <a:blipFill>
          <a:blip xmlns:r="http://schemas.openxmlformats.org/officeDocument/2006/relationships"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User"/>
        </a:ext>
      </dgm:extLst>
    </dgm:pt>
    <dgm:pt modelId="{C882D0FF-BE6F-49B2-9EC0-0B0697F3D015}" type="pres">
      <dgm:prSet presAssocID="{8B3952D1-7DE0-4B80-BE9B-26FFC81DA09D}" presName="spaceRect" presStyleCnt="0"/>
      <dgm:spPr/>
    </dgm:pt>
    <dgm:pt modelId="{5100A35D-58BC-4609-91B8-CEE1AADE0A60}" type="pres">
      <dgm:prSet presAssocID="{8B3952D1-7DE0-4B80-BE9B-26FFC81DA09D}" presName="textRect" presStyleLbl="revTx" presStyleIdx="2" presStyleCnt="5">
        <dgm:presLayoutVars>
          <dgm:chMax val="1"/>
          <dgm:chPref val="1"/>
        </dgm:presLayoutVars>
      </dgm:prSet>
      <dgm:spPr/>
    </dgm:pt>
    <dgm:pt modelId="{D50486B3-F681-435D-A3B2-9917B7354398}" type="pres">
      <dgm:prSet presAssocID="{9B47B88E-71F3-4017-B3E8-DB7F9C994A9D}" presName="sibTrans" presStyleCnt="0"/>
      <dgm:spPr/>
    </dgm:pt>
    <dgm:pt modelId="{83CDB921-893B-4197-B6C4-34DC8507CE7C}" type="pres">
      <dgm:prSet presAssocID="{C7E73AFE-769E-4325-A3FE-77946AA9FE1F}" presName="compNode" presStyleCnt="0"/>
      <dgm:spPr/>
    </dgm:pt>
    <dgm:pt modelId="{F1B36136-4E0B-4E4E-8565-5BEFD401BB9C}" type="pres">
      <dgm:prSet presAssocID="{C7E73AFE-769E-4325-A3FE-77946AA9FE1F}" presName="iconBgRect" presStyleLbl="bgShp" presStyleIdx="3" presStyleCnt="5"/>
      <dgm:spPr>
        <a:prstGeom prst="round2DiagRect">
          <a:avLst>
            <a:gd name="adj1" fmla="val 29727"/>
            <a:gd name="adj2" fmla="val 0"/>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64EEAA3F-351E-495D-9B49-5C7F2AEFE125}" type="pres">
      <dgm:prSet presAssocID="{C7E73AFE-769E-4325-A3FE-77946AA9FE1F}" presName="iconRect" presStyleLbl="node1" presStyleIdx="3" presStyleCnt="5"/>
      <dgm:spPr>
        <a:blipFill>
          <a:blip xmlns:r="http://schemas.openxmlformats.org/officeDocument/2006/relationships"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Meeting"/>
        </a:ext>
      </dgm:extLst>
    </dgm:pt>
    <dgm:pt modelId="{BBA9D1A4-F51D-4F73-B3D3-ABFDAB13756F}" type="pres">
      <dgm:prSet presAssocID="{C7E73AFE-769E-4325-A3FE-77946AA9FE1F}" presName="spaceRect" presStyleCnt="0"/>
      <dgm:spPr/>
    </dgm:pt>
    <dgm:pt modelId="{FF4C08F2-385F-4BBB-9681-8CBD0AA4B3E3}" type="pres">
      <dgm:prSet presAssocID="{C7E73AFE-769E-4325-A3FE-77946AA9FE1F}" presName="textRect" presStyleLbl="revTx" presStyleIdx="3" presStyleCnt="5">
        <dgm:presLayoutVars>
          <dgm:chMax val="1"/>
          <dgm:chPref val="1"/>
        </dgm:presLayoutVars>
      </dgm:prSet>
      <dgm:spPr/>
    </dgm:pt>
    <dgm:pt modelId="{B4E0F3C7-BCFC-4115-953E-2DE91215BC52}" type="pres">
      <dgm:prSet presAssocID="{F89C68F1-EE84-43D6-9F51-FDE727600722}" presName="sibTrans" presStyleCnt="0"/>
      <dgm:spPr/>
    </dgm:pt>
    <dgm:pt modelId="{058DB06B-8A67-495B-96FF-BA67A97A2E61}" type="pres">
      <dgm:prSet presAssocID="{8CEAC250-68CB-429A-A772-25C111FE8283}" presName="compNode" presStyleCnt="0"/>
      <dgm:spPr/>
    </dgm:pt>
    <dgm:pt modelId="{B2F12370-C86C-4C7D-9780-6B403FB34F9B}" type="pres">
      <dgm:prSet presAssocID="{8CEAC250-68CB-429A-A772-25C111FE8283}" presName="iconBgRect" presStyleLbl="bgShp" presStyleIdx="4" presStyleCnt="5" custLinFactNeighborX="-10986" custLinFactNeighborY="2752"/>
      <dgm:spPr>
        <a:prstGeom prst="round2DiagRect">
          <a:avLst>
            <a:gd name="adj1" fmla="val 29727"/>
            <a:gd name="adj2" fmla="val 0"/>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D19F1E9F-3DEE-495B-8FB8-59081C10E347}" type="pres">
      <dgm:prSet presAssocID="{8CEAC250-68CB-429A-A772-25C111FE8283}" presName="iconRect" presStyleLbl="node1" presStyleIdx="4" presStyleCnt="5" custLinFactNeighborX="-19578" custLinFactNeighborY="4797"/>
      <dgm:spPr>
        <a:blipFill>
          <a:blip xmlns:r="http://schemas.openxmlformats.org/officeDocument/2006/relationships"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Stopwatch"/>
        </a:ext>
      </dgm:extLst>
    </dgm:pt>
    <dgm:pt modelId="{AAC6BB2B-5AB2-4B54-A55C-A75199619E87}" type="pres">
      <dgm:prSet presAssocID="{8CEAC250-68CB-429A-A772-25C111FE8283}" presName="spaceRect" presStyleCnt="0"/>
      <dgm:spPr/>
    </dgm:pt>
    <dgm:pt modelId="{2FDFEF01-5368-4414-8D97-C375C6BBE3B5}" type="pres">
      <dgm:prSet presAssocID="{8CEAC250-68CB-429A-A772-25C111FE8283}" presName="textRect" presStyleLbl="revTx" presStyleIdx="4" presStyleCnt="5" custScaleX="130921" custLinFactNeighborX="-6485" custLinFactNeighborY="-6219">
        <dgm:presLayoutVars>
          <dgm:chMax val="1"/>
          <dgm:chPref val="1"/>
        </dgm:presLayoutVars>
      </dgm:prSet>
      <dgm:spPr/>
    </dgm:pt>
  </dgm:ptLst>
  <dgm:cxnLst>
    <dgm:cxn modelId="{6FBEA815-483B-4114-A30F-A5BA5667B08D}" type="presOf" srcId="{68005336-7C44-4264-880F-98A26440724A}" destId="{C734EEC6-92E6-4F2A-8919-3897F2BEB320}" srcOrd="0" destOrd="0" presId="urn:microsoft.com/office/officeart/2018/5/layout/IconLeafLabelList"/>
    <dgm:cxn modelId="{DC09DB28-0567-43D4-9F80-083CB5006BDE}" type="presOf" srcId="{8B3952D1-7DE0-4B80-BE9B-26FFC81DA09D}" destId="{5100A35D-58BC-4609-91B8-CEE1AADE0A60}" srcOrd="0" destOrd="0" presId="urn:microsoft.com/office/officeart/2018/5/layout/IconLeafLabelList"/>
    <dgm:cxn modelId="{74B1642E-EEF8-4CA7-9C54-C6DDF3D26D8F}" type="presOf" srcId="{440E26C0-E1FD-42C2-A3E4-46E8B2650B38}" destId="{5E9EFBB0-A9E0-44C3-B55B-E23EFB8FCFD7}" srcOrd="0" destOrd="0" presId="urn:microsoft.com/office/officeart/2018/5/layout/IconLeafLabelList"/>
    <dgm:cxn modelId="{F9B09A5E-ABE1-4319-8B0E-F629BCBA6027}" srcId="{440E26C0-E1FD-42C2-A3E4-46E8B2650B38}" destId="{68005336-7C44-4264-880F-98A26440724A}" srcOrd="1" destOrd="0" parTransId="{48BBF9D9-27AE-45EA-A3C5-F2AC3155DD89}" sibTransId="{CD0714A0-B646-47BE-B024-6B9044037958}"/>
    <dgm:cxn modelId="{48241C79-1FCC-481D-8843-64C233D446C4}" type="presOf" srcId="{C7E73AFE-769E-4325-A3FE-77946AA9FE1F}" destId="{FF4C08F2-385F-4BBB-9681-8CBD0AA4B3E3}" srcOrd="0" destOrd="0" presId="urn:microsoft.com/office/officeart/2018/5/layout/IconLeafLabelList"/>
    <dgm:cxn modelId="{73D4CA8E-D3BC-41DE-9044-7C732CE747F2}" type="presOf" srcId="{62DE3E99-C740-45DE-991F-662A7ECE7A0F}" destId="{E28E883A-212E-400B-A349-CB0A351868E6}" srcOrd="0" destOrd="0" presId="urn:microsoft.com/office/officeart/2018/5/layout/IconLeafLabelList"/>
    <dgm:cxn modelId="{849B39C2-3712-41E2-BCD9-43223D46F671}" srcId="{440E26C0-E1FD-42C2-A3E4-46E8B2650B38}" destId="{C7E73AFE-769E-4325-A3FE-77946AA9FE1F}" srcOrd="3" destOrd="0" parTransId="{99F0DD1E-2569-4D8C-8D3A-426F5D7281EF}" sibTransId="{F89C68F1-EE84-43D6-9F51-FDE727600722}"/>
    <dgm:cxn modelId="{E3EFB8D1-F225-4C3F-9054-C7BC765741E8}" type="presOf" srcId="{8CEAC250-68CB-429A-A772-25C111FE8283}" destId="{2FDFEF01-5368-4414-8D97-C375C6BBE3B5}" srcOrd="0" destOrd="0" presId="urn:microsoft.com/office/officeart/2018/5/layout/IconLeafLabelList"/>
    <dgm:cxn modelId="{06FF39E4-D749-479F-B4D9-1B3A9D30BED9}" srcId="{440E26C0-E1FD-42C2-A3E4-46E8B2650B38}" destId="{8CEAC250-68CB-429A-A772-25C111FE8283}" srcOrd="4" destOrd="0" parTransId="{EDE2B499-5B05-45CB-93FC-D0D2A78DB457}" sibTransId="{A0BF404E-99DE-4227-BE3D-FBC3EA167F52}"/>
    <dgm:cxn modelId="{F23F14F1-1CA2-4847-9326-B59AFF7D859A}" srcId="{440E26C0-E1FD-42C2-A3E4-46E8B2650B38}" destId="{8B3952D1-7DE0-4B80-BE9B-26FFC81DA09D}" srcOrd="2" destOrd="0" parTransId="{13BC29B9-3DDF-424D-8541-804F811AC79D}" sibTransId="{9B47B88E-71F3-4017-B3E8-DB7F9C994A9D}"/>
    <dgm:cxn modelId="{D2129AF7-F7DA-4A08-95D6-032203D1A9BE}" srcId="{440E26C0-E1FD-42C2-A3E4-46E8B2650B38}" destId="{62DE3E99-C740-45DE-991F-662A7ECE7A0F}" srcOrd="0" destOrd="0" parTransId="{27946F86-EAB4-41A4-8677-98AA3147CDC0}" sibTransId="{35328C29-D1F1-4614-BA6C-034416E04259}"/>
    <dgm:cxn modelId="{DE6B77D2-DEF7-4413-A35F-3C0484168C0B}" type="presParOf" srcId="{5E9EFBB0-A9E0-44C3-B55B-E23EFB8FCFD7}" destId="{CC702FA6-4313-4016-BD0E-BB3C589E6688}" srcOrd="0" destOrd="0" presId="urn:microsoft.com/office/officeart/2018/5/layout/IconLeafLabelList"/>
    <dgm:cxn modelId="{7A17DBC4-F6F6-4B14-9643-8BBA8AF2B3C6}" type="presParOf" srcId="{CC702FA6-4313-4016-BD0E-BB3C589E6688}" destId="{443E053D-9C02-4DA6-836F-EE1AADBCA70E}" srcOrd="0" destOrd="0" presId="urn:microsoft.com/office/officeart/2018/5/layout/IconLeafLabelList"/>
    <dgm:cxn modelId="{36516433-9E19-4516-AEFA-D56CCDF333CF}" type="presParOf" srcId="{CC702FA6-4313-4016-BD0E-BB3C589E6688}" destId="{6547AE70-BE82-4612-B052-228F3DEC9BE4}" srcOrd="1" destOrd="0" presId="urn:microsoft.com/office/officeart/2018/5/layout/IconLeafLabelList"/>
    <dgm:cxn modelId="{D9DE36B4-D267-4F9E-BAA1-C531D4AF07B1}" type="presParOf" srcId="{CC702FA6-4313-4016-BD0E-BB3C589E6688}" destId="{4DC88FEC-60EF-4950-9FFF-3AF44400F3CB}" srcOrd="2" destOrd="0" presId="urn:microsoft.com/office/officeart/2018/5/layout/IconLeafLabelList"/>
    <dgm:cxn modelId="{3D7CA3FD-A556-4CE5-ADD6-D1371AF7BED9}" type="presParOf" srcId="{CC702FA6-4313-4016-BD0E-BB3C589E6688}" destId="{E28E883A-212E-400B-A349-CB0A351868E6}" srcOrd="3" destOrd="0" presId="urn:microsoft.com/office/officeart/2018/5/layout/IconLeafLabelList"/>
    <dgm:cxn modelId="{28F935DA-695B-444F-A001-60FEF7AF1EEE}" type="presParOf" srcId="{5E9EFBB0-A9E0-44C3-B55B-E23EFB8FCFD7}" destId="{3FF69797-2E37-4DBD-969D-43E5A23B264A}" srcOrd="1" destOrd="0" presId="urn:microsoft.com/office/officeart/2018/5/layout/IconLeafLabelList"/>
    <dgm:cxn modelId="{D3452C0D-CB8C-4710-B281-1695D24D46D8}" type="presParOf" srcId="{5E9EFBB0-A9E0-44C3-B55B-E23EFB8FCFD7}" destId="{51262BC9-4A04-4B94-9384-97657CCD82E7}" srcOrd="2" destOrd="0" presId="urn:microsoft.com/office/officeart/2018/5/layout/IconLeafLabelList"/>
    <dgm:cxn modelId="{FDDCFA47-1E18-4FA4-AD13-B7A1ECC072BF}" type="presParOf" srcId="{51262BC9-4A04-4B94-9384-97657CCD82E7}" destId="{8B3A8D22-964C-4C4B-9CC1-92E1AB76DB77}" srcOrd="0" destOrd="0" presId="urn:microsoft.com/office/officeart/2018/5/layout/IconLeafLabelList"/>
    <dgm:cxn modelId="{95A23BEF-DAD9-484C-B183-895DD9392E93}" type="presParOf" srcId="{51262BC9-4A04-4B94-9384-97657CCD82E7}" destId="{929D8AB1-6C14-4113-AF0D-D03D77D89D14}" srcOrd="1" destOrd="0" presId="urn:microsoft.com/office/officeart/2018/5/layout/IconLeafLabelList"/>
    <dgm:cxn modelId="{79EB919C-D7DA-464C-A04F-A7EAF4E7DC27}" type="presParOf" srcId="{51262BC9-4A04-4B94-9384-97657CCD82E7}" destId="{CFA2ED45-F2E6-4BE7-AC2D-A23417EC022C}" srcOrd="2" destOrd="0" presId="urn:microsoft.com/office/officeart/2018/5/layout/IconLeafLabelList"/>
    <dgm:cxn modelId="{7525641C-4A82-4D17-8061-278ADCE3E2F1}" type="presParOf" srcId="{51262BC9-4A04-4B94-9384-97657CCD82E7}" destId="{C734EEC6-92E6-4F2A-8919-3897F2BEB320}" srcOrd="3" destOrd="0" presId="urn:microsoft.com/office/officeart/2018/5/layout/IconLeafLabelList"/>
    <dgm:cxn modelId="{B8ED1D39-3224-417C-A0B4-934DEC7955F5}" type="presParOf" srcId="{5E9EFBB0-A9E0-44C3-B55B-E23EFB8FCFD7}" destId="{2BEA4E01-F0ED-4F41-AAF8-D50CF3051A3D}" srcOrd="3" destOrd="0" presId="urn:microsoft.com/office/officeart/2018/5/layout/IconLeafLabelList"/>
    <dgm:cxn modelId="{F917453D-A9E3-4326-AFD5-E0E0444B96C1}" type="presParOf" srcId="{5E9EFBB0-A9E0-44C3-B55B-E23EFB8FCFD7}" destId="{378DBA05-CC6C-4EC1-98AA-98A3DE5BFCED}" srcOrd="4" destOrd="0" presId="urn:microsoft.com/office/officeart/2018/5/layout/IconLeafLabelList"/>
    <dgm:cxn modelId="{0C6F2566-24A4-47B4-837E-BF79A1BEF21C}" type="presParOf" srcId="{378DBA05-CC6C-4EC1-98AA-98A3DE5BFCED}" destId="{A2AE4A7A-95F9-40A5-BC13-7DCFDFAA6F38}" srcOrd="0" destOrd="0" presId="urn:microsoft.com/office/officeart/2018/5/layout/IconLeafLabelList"/>
    <dgm:cxn modelId="{B3FA51B7-5598-4D24-99AB-6A067B77FEE7}" type="presParOf" srcId="{378DBA05-CC6C-4EC1-98AA-98A3DE5BFCED}" destId="{BA29E9F5-01F5-4C92-AFDD-FCC4BBAE383D}" srcOrd="1" destOrd="0" presId="urn:microsoft.com/office/officeart/2018/5/layout/IconLeafLabelList"/>
    <dgm:cxn modelId="{981A4211-2649-421C-8536-0A325BD8065B}" type="presParOf" srcId="{378DBA05-CC6C-4EC1-98AA-98A3DE5BFCED}" destId="{C882D0FF-BE6F-49B2-9EC0-0B0697F3D015}" srcOrd="2" destOrd="0" presId="urn:microsoft.com/office/officeart/2018/5/layout/IconLeafLabelList"/>
    <dgm:cxn modelId="{7F1FBFA7-A766-4A8F-8F23-5FE8EE0FDA8F}" type="presParOf" srcId="{378DBA05-CC6C-4EC1-98AA-98A3DE5BFCED}" destId="{5100A35D-58BC-4609-91B8-CEE1AADE0A60}" srcOrd="3" destOrd="0" presId="urn:microsoft.com/office/officeart/2018/5/layout/IconLeafLabelList"/>
    <dgm:cxn modelId="{0F9DE8F6-69AD-4615-A044-1E2CF9CF85CA}" type="presParOf" srcId="{5E9EFBB0-A9E0-44C3-B55B-E23EFB8FCFD7}" destId="{D50486B3-F681-435D-A3B2-9917B7354398}" srcOrd="5" destOrd="0" presId="urn:microsoft.com/office/officeart/2018/5/layout/IconLeafLabelList"/>
    <dgm:cxn modelId="{3C42C1DF-731A-4657-8D0D-098D0FE6379F}" type="presParOf" srcId="{5E9EFBB0-A9E0-44C3-B55B-E23EFB8FCFD7}" destId="{83CDB921-893B-4197-B6C4-34DC8507CE7C}" srcOrd="6" destOrd="0" presId="urn:microsoft.com/office/officeart/2018/5/layout/IconLeafLabelList"/>
    <dgm:cxn modelId="{962BB481-8C3D-40D1-98A4-078BECE9439C}" type="presParOf" srcId="{83CDB921-893B-4197-B6C4-34DC8507CE7C}" destId="{F1B36136-4E0B-4E4E-8565-5BEFD401BB9C}" srcOrd="0" destOrd="0" presId="urn:microsoft.com/office/officeart/2018/5/layout/IconLeafLabelList"/>
    <dgm:cxn modelId="{2E15AC1C-97DE-4C5D-9D68-F44B3273162C}" type="presParOf" srcId="{83CDB921-893B-4197-B6C4-34DC8507CE7C}" destId="{64EEAA3F-351E-495D-9B49-5C7F2AEFE125}" srcOrd="1" destOrd="0" presId="urn:microsoft.com/office/officeart/2018/5/layout/IconLeafLabelList"/>
    <dgm:cxn modelId="{6F455F8B-DCED-4215-B641-4C8E30774670}" type="presParOf" srcId="{83CDB921-893B-4197-B6C4-34DC8507CE7C}" destId="{BBA9D1A4-F51D-4F73-B3D3-ABFDAB13756F}" srcOrd="2" destOrd="0" presId="urn:microsoft.com/office/officeart/2018/5/layout/IconLeafLabelList"/>
    <dgm:cxn modelId="{947D51FA-038C-414B-8C3C-3FD4CED2396C}" type="presParOf" srcId="{83CDB921-893B-4197-B6C4-34DC8507CE7C}" destId="{FF4C08F2-385F-4BBB-9681-8CBD0AA4B3E3}" srcOrd="3" destOrd="0" presId="urn:microsoft.com/office/officeart/2018/5/layout/IconLeafLabelList"/>
    <dgm:cxn modelId="{08FC74E9-3F85-4EF0-AB74-44818A85387C}" type="presParOf" srcId="{5E9EFBB0-A9E0-44C3-B55B-E23EFB8FCFD7}" destId="{B4E0F3C7-BCFC-4115-953E-2DE91215BC52}" srcOrd="7" destOrd="0" presId="urn:microsoft.com/office/officeart/2018/5/layout/IconLeafLabelList"/>
    <dgm:cxn modelId="{87443C4F-7FCE-4289-B420-8505E7551AE4}" type="presParOf" srcId="{5E9EFBB0-A9E0-44C3-B55B-E23EFB8FCFD7}" destId="{058DB06B-8A67-495B-96FF-BA67A97A2E61}" srcOrd="8" destOrd="0" presId="urn:microsoft.com/office/officeart/2018/5/layout/IconLeafLabelList"/>
    <dgm:cxn modelId="{780D51B0-AB45-4787-A2B1-FA22B2952262}" type="presParOf" srcId="{058DB06B-8A67-495B-96FF-BA67A97A2E61}" destId="{B2F12370-C86C-4C7D-9780-6B403FB34F9B}" srcOrd="0" destOrd="0" presId="urn:microsoft.com/office/officeart/2018/5/layout/IconLeafLabelList"/>
    <dgm:cxn modelId="{38D7F89B-980F-4E77-95E4-AA11B584047A}" type="presParOf" srcId="{058DB06B-8A67-495B-96FF-BA67A97A2E61}" destId="{D19F1E9F-3DEE-495B-8FB8-59081C10E347}" srcOrd="1" destOrd="0" presId="urn:microsoft.com/office/officeart/2018/5/layout/IconLeafLabelList"/>
    <dgm:cxn modelId="{54641D1E-83A3-4A45-9F1E-D647B8125174}" type="presParOf" srcId="{058DB06B-8A67-495B-96FF-BA67A97A2E61}" destId="{AAC6BB2B-5AB2-4B54-A55C-A75199619E87}" srcOrd="2" destOrd="0" presId="urn:microsoft.com/office/officeart/2018/5/layout/IconLeafLabelList"/>
    <dgm:cxn modelId="{3824D52A-DFA5-4534-A7E0-760FC09E96D9}" type="presParOf" srcId="{058DB06B-8A67-495B-96FF-BA67A97A2E61}" destId="{2FDFEF01-5368-4414-8D97-C375C6BBE3B5}"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1C79FFB-537F-4E9F-9830-5B3E92B0136A}" type="doc">
      <dgm:prSet loTypeId="urn:microsoft.com/office/officeart/2016/7/layout/LinearArrowProcessNumbered" loCatId="process" qsTypeId="urn:microsoft.com/office/officeart/2005/8/quickstyle/simple5" qsCatId="simple" csTypeId="urn:microsoft.com/office/officeart/2005/8/colors/colorful1" csCatId="colorful" phldr="1"/>
      <dgm:spPr/>
    </dgm:pt>
    <dgm:pt modelId="{AAE13801-1333-476E-AFF3-827C860038E9}">
      <dgm:prSet phldrT="[Text]" custT="1"/>
      <dgm:spPr/>
      <dgm:t>
        <a:bodyPr/>
        <a:lstStyle/>
        <a:p>
          <a:pPr algn="ctr">
            <a:lnSpc>
              <a:spcPct val="100000"/>
            </a:lnSpc>
            <a:spcAft>
              <a:spcPct val="35000"/>
            </a:spcAft>
          </a:pPr>
          <a:r>
            <a:rPr lang="en-US" sz="1800" b="1" dirty="0">
              <a:solidFill>
                <a:srgbClr val="C00000"/>
              </a:solidFill>
            </a:rPr>
            <a:t>ADAPT</a:t>
          </a:r>
        </a:p>
        <a:p>
          <a:pPr algn="ctr">
            <a:lnSpc>
              <a:spcPct val="100000"/>
            </a:lnSpc>
            <a:spcAft>
              <a:spcPct val="35000"/>
            </a:spcAft>
          </a:pPr>
          <a:r>
            <a:rPr lang="en-US" sz="1800" dirty="0"/>
            <a:t>Review and finalize indicators</a:t>
          </a:r>
        </a:p>
      </dgm:t>
    </dgm:pt>
    <dgm:pt modelId="{CBF77720-F816-4207-8B9E-7D3EE3D062CD}" type="parTrans" cxnId="{7CFF769F-6131-47D6-9509-97AEA2D1FC81}">
      <dgm:prSet/>
      <dgm:spPr/>
      <dgm:t>
        <a:bodyPr/>
        <a:lstStyle/>
        <a:p>
          <a:endParaRPr lang="en-US" sz="1600"/>
        </a:p>
      </dgm:t>
    </dgm:pt>
    <dgm:pt modelId="{E03ED9D4-26FE-4818-8B99-905BC36EDBFA}" type="sibTrans" cxnId="{7CFF769F-6131-47D6-9509-97AEA2D1FC81}">
      <dgm:prSet phldrT="1" custT="1"/>
      <dgm:spPr/>
      <dgm:t>
        <a:bodyPr/>
        <a:lstStyle/>
        <a:p>
          <a:r>
            <a:rPr lang="en-US" sz="3600"/>
            <a:t>1</a:t>
          </a:r>
        </a:p>
      </dgm:t>
    </dgm:pt>
    <dgm:pt modelId="{084CF69D-B1E6-4CC8-9718-5999D7E1F4C0}">
      <dgm:prSet phldrT="[Text]" custT="1"/>
      <dgm:spPr/>
      <dgm:t>
        <a:bodyPr/>
        <a:lstStyle/>
        <a:p>
          <a:pPr algn="ctr">
            <a:lnSpc>
              <a:spcPct val="100000"/>
            </a:lnSpc>
          </a:pPr>
          <a:r>
            <a:rPr lang="en-US" sz="1800" b="1" dirty="0">
              <a:solidFill>
                <a:srgbClr val="C00000"/>
              </a:solidFill>
            </a:rPr>
            <a:t>ASSESS</a:t>
          </a:r>
        </a:p>
        <a:p>
          <a:pPr algn="ctr">
            <a:lnSpc>
              <a:spcPct val="100000"/>
            </a:lnSpc>
          </a:pPr>
          <a:r>
            <a:rPr lang="en-US" sz="1800" b="0" dirty="0"/>
            <a:t>Conduct</a:t>
          </a:r>
          <a:r>
            <a:rPr lang="en-US" sz="1800" dirty="0"/>
            <a:t> comprehensive assessment</a:t>
          </a:r>
        </a:p>
      </dgm:t>
    </dgm:pt>
    <dgm:pt modelId="{09E3279C-75C6-4E4A-BFF6-E9B8D2B1E53E}" type="parTrans" cxnId="{DEEB752D-433E-4102-8A12-6D3EFE801140}">
      <dgm:prSet/>
      <dgm:spPr/>
      <dgm:t>
        <a:bodyPr/>
        <a:lstStyle/>
        <a:p>
          <a:endParaRPr lang="en-US" sz="1600"/>
        </a:p>
      </dgm:t>
    </dgm:pt>
    <dgm:pt modelId="{A52F8B03-1E00-4A94-9DF3-DEC216B1063F}" type="sibTrans" cxnId="{DEEB752D-433E-4102-8A12-6D3EFE801140}">
      <dgm:prSet phldrT="2" custT="1"/>
      <dgm:spPr/>
      <dgm:t>
        <a:bodyPr/>
        <a:lstStyle/>
        <a:p>
          <a:r>
            <a:rPr lang="en-US" sz="3600"/>
            <a:t>2</a:t>
          </a:r>
        </a:p>
      </dgm:t>
    </dgm:pt>
    <dgm:pt modelId="{19F90D67-03B5-494F-B612-73DEC1626F56}">
      <dgm:prSet phldrT="[Text]" custT="1"/>
      <dgm:spPr/>
      <dgm:t>
        <a:bodyPr/>
        <a:lstStyle/>
        <a:p>
          <a:pPr algn="ctr">
            <a:lnSpc>
              <a:spcPct val="100000"/>
            </a:lnSpc>
            <a:spcAft>
              <a:spcPts val="0"/>
            </a:spcAft>
          </a:pPr>
          <a:r>
            <a:rPr lang="en-US" sz="1800" b="1" dirty="0">
              <a:solidFill>
                <a:srgbClr val="C00000"/>
              </a:solidFill>
            </a:rPr>
            <a:t>SCORE</a:t>
          </a:r>
        </a:p>
        <a:p>
          <a:pPr algn="ctr">
            <a:lnSpc>
              <a:spcPct val="100000"/>
            </a:lnSpc>
            <a:spcAft>
              <a:spcPts val="0"/>
            </a:spcAft>
          </a:pPr>
          <a:r>
            <a:rPr lang="en-US" sz="1800" dirty="0"/>
            <a:t>Review assessment and calculate score</a:t>
          </a:r>
        </a:p>
      </dgm:t>
    </dgm:pt>
    <dgm:pt modelId="{5123A431-CDD1-4806-8F02-5FB612423CE0}" type="parTrans" cxnId="{2BF54729-74CD-4EED-A951-06AF8FB284B4}">
      <dgm:prSet/>
      <dgm:spPr/>
      <dgm:t>
        <a:bodyPr/>
        <a:lstStyle/>
        <a:p>
          <a:endParaRPr lang="en-US" sz="1600"/>
        </a:p>
      </dgm:t>
    </dgm:pt>
    <dgm:pt modelId="{E290779F-FA2C-48F1-89E9-84733C447FDA}" type="sibTrans" cxnId="{2BF54729-74CD-4EED-A951-06AF8FB284B4}">
      <dgm:prSet phldrT="3" custT="1"/>
      <dgm:spPr/>
      <dgm:t>
        <a:bodyPr/>
        <a:lstStyle/>
        <a:p>
          <a:r>
            <a:rPr lang="en-US" sz="3600"/>
            <a:t>3</a:t>
          </a:r>
        </a:p>
      </dgm:t>
    </dgm:pt>
    <dgm:pt modelId="{33388845-BA65-4C19-98E1-D147227B47C0}">
      <dgm:prSet phldrT="[Text]" custT="1"/>
      <dgm:spPr/>
      <dgm:t>
        <a:bodyPr/>
        <a:lstStyle/>
        <a:p>
          <a:pPr algn="ctr">
            <a:lnSpc>
              <a:spcPct val="100000"/>
            </a:lnSpc>
            <a:spcAft>
              <a:spcPts val="0"/>
            </a:spcAft>
          </a:pPr>
          <a:r>
            <a:rPr lang="en-US" sz="1800" b="1" dirty="0">
              <a:solidFill>
                <a:srgbClr val="C00000"/>
              </a:solidFill>
            </a:rPr>
            <a:t>SCHEDULE</a:t>
          </a:r>
          <a:r>
            <a:rPr lang="en-US" sz="1800" dirty="0"/>
            <a:t> next assessment</a:t>
          </a:r>
        </a:p>
      </dgm:t>
    </dgm:pt>
    <dgm:pt modelId="{B7FC20AA-1CDD-464E-87CD-FA8550295426}" type="parTrans" cxnId="{CFC1E0A6-3C5E-4014-8922-5F98BF2DFCED}">
      <dgm:prSet/>
      <dgm:spPr/>
      <dgm:t>
        <a:bodyPr/>
        <a:lstStyle/>
        <a:p>
          <a:endParaRPr lang="en-US" sz="1600"/>
        </a:p>
      </dgm:t>
    </dgm:pt>
    <dgm:pt modelId="{1DB33079-B6E7-4471-A7B5-C68DA5FA3B57}" type="sibTrans" cxnId="{CFC1E0A6-3C5E-4014-8922-5F98BF2DFCED}">
      <dgm:prSet custT="1"/>
      <dgm:spPr/>
      <dgm:t>
        <a:bodyPr/>
        <a:lstStyle/>
        <a:p>
          <a:r>
            <a:rPr lang="en-US" sz="3600" dirty="0"/>
            <a:t>5</a:t>
          </a:r>
        </a:p>
      </dgm:t>
    </dgm:pt>
    <dgm:pt modelId="{897C9571-DF9F-45C8-A129-9F2F7995D725}">
      <dgm:prSet phldrT="[Text]" custT="1"/>
      <dgm:spPr/>
      <dgm:t>
        <a:bodyPr/>
        <a:lstStyle/>
        <a:p>
          <a:pPr algn="ctr">
            <a:lnSpc>
              <a:spcPct val="100000"/>
            </a:lnSpc>
            <a:spcAft>
              <a:spcPts val="0"/>
            </a:spcAft>
          </a:pPr>
          <a:r>
            <a:rPr lang="en-US" sz="1600" b="1" dirty="0">
              <a:solidFill>
                <a:srgbClr val="C00000"/>
              </a:solidFill>
            </a:rPr>
            <a:t>REVIEW &amp; RECORD</a:t>
          </a:r>
          <a:r>
            <a:rPr lang="en-US" sz="1600" dirty="0">
              <a:solidFill>
                <a:srgbClr val="C00000"/>
              </a:solidFill>
            </a:rPr>
            <a:t> </a:t>
          </a:r>
          <a:r>
            <a:rPr lang="en-US" sz="1600" dirty="0"/>
            <a:t>findings &amp; share with relevant authorities</a:t>
          </a:r>
        </a:p>
      </dgm:t>
    </dgm:pt>
    <dgm:pt modelId="{53A61FAF-2F41-4F2C-8452-DC49732C980C}" type="parTrans" cxnId="{97CB899F-3A3C-492F-B77F-8413CA1718CB}">
      <dgm:prSet/>
      <dgm:spPr/>
      <dgm:t>
        <a:bodyPr/>
        <a:lstStyle/>
        <a:p>
          <a:endParaRPr lang="en-US" sz="1600"/>
        </a:p>
      </dgm:t>
    </dgm:pt>
    <dgm:pt modelId="{F87E62C6-9074-4A4F-8A12-1D03E7D2C37B}" type="sibTrans" cxnId="{97CB899F-3A3C-492F-B77F-8413CA1718CB}">
      <dgm:prSet custT="1"/>
      <dgm:spPr/>
      <dgm:t>
        <a:bodyPr/>
        <a:lstStyle/>
        <a:p>
          <a:r>
            <a:rPr lang="en-US" sz="3600" dirty="0"/>
            <a:t>4</a:t>
          </a:r>
        </a:p>
      </dgm:t>
    </dgm:pt>
    <dgm:pt modelId="{D3A09E51-20A6-41F8-A938-B5F26C5FDAB2}" type="pres">
      <dgm:prSet presAssocID="{21C79FFB-537F-4E9F-9830-5B3E92B0136A}" presName="linearFlow" presStyleCnt="0">
        <dgm:presLayoutVars>
          <dgm:dir/>
          <dgm:animLvl val="lvl"/>
          <dgm:resizeHandles val="exact"/>
        </dgm:presLayoutVars>
      </dgm:prSet>
      <dgm:spPr/>
    </dgm:pt>
    <dgm:pt modelId="{3A78DD1D-EBD6-47E3-AE1A-A8C8B7EA16E8}" type="pres">
      <dgm:prSet presAssocID="{AAE13801-1333-476E-AFF3-827C860038E9}" presName="compositeNode" presStyleCnt="0"/>
      <dgm:spPr/>
    </dgm:pt>
    <dgm:pt modelId="{1EB7386A-36F2-44B7-90BA-DC2016EF6B02}" type="pres">
      <dgm:prSet presAssocID="{AAE13801-1333-476E-AFF3-827C860038E9}" presName="parTx" presStyleLbl="node1" presStyleIdx="0" presStyleCnt="0">
        <dgm:presLayoutVars>
          <dgm:chMax val="0"/>
          <dgm:chPref val="0"/>
          <dgm:bulletEnabled val="1"/>
        </dgm:presLayoutVars>
      </dgm:prSet>
      <dgm:spPr/>
    </dgm:pt>
    <dgm:pt modelId="{40114655-79A7-4833-B73B-61CD0F563269}" type="pres">
      <dgm:prSet presAssocID="{AAE13801-1333-476E-AFF3-827C860038E9}" presName="parSh" presStyleCnt="0"/>
      <dgm:spPr/>
    </dgm:pt>
    <dgm:pt modelId="{40786CD9-C463-4211-8949-A9AC84E649BA}" type="pres">
      <dgm:prSet presAssocID="{AAE13801-1333-476E-AFF3-827C860038E9}" presName="lineNode" presStyleLbl="alignAccFollowNode1" presStyleIdx="0" presStyleCnt="15"/>
      <dgm:spPr/>
    </dgm:pt>
    <dgm:pt modelId="{CAE2B052-DEC0-41F4-9035-C7E41DA7FD1A}" type="pres">
      <dgm:prSet presAssocID="{AAE13801-1333-476E-AFF3-827C860038E9}" presName="lineArrowNode" presStyleLbl="alignAccFollowNode1" presStyleIdx="1" presStyleCnt="15" custScaleX="98113" custScaleY="123750"/>
      <dgm:spPr/>
    </dgm:pt>
    <dgm:pt modelId="{F7C853A0-E648-4DCA-8499-AF2981672DB0}" type="pres">
      <dgm:prSet presAssocID="{E03ED9D4-26FE-4818-8B99-905BC36EDBFA}" presName="sibTransNodeCircle" presStyleLbl="alignNode1" presStyleIdx="0" presStyleCnt="5">
        <dgm:presLayoutVars>
          <dgm:chMax val="0"/>
          <dgm:bulletEnabled/>
        </dgm:presLayoutVars>
      </dgm:prSet>
      <dgm:spPr/>
    </dgm:pt>
    <dgm:pt modelId="{2F4CA0C6-6BD3-4B43-97BF-070D9FA6652D}" type="pres">
      <dgm:prSet presAssocID="{E03ED9D4-26FE-4818-8B99-905BC36EDBFA}" presName="spacerBetweenCircleAndCallout" presStyleCnt="0">
        <dgm:presLayoutVars/>
      </dgm:prSet>
      <dgm:spPr/>
    </dgm:pt>
    <dgm:pt modelId="{CC07878D-D49C-4F06-9457-2CE9F0133399}" type="pres">
      <dgm:prSet presAssocID="{AAE13801-1333-476E-AFF3-827C860038E9}" presName="nodeText" presStyleLbl="alignAccFollowNode1" presStyleIdx="2" presStyleCnt="15">
        <dgm:presLayoutVars>
          <dgm:bulletEnabled val="1"/>
        </dgm:presLayoutVars>
      </dgm:prSet>
      <dgm:spPr/>
    </dgm:pt>
    <dgm:pt modelId="{F26FF79D-3586-4034-8036-51DC9BDDA741}" type="pres">
      <dgm:prSet presAssocID="{E03ED9D4-26FE-4818-8B99-905BC36EDBFA}" presName="sibTransComposite" presStyleCnt="0"/>
      <dgm:spPr/>
    </dgm:pt>
    <dgm:pt modelId="{9A71C003-3383-47E5-A770-1CBCE3BC657F}" type="pres">
      <dgm:prSet presAssocID="{084CF69D-B1E6-4CC8-9718-5999D7E1F4C0}" presName="compositeNode" presStyleCnt="0"/>
      <dgm:spPr/>
    </dgm:pt>
    <dgm:pt modelId="{05ABCB1A-58D6-4512-B631-FBD14B9ED441}" type="pres">
      <dgm:prSet presAssocID="{084CF69D-B1E6-4CC8-9718-5999D7E1F4C0}" presName="parTx" presStyleLbl="node1" presStyleIdx="0" presStyleCnt="0">
        <dgm:presLayoutVars>
          <dgm:chMax val="0"/>
          <dgm:chPref val="0"/>
          <dgm:bulletEnabled val="1"/>
        </dgm:presLayoutVars>
      </dgm:prSet>
      <dgm:spPr/>
    </dgm:pt>
    <dgm:pt modelId="{C478F939-4EC7-4692-959F-D90D50319482}" type="pres">
      <dgm:prSet presAssocID="{084CF69D-B1E6-4CC8-9718-5999D7E1F4C0}" presName="parSh" presStyleCnt="0"/>
      <dgm:spPr/>
    </dgm:pt>
    <dgm:pt modelId="{05299EB9-DA2E-401F-A3EF-3B5D8797F42F}" type="pres">
      <dgm:prSet presAssocID="{084CF69D-B1E6-4CC8-9718-5999D7E1F4C0}" presName="lineNode" presStyleLbl="alignAccFollowNode1" presStyleIdx="3" presStyleCnt="15"/>
      <dgm:spPr/>
    </dgm:pt>
    <dgm:pt modelId="{C9B0D488-A537-48D4-86D9-DFF0F97222DD}" type="pres">
      <dgm:prSet presAssocID="{084CF69D-B1E6-4CC8-9718-5999D7E1F4C0}" presName="lineArrowNode" presStyleLbl="alignAccFollowNode1" presStyleIdx="4" presStyleCnt="15"/>
      <dgm:spPr/>
    </dgm:pt>
    <dgm:pt modelId="{341C27DB-056B-4721-B6B6-0D4D8E889A10}" type="pres">
      <dgm:prSet presAssocID="{A52F8B03-1E00-4A94-9DF3-DEC216B1063F}" presName="sibTransNodeCircle" presStyleLbl="alignNode1" presStyleIdx="1" presStyleCnt="5">
        <dgm:presLayoutVars>
          <dgm:chMax val="0"/>
          <dgm:bulletEnabled/>
        </dgm:presLayoutVars>
      </dgm:prSet>
      <dgm:spPr/>
    </dgm:pt>
    <dgm:pt modelId="{D264C3EC-BA66-4F40-AEAB-9CA5DBC6A029}" type="pres">
      <dgm:prSet presAssocID="{A52F8B03-1E00-4A94-9DF3-DEC216B1063F}" presName="spacerBetweenCircleAndCallout" presStyleCnt="0">
        <dgm:presLayoutVars/>
      </dgm:prSet>
      <dgm:spPr/>
    </dgm:pt>
    <dgm:pt modelId="{AB56BD28-5A8E-4FEC-BBB4-36E3992DFBC8}" type="pres">
      <dgm:prSet presAssocID="{084CF69D-B1E6-4CC8-9718-5999D7E1F4C0}" presName="nodeText" presStyleLbl="alignAccFollowNode1" presStyleIdx="5" presStyleCnt="15" custScaleX="119980" custLinFactNeighborX="-3133" custLinFactNeighborY="-1022">
        <dgm:presLayoutVars>
          <dgm:bulletEnabled val="1"/>
        </dgm:presLayoutVars>
      </dgm:prSet>
      <dgm:spPr/>
    </dgm:pt>
    <dgm:pt modelId="{4FB32E28-4358-4D54-9634-0014CBA20DEE}" type="pres">
      <dgm:prSet presAssocID="{A52F8B03-1E00-4A94-9DF3-DEC216B1063F}" presName="sibTransComposite" presStyleCnt="0"/>
      <dgm:spPr/>
    </dgm:pt>
    <dgm:pt modelId="{50A2CB5A-E68B-4625-9550-130E50A438DC}" type="pres">
      <dgm:prSet presAssocID="{19F90D67-03B5-494F-B612-73DEC1626F56}" presName="compositeNode" presStyleCnt="0"/>
      <dgm:spPr/>
    </dgm:pt>
    <dgm:pt modelId="{5B713360-1B5F-4519-AC75-B89704AA60C3}" type="pres">
      <dgm:prSet presAssocID="{19F90D67-03B5-494F-B612-73DEC1626F56}" presName="parTx" presStyleLbl="node1" presStyleIdx="0" presStyleCnt="0">
        <dgm:presLayoutVars>
          <dgm:chMax val="0"/>
          <dgm:chPref val="0"/>
          <dgm:bulletEnabled val="1"/>
        </dgm:presLayoutVars>
      </dgm:prSet>
      <dgm:spPr/>
    </dgm:pt>
    <dgm:pt modelId="{0EDF60E7-C345-4C9F-928C-34ED2D2693FF}" type="pres">
      <dgm:prSet presAssocID="{19F90D67-03B5-494F-B612-73DEC1626F56}" presName="parSh" presStyleCnt="0"/>
      <dgm:spPr/>
    </dgm:pt>
    <dgm:pt modelId="{4717F4C1-4243-4B10-B8A6-BE01C87E8123}" type="pres">
      <dgm:prSet presAssocID="{19F90D67-03B5-494F-B612-73DEC1626F56}" presName="lineNode" presStyleLbl="alignAccFollowNode1" presStyleIdx="6" presStyleCnt="15"/>
      <dgm:spPr/>
    </dgm:pt>
    <dgm:pt modelId="{6420F47F-85F1-4E4D-B0BA-128B66775283}" type="pres">
      <dgm:prSet presAssocID="{19F90D67-03B5-494F-B612-73DEC1626F56}" presName="lineArrowNode" presStyleLbl="alignAccFollowNode1" presStyleIdx="7" presStyleCnt="15"/>
      <dgm:spPr/>
    </dgm:pt>
    <dgm:pt modelId="{CC9236A0-FF72-43F9-B326-A834EB8270CB}" type="pres">
      <dgm:prSet presAssocID="{E290779F-FA2C-48F1-89E9-84733C447FDA}" presName="sibTransNodeCircle" presStyleLbl="alignNode1" presStyleIdx="2" presStyleCnt="5">
        <dgm:presLayoutVars>
          <dgm:chMax val="0"/>
          <dgm:bulletEnabled/>
        </dgm:presLayoutVars>
      </dgm:prSet>
      <dgm:spPr/>
    </dgm:pt>
    <dgm:pt modelId="{E6A33FDC-36DB-4EF5-8138-B8213225ABA3}" type="pres">
      <dgm:prSet presAssocID="{E290779F-FA2C-48F1-89E9-84733C447FDA}" presName="spacerBetweenCircleAndCallout" presStyleCnt="0">
        <dgm:presLayoutVars/>
      </dgm:prSet>
      <dgm:spPr/>
    </dgm:pt>
    <dgm:pt modelId="{3CC1768D-8C1C-444F-B075-C36ABDF29FFB}" type="pres">
      <dgm:prSet presAssocID="{19F90D67-03B5-494F-B612-73DEC1626F56}" presName="nodeText" presStyleLbl="alignAccFollowNode1" presStyleIdx="8" presStyleCnt="15" custScaleX="110928">
        <dgm:presLayoutVars>
          <dgm:bulletEnabled val="1"/>
        </dgm:presLayoutVars>
      </dgm:prSet>
      <dgm:spPr/>
    </dgm:pt>
    <dgm:pt modelId="{15BE5083-0BDF-4F74-A077-F6DC79E6588F}" type="pres">
      <dgm:prSet presAssocID="{E290779F-FA2C-48F1-89E9-84733C447FDA}" presName="sibTransComposite" presStyleCnt="0"/>
      <dgm:spPr/>
    </dgm:pt>
    <dgm:pt modelId="{45F91FA1-F694-4FDB-91BF-52C744E10408}" type="pres">
      <dgm:prSet presAssocID="{897C9571-DF9F-45C8-A129-9F2F7995D725}" presName="compositeNode" presStyleCnt="0"/>
      <dgm:spPr/>
    </dgm:pt>
    <dgm:pt modelId="{ADBFB5CD-4338-423F-AE93-A504FB1B9BDF}" type="pres">
      <dgm:prSet presAssocID="{897C9571-DF9F-45C8-A129-9F2F7995D725}" presName="parTx" presStyleLbl="node1" presStyleIdx="0" presStyleCnt="0">
        <dgm:presLayoutVars>
          <dgm:chMax val="0"/>
          <dgm:chPref val="0"/>
          <dgm:bulletEnabled val="1"/>
        </dgm:presLayoutVars>
      </dgm:prSet>
      <dgm:spPr/>
    </dgm:pt>
    <dgm:pt modelId="{B78A315A-B3D9-4408-A990-D85357B5D9B3}" type="pres">
      <dgm:prSet presAssocID="{897C9571-DF9F-45C8-A129-9F2F7995D725}" presName="parSh" presStyleCnt="0"/>
      <dgm:spPr/>
    </dgm:pt>
    <dgm:pt modelId="{6E56ADDA-8C3D-43B6-9DE0-F98C5A0FFE95}" type="pres">
      <dgm:prSet presAssocID="{897C9571-DF9F-45C8-A129-9F2F7995D725}" presName="lineNode" presStyleLbl="alignAccFollowNode1" presStyleIdx="9" presStyleCnt="15"/>
      <dgm:spPr/>
    </dgm:pt>
    <dgm:pt modelId="{0151EDD5-AA53-4F12-B889-48777606FD7B}" type="pres">
      <dgm:prSet presAssocID="{897C9571-DF9F-45C8-A129-9F2F7995D725}" presName="lineArrowNode" presStyleLbl="alignAccFollowNode1" presStyleIdx="10" presStyleCnt="15"/>
      <dgm:spPr/>
    </dgm:pt>
    <dgm:pt modelId="{8B1EBFB5-BC88-4D5C-A958-7DED0B2AD0E1}" type="pres">
      <dgm:prSet presAssocID="{F87E62C6-9074-4A4F-8A12-1D03E7D2C37B}" presName="sibTransNodeCircle" presStyleLbl="alignNode1" presStyleIdx="3" presStyleCnt="5">
        <dgm:presLayoutVars>
          <dgm:chMax val="0"/>
          <dgm:bulletEnabled/>
        </dgm:presLayoutVars>
      </dgm:prSet>
      <dgm:spPr/>
    </dgm:pt>
    <dgm:pt modelId="{222DB854-CB47-4BE9-98AC-E95F0AB4D332}" type="pres">
      <dgm:prSet presAssocID="{F87E62C6-9074-4A4F-8A12-1D03E7D2C37B}" presName="spacerBetweenCircleAndCallout" presStyleCnt="0">
        <dgm:presLayoutVars/>
      </dgm:prSet>
      <dgm:spPr/>
    </dgm:pt>
    <dgm:pt modelId="{5B3BF618-7B42-4638-8E9A-395491181B9A}" type="pres">
      <dgm:prSet presAssocID="{897C9571-DF9F-45C8-A129-9F2F7995D725}" presName="nodeText" presStyleLbl="alignAccFollowNode1" presStyleIdx="11" presStyleCnt="15">
        <dgm:presLayoutVars>
          <dgm:bulletEnabled val="1"/>
        </dgm:presLayoutVars>
      </dgm:prSet>
      <dgm:spPr/>
    </dgm:pt>
    <dgm:pt modelId="{54C4F954-52C9-4F0C-982B-1E716F994CB9}" type="pres">
      <dgm:prSet presAssocID="{F87E62C6-9074-4A4F-8A12-1D03E7D2C37B}" presName="sibTransComposite" presStyleCnt="0"/>
      <dgm:spPr/>
    </dgm:pt>
    <dgm:pt modelId="{57029356-2A77-4B51-B31E-85DC41FFC960}" type="pres">
      <dgm:prSet presAssocID="{33388845-BA65-4C19-98E1-D147227B47C0}" presName="compositeNode" presStyleCnt="0"/>
      <dgm:spPr/>
    </dgm:pt>
    <dgm:pt modelId="{EFDB8681-3005-4572-B163-69F1A1CAEC72}" type="pres">
      <dgm:prSet presAssocID="{33388845-BA65-4C19-98E1-D147227B47C0}" presName="parTx" presStyleLbl="node1" presStyleIdx="0" presStyleCnt="0">
        <dgm:presLayoutVars>
          <dgm:chMax val="0"/>
          <dgm:chPref val="0"/>
          <dgm:bulletEnabled val="1"/>
        </dgm:presLayoutVars>
      </dgm:prSet>
      <dgm:spPr/>
    </dgm:pt>
    <dgm:pt modelId="{5799F3C3-D9B0-4575-A0DA-B16B21A9FA41}" type="pres">
      <dgm:prSet presAssocID="{33388845-BA65-4C19-98E1-D147227B47C0}" presName="parSh" presStyleCnt="0"/>
      <dgm:spPr/>
    </dgm:pt>
    <dgm:pt modelId="{3DCDA2E2-007A-4CAB-AF72-35039DE94F0D}" type="pres">
      <dgm:prSet presAssocID="{33388845-BA65-4C19-98E1-D147227B47C0}" presName="lineNode" presStyleLbl="alignAccFollowNode1" presStyleIdx="12" presStyleCnt="15"/>
      <dgm:spPr/>
    </dgm:pt>
    <dgm:pt modelId="{CCDFACC6-77F9-4934-9239-D7C413A41364}" type="pres">
      <dgm:prSet presAssocID="{33388845-BA65-4C19-98E1-D147227B47C0}" presName="lineArrowNode" presStyleLbl="alignAccFollowNode1" presStyleIdx="13" presStyleCnt="15"/>
      <dgm:spPr/>
    </dgm:pt>
    <dgm:pt modelId="{BAB09627-5FDA-4592-AAA3-61353791A26E}" type="pres">
      <dgm:prSet presAssocID="{1DB33079-B6E7-4471-A7B5-C68DA5FA3B57}" presName="sibTransNodeCircle" presStyleLbl="alignNode1" presStyleIdx="4" presStyleCnt="5" custLinFactNeighborX="2105" custLinFactNeighborY="-1635">
        <dgm:presLayoutVars>
          <dgm:chMax val="0"/>
          <dgm:bulletEnabled/>
        </dgm:presLayoutVars>
      </dgm:prSet>
      <dgm:spPr/>
    </dgm:pt>
    <dgm:pt modelId="{2C2A3977-07EE-43D4-8080-66273D5624ED}" type="pres">
      <dgm:prSet presAssocID="{1DB33079-B6E7-4471-A7B5-C68DA5FA3B57}" presName="spacerBetweenCircleAndCallout" presStyleCnt="0">
        <dgm:presLayoutVars/>
      </dgm:prSet>
      <dgm:spPr/>
    </dgm:pt>
    <dgm:pt modelId="{2FB7D06D-6A74-423B-A16E-A7C339727C54}" type="pres">
      <dgm:prSet presAssocID="{33388845-BA65-4C19-98E1-D147227B47C0}" presName="nodeText" presStyleLbl="alignAccFollowNode1" presStyleIdx="14" presStyleCnt="15">
        <dgm:presLayoutVars>
          <dgm:bulletEnabled val="1"/>
        </dgm:presLayoutVars>
      </dgm:prSet>
      <dgm:spPr/>
    </dgm:pt>
  </dgm:ptLst>
  <dgm:cxnLst>
    <dgm:cxn modelId="{8AAD0D1C-7FEE-40EE-B922-94DD75CCEC77}" type="presOf" srcId="{19F90D67-03B5-494F-B612-73DEC1626F56}" destId="{3CC1768D-8C1C-444F-B075-C36ABDF29FFB}" srcOrd="0" destOrd="0" presId="urn:microsoft.com/office/officeart/2016/7/layout/LinearArrowProcessNumbered"/>
    <dgm:cxn modelId="{2BF54729-74CD-4EED-A951-06AF8FB284B4}" srcId="{21C79FFB-537F-4E9F-9830-5B3E92B0136A}" destId="{19F90D67-03B5-494F-B612-73DEC1626F56}" srcOrd="2" destOrd="0" parTransId="{5123A431-CDD1-4806-8F02-5FB612423CE0}" sibTransId="{E290779F-FA2C-48F1-89E9-84733C447FDA}"/>
    <dgm:cxn modelId="{DEEB752D-433E-4102-8A12-6D3EFE801140}" srcId="{21C79FFB-537F-4E9F-9830-5B3E92B0136A}" destId="{084CF69D-B1E6-4CC8-9718-5999D7E1F4C0}" srcOrd="1" destOrd="0" parTransId="{09E3279C-75C6-4E4A-BFF6-E9B8D2B1E53E}" sibTransId="{A52F8B03-1E00-4A94-9DF3-DEC216B1063F}"/>
    <dgm:cxn modelId="{414CC832-3FFC-410D-9301-94C61A1E244C}" type="presOf" srcId="{21C79FFB-537F-4E9F-9830-5B3E92B0136A}" destId="{D3A09E51-20A6-41F8-A938-B5F26C5FDAB2}" srcOrd="0" destOrd="0" presId="urn:microsoft.com/office/officeart/2016/7/layout/LinearArrowProcessNumbered"/>
    <dgm:cxn modelId="{DC45545D-74AB-4B96-A094-AB6C97C8BCFB}" type="presOf" srcId="{E290779F-FA2C-48F1-89E9-84733C447FDA}" destId="{CC9236A0-FF72-43F9-B326-A834EB8270CB}" srcOrd="0" destOrd="0" presId="urn:microsoft.com/office/officeart/2016/7/layout/LinearArrowProcessNumbered"/>
    <dgm:cxn modelId="{93F6D377-4473-43CE-8C8B-EB40F80C20E6}" type="presOf" srcId="{897C9571-DF9F-45C8-A129-9F2F7995D725}" destId="{5B3BF618-7B42-4638-8E9A-395491181B9A}" srcOrd="0" destOrd="0" presId="urn:microsoft.com/office/officeart/2016/7/layout/LinearArrowProcessNumbered"/>
    <dgm:cxn modelId="{90C0597D-607F-405A-A528-2371BEF70315}" type="presOf" srcId="{E03ED9D4-26FE-4818-8B99-905BC36EDBFA}" destId="{F7C853A0-E648-4DCA-8499-AF2981672DB0}" srcOrd="0" destOrd="0" presId="urn:microsoft.com/office/officeart/2016/7/layout/LinearArrowProcessNumbered"/>
    <dgm:cxn modelId="{DB089C86-ADFB-41B3-A467-F73586A10CCB}" type="presOf" srcId="{AAE13801-1333-476E-AFF3-827C860038E9}" destId="{CC07878D-D49C-4F06-9457-2CE9F0133399}" srcOrd="0" destOrd="0" presId="urn:microsoft.com/office/officeart/2016/7/layout/LinearArrowProcessNumbered"/>
    <dgm:cxn modelId="{7CFF769F-6131-47D6-9509-97AEA2D1FC81}" srcId="{21C79FFB-537F-4E9F-9830-5B3E92B0136A}" destId="{AAE13801-1333-476E-AFF3-827C860038E9}" srcOrd="0" destOrd="0" parTransId="{CBF77720-F816-4207-8B9E-7D3EE3D062CD}" sibTransId="{E03ED9D4-26FE-4818-8B99-905BC36EDBFA}"/>
    <dgm:cxn modelId="{97CB899F-3A3C-492F-B77F-8413CA1718CB}" srcId="{21C79FFB-537F-4E9F-9830-5B3E92B0136A}" destId="{897C9571-DF9F-45C8-A129-9F2F7995D725}" srcOrd="3" destOrd="0" parTransId="{53A61FAF-2F41-4F2C-8452-DC49732C980C}" sibTransId="{F87E62C6-9074-4A4F-8A12-1D03E7D2C37B}"/>
    <dgm:cxn modelId="{CFC1E0A6-3C5E-4014-8922-5F98BF2DFCED}" srcId="{21C79FFB-537F-4E9F-9830-5B3E92B0136A}" destId="{33388845-BA65-4C19-98E1-D147227B47C0}" srcOrd="4" destOrd="0" parTransId="{B7FC20AA-1CDD-464E-87CD-FA8550295426}" sibTransId="{1DB33079-B6E7-4471-A7B5-C68DA5FA3B57}"/>
    <dgm:cxn modelId="{2FFEF9B1-6DBE-4B9B-9715-2A290C67D7A8}" type="presOf" srcId="{A52F8B03-1E00-4A94-9DF3-DEC216B1063F}" destId="{341C27DB-056B-4721-B6B6-0D4D8E889A10}" srcOrd="0" destOrd="0" presId="urn:microsoft.com/office/officeart/2016/7/layout/LinearArrowProcessNumbered"/>
    <dgm:cxn modelId="{45FFE6B9-8771-44AA-BC51-3F3A6C625673}" type="presOf" srcId="{33388845-BA65-4C19-98E1-D147227B47C0}" destId="{2FB7D06D-6A74-423B-A16E-A7C339727C54}" srcOrd="0" destOrd="0" presId="urn:microsoft.com/office/officeart/2016/7/layout/LinearArrowProcessNumbered"/>
    <dgm:cxn modelId="{6C89BDBD-9C5A-4A57-8BB1-3ADD48CA34F3}" type="presOf" srcId="{F87E62C6-9074-4A4F-8A12-1D03E7D2C37B}" destId="{8B1EBFB5-BC88-4D5C-A958-7DED0B2AD0E1}" srcOrd="0" destOrd="0" presId="urn:microsoft.com/office/officeart/2016/7/layout/LinearArrowProcessNumbered"/>
    <dgm:cxn modelId="{951959C1-D12E-4E39-8F49-B759CA1C2A52}" type="presOf" srcId="{1DB33079-B6E7-4471-A7B5-C68DA5FA3B57}" destId="{BAB09627-5FDA-4592-AAA3-61353791A26E}" srcOrd="0" destOrd="0" presId="urn:microsoft.com/office/officeart/2016/7/layout/LinearArrowProcessNumbered"/>
    <dgm:cxn modelId="{100A82CE-6972-4886-A721-7387C6272DF5}" type="presOf" srcId="{084CF69D-B1E6-4CC8-9718-5999D7E1F4C0}" destId="{AB56BD28-5A8E-4FEC-BBB4-36E3992DFBC8}" srcOrd="0" destOrd="0" presId="urn:microsoft.com/office/officeart/2016/7/layout/LinearArrowProcessNumbered"/>
    <dgm:cxn modelId="{16FFF308-C236-45E6-B83D-DA3FDF411A04}" type="presParOf" srcId="{D3A09E51-20A6-41F8-A938-B5F26C5FDAB2}" destId="{3A78DD1D-EBD6-47E3-AE1A-A8C8B7EA16E8}" srcOrd="0" destOrd="0" presId="urn:microsoft.com/office/officeart/2016/7/layout/LinearArrowProcessNumbered"/>
    <dgm:cxn modelId="{022DC5CF-0972-4CAF-BAAD-00C3AD6DB8C1}" type="presParOf" srcId="{3A78DD1D-EBD6-47E3-AE1A-A8C8B7EA16E8}" destId="{1EB7386A-36F2-44B7-90BA-DC2016EF6B02}" srcOrd="0" destOrd="0" presId="urn:microsoft.com/office/officeart/2016/7/layout/LinearArrowProcessNumbered"/>
    <dgm:cxn modelId="{38BD23FA-4A34-4595-8E7C-906CCA0F5527}" type="presParOf" srcId="{3A78DD1D-EBD6-47E3-AE1A-A8C8B7EA16E8}" destId="{40114655-79A7-4833-B73B-61CD0F563269}" srcOrd="1" destOrd="0" presId="urn:microsoft.com/office/officeart/2016/7/layout/LinearArrowProcessNumbered"/>
    <dgm:cxn modelId="{E146B4C1-3E5C-4986-AE41-EB1AABB03857}" type="presParOf" srcId="{40114655-79A7-4833-B73B-61CD0F563269}" destId="{40786CD9-C463-4211-8949-A9AC84E649BA}" srcOrd="0" destOrd="0" presId="urn:microsoft.com/office/officeart/2016/7/layout/LinearArrowProcessNumbered"/>
    <dgm:cxn modelId="{C678DC31-DD02-4140-A36F-63731667ECD7}" type="presParOf" srcId="{40114655-79A7-4833-B73B-61CD0F563269}" destId="{CAE2B052-DEC0-41F4-9035-C7E41DA7FD1A}" srcOrd="1" destOrd="0" presId="urn:microsoft.com/office/officeart/2016/7/layout/LinearArrowProcessNumbered"/>
    <dgm:cxn modelId="{CC7783DE-E006-41AE-AF15-AEC0B58DE7AC}" type="presParOf" srcId="{40114655-79A7-4833-B73B-61CD0F563269}" destId="{F7C853A0-E648-4DCA-8499-AF2981672DB0}" srcOrd="2" destOrd="0" presId="urn:microsoft.com/office/officeart/2016/7/layout/LinearArrowProcessNumbered"/>
    <dgm:cxn modelId="{3895BFED-070F-443E-B381-78BB2F2200D9}" type="presParOf" srcId="{40114655-79A7-4833-B73B-61CD0F563269}" destId="{2F4CA0C6-6BD3-4B43-97BF-070D9FA6652D}" srcOrd="3" destOrd="0" presId="urn:microsoft.com/office/officeart/2016/7/layout/LinearArrowProcessNumbered"/>
    <dgm:cxn modelId="{9CCA7DA8-3AF4-4618-8D64-6485D7845E5A}" type="presParOf" srcId="{3A78DD1D-EBD6-47E3-AE1A-A8C8B7EA16E8}" destId="{CC07878D-D49C-4F06-9457-2CE9F0133399}" srcOrd="2" destOrd="0" presId="urn:microsoft.com/office/officeart/2016/7/layout/LinearArrowProcessNumbered"/>
    <dgm:cxn modelId="{07C9A83B-0864-410D-97EA-66BE90BE5D27}" type="presParOf" srcId="{D3A09E51-20A6-41F8-A938-B5F26C5FDAB2}" destId="{F26FF79D-3586-4034-8036-51DC9BDDA741}" srcOrd="1" destOrd="0" presId="urn:microsoft.com/office/officeart/2016/7/layout/LinearArrowProcessNumbered"/>
    <dgm:cxn modelId="{109DB9AE-D6D0-453A-A891-7FE51BC9D50A}" type="presParOf" srcId="{D3A09E51-20A6-41F8-A938-B5F26C5FDAB2}" destId="{9A71C003-3383-47E5-A770-1CBCE3BC657F}" srcOrd="2" destOrd="0" presId="urn:microsoft.com/office/officeart/2016/7/layout/LinearArrowProcessNumbered"/>
    <dgm:cxn modelId="{AE77BEE6-E5FD-4574-B324-600287CDBDCE}" type="presParOf" srcId="{9A71C003-3383-47E5-A770-1CBCE3BC657F}" destId="{05ABCB1A-58D6-4512-B631-FBD14B9ED441}" srcOrd="0" destOrd="0" presId="urn:microsoft.com/office/officeart/2016/7/layout/LinearArrowProcessNumbered"/>
    <dgm:cxn modelId="{B219CF48-159F-48DB-A7D9-9769352565B2}" type="presParOf" srcId="{9A71C003-3383-47E5-A770-1CBCE3BC657F}" destId="{C478F939-4EC7-4692-959F-D90D50319482}" srcOrd="1" destOrd="0" presId="urn:microsoft.com/office/officeart/2016/7/layout/LinearArrowProcessNumbered"/>
    <dgm:cxn modelId="{AC41A26F-7081-4646-82D1-DABD3A08DC01}" type="presParOf" srcId="{C478F939-4EC7-4692-959F-D90D50319482}" destId="{05299EB9-DA2E-401F-A3EF-3B5D8797F42F}" srcOrd="0" destOrd="0" presId="urn:microsoft.com/office/officeart/2016/7/layout/LinearArrowProcessNumbered"/>
    <dgm:cxn modelId="{69E2D309-4C84-4D99-9F0A-36D2C67D19BE}" type="presParOf" srcId="{C478F939-4EC7-4692-959F-D90D50319482}" destId="{C9B0D488-A537-48D4-86D9-DFF0F97222DD}" srcOrd="1" destOrd="0" presId="urn:microsoft.com/office/officeart/2016/7/layout/LinearArrowProcessNumbered"/>
    <dgm:cxn modelId="{6929601A-D2D5-4D0A-A3E6-2AE4C7515FB9}" type="presParOf" srcId="{C478F939-4EC7-4692-959F-D90D50319482}" destId="{341C27DB-056B-4721-B6B6-0D4D8E889A10}" srcOrd="2" destOrd="0" presId="urn:microsoft.com/office/officeart/2016/7/layout/LinearArrowProcessNumbered"/>
    <dgm:cxn modelId="{4EDBD7C4-6581-49AF-9FA4-D9F022819999}" type="presParOf" srcId="{C478F939-4EC7-4692-959F-D90D50319482}" destId="{D264C3EC-BA66-4F40-AEAB-9CA5DBC6A029}" srcOrd="3" destOrd="0" presId="urn:microsoft.com/office/officeart/2016/7/layout/LinearArrowProcessNumbered"/>
    <dgm:cxn modelId="{F010AC04-76E6-4782-A2A4-0288FC3E4FD6}" type="presParOf" srcId="{9A71C003-3383-47E5-A770-1CBCE3BC657F}" destId="{AB56BD28-5A8E-4FEC-BBB4-36E3992DFBC8}" srcOrd="2" destOrd="0" presId="urn:microsoft.com/office/officeart/2016/7/layout/LinearArrowProcessNumbered"/>
    <dgm:cxn modelId="{0470E0AD-AA98-4183-915F-9E72407D4086}" type="presParOf" srcId="{D3A09E51-20A6-41F8-A938-B5F26C5FDAB2}" destId="{4FB32E28-4358-4D54-9634-0014CBA20DEE}" srcOrd="3" destOrd="0" presId="urn:microsoft.com/office/officeart/2016/7/layout/LinearArrowProcessNumbered"/>
    <dgm:cxn modelId="{60B11F33-F9EB-4708-B0F0-A6BFE7ECF2D4}" type="presParOf" srcId="{D3A09E51-20A6-41F8-A938-B5F26C5FDAB2}" destId="{50A2CB5A-E68B-4625-9550-130E50A438DC}" srcOrd="4" destOrd="0" presId="urn:microsoft.com/office/officeart/2016/7/layout/LinearArrowProcessNumbered"/>
    <dgm:cxn modelId="{44734F15-E760-4EAA-B5E5-917CCF8EDF27}" type="presParOf" srcId="{50A2CB5A-E68B-4625-9550-130E50A438DC}" destId="{5B713360-1B5F-4519-AC75-B89704AA60C3}" srcOrd="0" destOrd="0" presId="urn:microsoft.com/office/officeart/2016/7/layout/LinearArrowProcessNumbered"/>
    <dgm:cxn modelId="{6B896BB2-8D0E-466A-98DB-C5DF7B8F3EF1}" type="presParOf" srcId="{50A2CB5A-E68B-4625-9550-130E50A438DC}" destId="{0EDF60E7-C345-4C9F-928C-34ED2D2693FF}" srcOrd="1" destOrd="0" presId="urn:microsoft.com/office/officeart/2016/7/layout/LinearArrowProcessNumbered"/>
    <dgm:cxn modelId="{07C68CE3-738D-4008-BD8A-B6AF568F3248}" type="presParOf" srcId="{0EDF60E7-C345-4C9F-928C-34ED2D2693FF}" destId="{4717F4C1-4243-4B10-B8A6-BE01C87E8123}" srcOrd="0" destOrd="0" presId="urn:microsoft.com/office/officeart/2016/7/layout/LinearArrowProcessNumbered"/>
    <dgm:cxn modelId="{439AA245-DD90-4748-A633-287D62BE34EA}" type="presParOf" srcId="{0EDF60E7-C345-4C9F-928C-34ED2D2693FF}" destId="{6420F47F-85F1-4E4D-B0BA-128B66775283}" srcOrd="1" destOrd="0" presId="urn:microsoft.com/office/officeart/2016/7/layout/LinearArrowProcessNumbered"/>
    <dgm:cxn modelId="{AD2395CC-5FA4-4A22-B89C-E7B5AB5071E2}" type="presParOf" srcId="{0EDF60E7-C345-4C9F-928C-34ED2D2693FF}" destId="{CC9236A0-FF72-43F9-B326-A834EB8270CB}" srcOrd="2" destOrd="0" presId="urn:microsoft.com/office/officeart/2016/7/layout/LinearArrowProcessNumbered"/>
    <dgm:cxn modelId="{08FB47DA-26D4-4024-966F-164BBD54D1D7}" type="presParOf" srcId="{0EDF60E7-C345-4C9F-928C-34ED2D2693FF}" destId="{E6A33FDC-36DB-4EF5-8138-B8213225ABA3}" srcOrd="3" destOrd="0" presId="urn:microsoft.com/office/officeart/2016/7/layout/LinearArrowProcessNumbered"/>
    <dgm:cxn modelId="{CF659385-36B7-4776-A337-6126477FFB33}" type="presParOf" srcId="{50A2CB5A-E68B-4625-9550-130E50A438DC}" destId="{3CC1768D-8C1C-444F-B075-C36ABDF29FFB}" srcOrd="2" destOrd="0" presId="urn:microsoft.com/office/officeart/2016/7/layout/LinearArrowProcessNumbered"/>
    <dgm:cxn modelId="{C5CFFFE6-994A-43C8-8D8D-C6E783B81D42}" type="presParOf" srcId="{D3A09E51-20A6-41F8-A938-B5F26C5FDAB2}" destId="{15BE5083-0BDF-4F74-A077-F6DC79E6588F}" srcOrd="5" destOrd="0" presId="urn:microsoft.com/office/officeart/2016/7/layout/LinearArrowProcessNumbered"/>
    <dgm:cxn modelId="{8EE07546-D26A-4A93-9845-29B9247EB338}" type="presParOf" srcId="{D3A09E51-20A6-41F8-A938-B5F26C5FDAB2}" destId="{45F91FA1-F694-4FDB-91BF-52C744E10408}" srcOrd="6" destOrd="0" presId="urn:microsoft.com/office/officeart/2016/7/layout/LinearArrowProcessNumbered"/>
    <dgm:cxn modelId="{7979C9CD-A1A5-4F03-8332-2451132BAA3B}" type="presParOf" srcId="{45F91FA1-F694-4FDB-91BF-52C744E10408}" destId="{ADBFB5CD-4338-423F-AE93-A504FB1B9BDF}" srcOrd="0" destOrd="0" presId="urn:microsoft.com/office/officeart/2016/7/layout/LinearArrowProcessNumbered"/>
    <dgm:cxn modelId="{A3CBBD0E-F300-41B1-8688-5AC63F04D874}" type="presParOf" srcId="{45F91FA1-F694-4FDB-91BF-52C744E10408}" destId="{B78A315A-B3D9-4408-A990-D85357B5D9B3}" srcOrd="1" destOrd="0" presId="urn:microsoft.com/office/officeart/2016/7/layout/LinearArrowProcessNumbered"/>
    <dgm:cxn modelId="{08E05593-430F-4910-8BC6-5A7F3D8A70D0}" type="presParOf" srcId="{B78A315A-B3D9-4408-A990-D85357B5D9B3}" destId="{6E56ADDA-8C3D-43B6-9DE0-F98C5A0FFE95}" srcOrd="0" destOrd="0" presId="urn:microsoft.com/office/officeart/2016/7/layout/LinearArrowProcessNumbered"/>
    <dgm:cxn modelId="{7B26D6D7-6BF0-4D7D-BFFE-FF68463E3248}" type="presParOf" srcId="{B78A315A-B3D9-4408-A990-D85357B5D9B3}" destId="{0151EDD5-AA53-4F12-B889-48777606FD7B}" srcOrd="1" destOrd="0" presId="urn:microsoft.com/office/officeart/2016/7/layout/LinearArrowProcessNumbered"/>
    <dgm:cxn modelId="{A739B99F-756D-4D11-A76D-E8FB6AF58832}" type="presParOf" srcId="{B78A315A-B3D9-4408-A990-D85357B5D9B3}" destId="{8B1EBFB5-BC88-4D5C-A958-7DED0B2AD0E1}" srcOrd="2" destOrd="0" presId="urn:microsoft.com/office/officeart/2016/7/layout/LinearArrowProcessNumbered"/>
    <dgm:cxn modelId="{9B1AC33C-6E87-41A0-9CB0-942B6B18C3B6}" type="presParOf" srcId="{B78A315A-B3D9-4408-A990-D85357B5D9B3}" destId="{222DB854-CB47-4BE9-98AC-E95F0AB4D332}" srcOrd="3" destOrd="0" presId="urn:microsoft.com/office/officeart/2016/7/layout/LinearArrowProcessNumbered"/>
    <dgm:cxn modelId="{70FE3C20-C2BC-40F7-8E4C-3F1AF0190475}" type="presParOf" srcId="{45F91FA1-F694-4FDB-91BF-52C744E10408}" destId="{5B3BF618-7B42-4638-8E9A-395491181B9A}" srcOrd="2" destOrd="0" presId="urn:microsoft.com/office/officeart/2016/7/layout/LinearArrowProcessNumbered"/>
    <dgm:cxn modelId="{D5C2AF8A-A0F2-4ED3-8591-D7CB0EF6954E}" type="presParOf" srcId="{D3A09E51-20A6-41F8-A938-B5F26C5FDAB2}" destId="{54C4F954-52C9-4F0C-982B-1E716F994CB9}" srcOrd="7" destOrd="0" presId="urn:microsoft.com/office/officeart/2016/7/layout/LinearArrowProcessNumbered"/>
    <dgm:cxn modelId="{AE3FB26C-FF12-49AE-9CBA-183FFDFC8C15}" type="presParOf" srcId="{D3A09E51-20A6-41F8-A938-B5F26C5FDAB2}" destId="{57029356-2A77-4B51-B31E-85DC41FFC960}" srcOrd="8" destOrd="0" presId="urn:microsoft.com/office/officeart/2016/7/layout/LinearArrowProcessNumbered"/>
    <dgm:cxn modelId="{27B50B56-AB2B-400A-B9BB-C37C06D93C06}" type="presParOf" srcId="{57029356-2A77-4B51-B31E-85DC41FFC960}" destId="{EFDB8681-3005-4572-B163-69F1A1CAEC72}" srcOrd="0" destOrd="0" presId="urn:microsoft.com/office/officeart/2016/7/layout/LinearArrowProcessNumbered"/>
    <dgm:cxn modelId="{6135D2E4-13E1-41F9-BDF2-C11B70345567}" type="presParOf" srcId="{57029356-2A77-4B51-B31E-85DC41FFC960}" destId="{5799F3C3-D9B0-4575-A0DA-B16B21A9FA41}" srcOrd="1" destOrd="0" presId="urn:microsoft.com/office/officeart/2016/7/layout/LinearArrowProcessNumbered"/>
    <dgm:cxn modelId="{63364A73-A429-4B5D-B826-A34B15A1A1A1}" type="presParOf" srcId="{5799F3C3-D9B0-4575-A0DA-B16B21A9FA41}" destId="{3DCDA2E2-007A-4CAB-AF72-35039DE94F0D}" srcOrd="0" destOrd="0" presId="urn:microsoft.com/office/officeart/2016/7/layout/LinearArrowProcessNumbered"/>
    <dgm:cxn modelId="{CD917847-95B8-433D-AD68-0EFF1862BA9A}" type="presParOf" srcId="{5799F3C3-D9B0-4575-A0DA-B16B21A9FA41}" destId="{CCDFACC6-77F9-4934-9239-D7C413A41364}" srcOrd="1" destOrd="0" presId="urn:microsoft.com/office/officeart/2016/7/layout/LinearArrowProcessNumbered"/>
    <dgm:cxn modelId="{90A3187F-B55E-43DB-82EF-EEC50416299B}" type="presParOf" srcId="{5799F3C3-D9B0-4575-A0DA-B16B21A9FA41}" destId="{BAB09627-5FDA-4592-AAA3-61353791A26E}" srcOrd="2" destOrd="0" presId="urn:microsoft.com/office/officeart/2016/7/layout/LinearArrowProcessNumbered"/>
    <dgm:cxn modelId="{5AEB5B3E-7E4E-4B2E-A675-6C3774CF4AEA}" type="presParOf" srcId="{5799F3C3-D9B0-4575-A0DA-B16B21A9FA41}" destId="{2C2A3977-07EE-43D4-8080-66273D5624ED}" srcOrd="3" destOrd="0" presId="urn:microsoft.com/office/officeart/2016/7/layout/LinearArrowProcessNumbered"/>
    <dgm:cxn modelId="{7BF70E83-7988-4488-9111-FF856713733B}" type="presParOf" srcId="{57029356-2A77-4B51-B31E-85DC41FFC960}" destId="{2FB7D06D-6A74-423B-A16E-A7C339727C54}" srcOrd="2" destOrd="0" presId="urn:microsoft.com/office/officeart/2016/7/layout/LinearArrow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E7A4072-5D82-40FF-823F-EFA96E244908}" type="doc">
      <dgm:prSet loTypeId="urn:microsoft.com/office/officeart/2018/5/layout/IconCircleLabelList" loCatId="icon" qsTypeId="urn:microsoft.com/office/officeart/2005/8/quickstyle/simple1" qsCatId="simple" csTypeId="urn:microsoft.com/office/officeart/2005/8/colors/colorful1" csCatId="colorful" phldr="1"/>
      <dgm:spPr/>
      <dgm:t>
        <a:bodyPr/>
        <a:lstStyle/>
        <a:p>
          <a:endParaRPr lang="en-US"/>
        </a:p>
      </dgm:t>
    </dgm:pt>
    <dgm:pt modelId="{C6127DBF-6E51-469D-9CFC-22BB630ABADF}">
      <dgm:prSet custT="1"/>
      <dgm:spPr/>
      <dgm:t>
        <a:bodyPr/>
        <a:lstStyle/>
        <a:p>
          <a:pPr>
            <a:lnSpc>
              <a:spcPct val="100000"/>
            </a:lnSpc>
            <a:defRPr cap="all"/>
          </a:pPr>
          <a:r>
            <a:rPr lang="en-US" sz="1400" dirty="0"/>
            <a:t>List the specific </a:t>
          </a:r>
          <a:r>
            <a:rPr lang="en-US" sz="1400" b="1" dirty="0"/>
            <a:t>improvements</a:t>
          </a:r>
          <a:r>
            <a:rPr lang="en-US" sz="1400" dirty="0"/>
            <a:t>  NEEDED</a:t>
          </a:r>
        </a:p>
      </dgm:t>
    </dgm:pt>
    <dgm:pt modelId="{7B5C61D9-82B4-4786-9CED-62C1C70DDCB3}" type="parTrans" cxnId="{B8273969-0FD1-446C-8114-CE1F3AF66C5D}">
      <dgm:prSet/>
      <dgm:spPr/>
      <dgm:t>
        <a:bodyPr/>
        <a:lstStyle/>
        <a:p>
          <a:endParaRPr lang="en-US" sz="2000"/>
        </a:p>
      </dgm:t>
    </dgm:pt>
    <dgm:pt modelId="{A1C071EA-59AF-4701-A20D-353107FC43B3}" type="sibTrans" cxnId="{B8273969-0FD1-446C-8114-CE1F3AF66C5D}">
      <dgm:prSet/>
      <dgm:spPr/>
      <dgm:t>
        <a:bodyPr/>
        <a:lstStyle/>
        <a:p>
          <a:endParaRPr lang="en-US"/>
        </a:p>
      </dgm:t>
    </dgm:pt>
    <dgm:pt modelId="{DE710006-F974-49E0-90C5-379F924A71F1}">
      <dgm:prSet custT="1"/>
      <dgm:spPr/>
      <dgm:t>
        <a:bodyPr/>
        <a:lstStyle/>
        <a:p>
          <a:pPr>
            <a:lnSpc>
              <a:spcPct val="100000"/>
            </a:lnSpc>
            <a:defRPr cap="all"/>
          </a:pPr>
          <a:r>
            <a:rPr lang="en-US" sz="1400" dirty="0"/>
            <a:t>Identify person/s or group/s </a:t>
          </a:r>
          <a:r>
            <a:rPr lang="en-US" sz="1400" b="1" dirty="0"/>
            <a:t>responsible</a:t>
          </a:r>
          <a:r>
            <a:rPr lang="en-US" sz="1400" dirty="0"/>
            <a:t> for implementing the actions</a:t>
          </a:r>
        </a:p>
      </dgm:t>
    </dgm:pt>
    <dgm:pt modelId="{61B3A937-5659-41FB-AA5C-79DEE3C90FE5}" type="parTrans" cxnId="{441C678B-491E-42C2-B0F3-05D3DE8BA60F}">
      <dgm:prSet/>
      <dgm:spPr/>
      <dgm:t>
        <a:bodyPr/>
        <a:lstStyle/>
        <a:p>
          <a:endParaRPr lang="en-US" sz="2000"/>
        </a:p>
      </dgm:t>
    </dgm:pt>
    <dgm:pt modelId="{1B5360A8-E33A-49F5-B64E-10A57C1C93BB}" type="sibTrans" cxnId="{441C678B-491E-42C2-B0F3-05D3DE8BA60F}">
      <dgm:prSet/>
      <dgm:spPr/>
      <dgm:t>
        <a:bodyPr/>
        <a:lstStyle/>
        <a:p>
          <a:endParaRPr lang="en-US"/>
        </a:p>
      </dgm:t>
    </dgm:pt>
    <dgm:pt modelId="{C9537032-F62C-440C-9DDC-8DBF59A50416}">
      <dgm:prSet custT="1"/>
      <dgm:spPr/>
      <dgm:t>
        <a:bodyPr/>
        <a:lstStyle/>
        <a:p>
          <a:pPr>
            <a:lnSpc>
              <a:spcPct val="100000"/>
            </a:lnSpc>
            <a:defRPr cap="all"/>
          </a:pPr>
          <a:r>
            <a:rPr lang="en-US" sz="1400" dirty="0"/>
            <a:t>Determine the </a:t>
          </a:r>
          <a:r>
            <a:rPr lang="en-US" sz="1400" b="1" dirty="0"/>
            <a:t>resources</a:t>
          </a:r>
          <a:r>
            <a:rPr lang="en-US" sz="1400" dirty="0"/>
            <a:t> required to accomplish the plan</a:t>
          </a:r>
        </a:p>
      </dgm:t>
    </dgm:pt>
    <dgm:pt modelId="{1027C3CA-EFAB-4F41-9A3F-8B7F1C35E038}" type="parTrans" cxnId="{55784D47-E892-4483-896D-3E838D3968FB}">
      <dgm:prSet/>
      <dgm:spPr/>
      <dgm:t>
        <a:bodyPr/>
        <a:lstStyle/>
        <a:p>
          <a:endParaRPr lang="en-US" sz="2000"/>
        </a:p>
      </dgm:t>
    </dgm:pt>
    <dgm:pt modelId="{20F12ACF-BD77-4800-BFAA-7F4434D63E86}" type="sibTrans" cxnId="{55784D47-E892-4483-896D-3E838D3968FB}">
      <dgm:prSet/>
      <dgm:spPr/>
      <dgm:t>
        <a:bodyPr/>
        <a:lstStyle/>
        <a:p>
          <a:endParaRPr lang="en-US"/>
        </a:p>
      </dgm:t>
    </dgm:pt>
    <dgm:pt modelId="{4FC0DE99-1A4B-422F-9688-8BBF10E2BCD8}">
      <dgm:prSet custT="1"/>
      <dgm:spPr/>
      <dgm:t>
        <a:bodyPr/>
        <a:lstStyle/>
        <a:p>
          <a:pPr>
            <a:lnSpc>
              <a:spcPct val="100000"/>
            </a:lnSpc>
            <a:defRPr cap="all"/>
          </a:pPr>
          <a:r>
            <a:rPr lang="en-US" sz="1400" dirty="0"/>
            <a:t>Estimated </a:t>
          </a:r>
          <a:r>
            <a:rPr lang="en-US" sz="1400" b="1" dirty="0"/>
            <a:t>budget</a:t>
          </a:r>
          <a:r>
            <a:rPr lang="en-US" sz="1400" dirty="0"/>
            <a:t> and identify source of funds </a:t>
          </a:r>
        </a:p>
      </dgm:t>
    </dgm:pt>
    <dgm:pt modelId="{3E8F4DF2-4F8B-45B0-8CC6-56CEB0FAEFDB}" type="parTrans" cxnId="{BB4DFB74-E9BF-48E7-8B0F-74D9720AFDE4}">
      <dgm:prSet/>
      <dgm:spPr/>
      <dgm:t>
        <a:bodyPr/>
        <a:lstStyle/>
        <a:p>
          <a:endParaRPr lang="en-US" sz="2000"/>
        </a:p>
      </dgm:t>
    </dgm:pt>
    <dgm:pt modelId="{0DECA1CA-C082-453E-A8A0-28E89178A440}" type="sibTrans" cxnId="{BB4DFB74-E9BF-48E7-8B0F-74D9720AFDE4}">
      <dgm:prSet/>
      <dgm:spPr/>
      <dgm:t>
        <a:bodyPr/>
        <a:lstStyle/>
        <a:p>
          <a:endParaRPr lang="en-US"/>
        </a:p>
      </dgm:t>
    </dgm:pt>
    <dgm:pt modelId="{8967B048-D928-4F60-83C6-F0DC7C396469}">
      <dgm:prSet custT="1"/>
      <dgm:spPr/>
      <dgm:t>
        <a:bodyPr/>
        <a:lstStyle/>
        <a:p>
          <a:pPr>
            <a:lnSpc>
              <a:spcPct val="100000"/>
            </a:lnSpc>
            <a:defRPr cap="all"/>
          </a:pPr>
          <a:r>
            <a:rPr lang="en-US" sz="1400" dirty="0"/>
            <a:t>Set </a:t>
          </a:r>
          <a:r>
            <a:rPr lang="en-US" sz="1400" b="1" dirty="0"/>
            <a:t>target date </a:t>
          </a:r>
          <a:r>
            <a:rPr lang="en-US" sz="1400" dirty="0"/>
            <a:t>of completing the action</a:t>
          </a:r>
        </a:p>
      </dgm:t>
    </dgm:pt>
    <dgm:pt modelId="{7BA4811D-39DB-4033-9B32-B52B652134A6}" type="parTrans" cxnId="{2C02F186-7214-4FC3-89DF-92EE1D645870}">
      <dgm:prSet/>
      <dgm:spPr/>
      <dgm:t>
        <a:bodyPr/>
        <a:lstStyle/>
        <a:p>
          <a:endParaRPr lang="en-US" sz="2000"/>
        </a:p>
      </dgm:t>
    </dgm:pt>
    <dgm:pt modelId="{E58DF061-E56C-4C6E-9253-B2D15F374A02}" type="sibTrans" cxnId="{2C02F186-7214-4FC3-89DF-92EE1D645870}">
      <dgm:prSet/>
      <dgm:spPr/>
      <dgm:t>
        <a:bodyPr/>
        <a:lstStyle/>
        <a:p>
          <a:endParaRPr lang="en-US"/>
        </a:p>
      </dgm:t>
    </dgm:pt>
    <dgm:pt modelId="{CF408AA3-D08B-42FB-A78D-87C75C9A0087}">
      <dgm:prSet/>
      <dgm:spPr/>
      <dgm:t>
        <a:bodyPr/>
        <a:lstStyle/>
        <a:p>
          <a:pPr>
            <a:lnSpc>
              <a:spcPct val="100000"/>
            </a:lnSpc>
            <a:defRPr cap="all"/>
          </a:pPr>
          <a:r>
            <a:rPr lang="en-US" b="1" dirty="0"/>
            <a:t>ACT</a:t>
          </a:r>
          <a:r>
            <a:rPr lang="en-US" dirty="0"/>
            <a:t> and </a:t>
          </a:r>
          <a:r>
            <a:rPr lang="en-US" b="1" dirty="0"/>
            <a:t>record</a:t>
          </a:r>
          <a:r>
            <a:rPr lang="en-US" dirty="0"/>
            <a:t> the date of completion</a:t>
          </a:r>
        </a:p>
      </dgm:t>
    </dgm:pt>
    <dgm:pt modelId="{BE5BA156-BA13-4F31-A23E-F6C71B3325AD}" type="parTrans" cxnId="{F03BC695-8FC5-4A83-999C-DE9600FFD1A0}">
      <dgm:prSet/>
      <dgm:spPr/>
      <dgm:t>
        <a:bodyPr/>
        <a:lstStyle/>
        <a:p>
          <a:endParaRPr lang="en-US" sz="2000"/>
        </a:p>
      </dgm:t>
    </dgm:pt>
    <dgm:pt modelId="{551B0692-238F-429A-A338-E38E669A6744}" type="sibTrans" cxnId="{F03BC695-8FC5-4A83-999C-DE9600FFD1A0}">
      <dgm:prSet/>
      <dgm:spPr/>
      <dgm:t>
        <a:bodyPr/>
        <a:lstStyle/>
        <a:p>
          <a:endParaRPr lang="en-US"/>
        </a:p>
      </dgm:t>
    </dgm:pt>
    <dgm:pt modelId="{71CF89C9-9158-4083-A501-0D20369512A7}" type="pres">
      <dgm:prSet presAssocID="{CE7A4072-5D82-40FF-823F-EFA96E244908}" presName="root" presStyleCnt="0">
        <dgm:presLayoutVars>
          <dgm:dir/>
          <dgm:resizeHandles val="exact"/>
        </dgm:presLayoutVars>
      </dgm:prSet>
      <dgm:spPr/>
    </dgm:pt>
    <dgm:pt modelId="{95477F22-1E65-49E4-9F7D-52864F195E9C}" type="pres">
      <dgm:prSet presAssocID="{C6127DBF-6E51-469D-9CFC-22BB630ABADF}" presName="compNode" presStyleCnt="0"/>
      <dgm:spPr/>
    </dgm:pt>
    <dgm:pt modelId="{2AA5C8D0-EF73-4F68-84BD-D708FCCF0945}" type="pres">
      <dgm:prSet presAssocID="{C6127DBF-6E51-469D-9CFC-22BB630ABADF}" presName="iconBgRect" presStyleLbl="bgShp" presStyleIdx="0" presStyleCnt="6"/>
      <dgm:spPr/>
    </dgm:pt>
    <dgm:pt modelId="{4E2AC030-E0FE-4192-9639-79CA7F295826}" type="pres">
      <dgm:prSet presAssocID="{C6127DBF-6E51-469D-9CFC-22BB630ABADF}" presName="iconRect" presStyleLbl="node1" presStyleIdx="0" presStyleCnt="6"/>
      <dgm:spPr>
        <a:blipFill>
          <a:blip xmlns:r="http://schemas.openxmlformats.org/officeDocument/2006/relationships" r:embed="rId1" cstate="email">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io-Hazard"/>
        </a:ext>
      </dgm:extLst>
    </dgm:pt>
    <dgm:pt modelId="{4FB9B09F-D4C3-45F0-AA43-B482EEAA718B}" type="pres">
      <dgm:prSet presAssocID="{C6127DBF-6E51-469D-9CFC-22BB630ABADF}" presName="spaceRect" presStyleCnt="0"/>
      <dgm:spPr/>
    </dgm:pt>
    <dgm:pt modelId="{41641C5F-268C-4967-8416-2E8644D455F0}" type="pres">
      <dgm:prSet presAssocID="{C6127DBF-6E51-469D-9CFC-22BB630ABADF}" presName="textRect" presStyleLbl="revTx" presStyleIdx="0" presStyleCnt="6">
        <dgm:presLayoutVars>
          <dgm:chMax val="1"/>
          <dgm:chPref val="1"/>
        </dgm:presLayoutVars>
      </dgm:prSet>
      <dgm:spPr/>
    </dgm:pt>
    <dgm:pt modelId="{0F1593AA-1514-467E-8121-411744E27FD5}" type="pres">
      <dgm:prSet presAssocID="{A1C071EA-59AF-4701-A20D-353107FC43B3}" presName="sibTrans" presStyleCnt="0"/>
      <dgm:spPr/>
    </dgm:pt>
    <dgm:pt modelId="{E5FD11F4-031C-4C04-9160-AF99B8D608EE}" type="pres">
      <dgm:prSet presAssocID="{DE710006-F974-49E0-90C5-379F924A71F1}" presName="compNode" presStyleCnt="0"/>
      <dgm:spPr/>
    </dgm:pt>
    <dgm:pt modelId="{7DFB6C70-E992-476D-A0A6-538D0036D03B}" type="pres">
      <dgm:prSet presAssocID="{DE710006-F974-49E0-90C5-379F924A71F1}" presName="iconBgRect" presStyleLbl="bgShp" presStyleIdx="1" presStyleCnt="6"/>
      <dgm:spPr/>
    </dgm:pt>
    <dgm:pt modelId="{3B06D8A9-70B0-4BDE-9CCE-0B0B6D973FE6}" type="pres">
      <dgm:prSet presAssocID="{DE710006-F974-49E0-90C5-379F924A71F1}" presName="iconRect" presStyleLbl="node1" presStyleIdx="1" presStyleCnt="6"/>
      <dgm:spPr>
        <a:blipFill>
          <a:blip xmlns:r="http://schemas.openxmlformats.org/officeDocument/2006/relationships"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Users"/>
        </a:ext>
      </dgm:extLst>
    </dgm:pt>
    <dgm:pt modelId="{034F2BC0-E256-4496-9F59-2772527625BC}" type="pres">
      <dgm:prSet presAssocID="{DE710006-F974-49E0-90C5-379F924A71F1}" presName="spaceRect" presStyleCnt="0"/>
      <dgm:spPr/>
    </dgm:pt>
    <dgm:pt modelId="{2A562A7E-727B-4D29-A314-A7E023BE5C44}" type="pres">
      <dgm:prSet presAssocID="{DE710006-F974-49E0-90C5-379F924A71F1}" presName="textRect" presStyleLbl="revTx" presStyleIdx="1" presStyleCnt="6">
        <dgm:presLayoutVars>
          <dgm:chMax val="1"/>
          <dgm:chPref val="1"/>
        </dgm:presLayoutVars>
      </dgm:prSet>
      <dgm:spPr/>
    </dgm:pt>
    <dgm:pt modelId="{CD5FBBD1-73E2-4458-AC77-FF514C0F6831}" type="pres">
      <dgm:prSet presAssocID="{1B5360A8-E33A-49F5-B64E-10A57C1C93BB}" presName="sibTrans" presStyleCnt="0"/>
      <dgm:spPr/>
    </dgm:pt>
    <dgm:pt modelId="{D934336E-A1D5-4270-880A-827777C95A73}" type="pres">
      <dgm:prSet presAssocID="{C9537032-F62C-440C-9DDC-8DBF59A50416}" presName="compNode" presStyleCnt="0"/>
      <dgm:spPr/>
    </dgm:pt>
    <dgm:pt modelId="{8619FA45-18F8-4B77-AD03-C90EE8042A52}" type="pres">
      <dgm:prSet presAssocID="{C9537032-F62C-440C-9DDC-8DBF59A50416}" presName="iconBgRect" presStyleLbl="bgShp" presStyleIdx="2" presStyleCnt="6"/>
      <dgm:spPr/>
    </dgm:pt>
    <dgm:pt modelId="{B85A9E33-93D6-4876-B711-BAC4D71BF6EF}" type="pres">
      <dgm:prSet presAssocID="{C9537032-F62C-440C-9DDC-8DBF59A50416}" presName="iconRect" presStyleLbl="node1" presStyleIdx="2" presStyleCnt="6"/>
      <dgm:spPr>
        <a:blipFill>
          <a:blip xmlns:r="http://schemas.openxmlformats.org/officeDocument/2006/relationships"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ck List"/>
        </a:ext>
      </dgm:extLst>
    </dgm:pt>
    <dgm:pt modelId="{C980B4D3-99E8-4404-B0F3-3A19E64520B1}" type="pres">
      <dgm:prSet presAssocID="{C9537032-F62C-440C-9DDC-8DBF59A50416}" presName="spaceRect" presStyleCnt="0"/>
      <dgm:spPr/>
    </dgm:pt>
    <dgm:pt modelId="{2B381709-546B-4735-9C05-A07CC404317D}" type="pres">
      <dgm:prSet presAssocID="{C9537032-F62C-440C-9DDC-8DBF59A50416}" presName="textRect" presStyleLbl="revTx" presStyleIdx="2" presStyleCnt="6">
        <dgm:presLayoutVars>
          <dgm:chMax val="1"/>
          <dgm:chPref val="1"/>
        </dgm:presLayoutVars>
      </dgm:prSet>
      <dgm:spPr/>
    </dgm:pt>
    <dgm:pt modelId="{0A20FF6A-EC9D-4DAF-A942-CBAB9A508F76}" type="pres">
      <dgm:prSet presAssocID="{20F12ACF-BD77-4800-BFAA-7F4434D63E86}" presName="sibTrans" presStyleCnt="0"/>
      <dgm:spPr/>
    </dgm:pt>
    <dgm:pt modelId="{F3D11BCC-FE30-4B04-918E-3FC7296384A0}" type="pres">
      <dgm:prSet presAssocID="{4FC0DE99-1A4B-422F-9688-8BBF10E2BCD8}" presName="compNode" presStyleCnt="0"/>
      <dgm:spPr/>
    </dgm:pt>
    <dgm:pt modelId="{604753CA-A4F8-4AFB-B70F-F53C452B3B2C}" type="pres">
      <dgm:prSet presAssocID="{4FC0DE99-1A4B-422F-9688-8BBF10E2BCD8}" presName="iconBgRect" presStyleLbl="bgShp" presStyleIdx="3" presStyleCnt="6"/>
      <dgm:spPr/>
    </dgm:pt>
    <dgm:pt modelId="{0771950E-6DFF-4D5B-A1EF-0EB2A57085CF}" type="pres">
      <dgm:prSet presAssocID="{4FC0DE99-1A4B-422F-9688-8BBF10E2BCD8}" presName="iconRect" presStyleLbl="node1" presStyleIdx="3" presStyleCnt="6"/>
      <dgm:spPr>
        <a:blipFill>
          <a:blip xmlns:r="http://schemas.openxmlformats.org/officeDocument/2006/relationships"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Money"/>
        </a:ext>
      </dgm:extLst>
    </dgm:pt>
    <dgm:pt modelId="{ED11769C-7FA6-425C-8288-D82912CE5F90}" type="pres">
      <dgm:prSet presAssocID="{4FC0DE99-1A4B-422F-9688-8BBF10E2BCD8}" presName="spaceRect" presStyleCnt="0"/>
      <dgm:spPr/>
    </dgm:pt>
    <dgm:pt modelId="{1DF8E57E-7390-47EA-8286-FBA07575FF41}" type="pres">
      <dgm:prSet presAssocID="{4FC0DE99-1A4B-422F-9688-8BBF10E2BCD8}" presName="textRect" presStyleLbl="revTx" presStyleIdx="3" presStyleCnt="6">
        <dgm:presLayoutVars>
          <dgm:chMax val="1"/>
          <dgm:chPref val="1"/>
        </dgm:presLayoutVars>
      </dgm:prSet>
      <dgm:spPr/>
    </dgm:pt>
    <dgm:pt modelId="{609413B0-A273-4CF6-9F80-766FD91CA785}" type="pres">
      <dgm:prSet presAssocID="{0DECA1CA-C082-453E-A8A0-28E89178A440}" presName="sibTrans" presStyleCnt="0"/>
      <dgm:spPr/>
    </dgm:pt>
    <dgm:pt modelId="{73E5DEAB-94DE-4861-827E-CC5876E1ABEC}" type="pres">
      <dgm:prSet presAssocID="{8967B048-D928-4F60-83C6-F0DC7C396469}" presName="compNode" presStyleCnt="0"/>
      <dgm:spPr/>
    </dgm:pt>
    <dgm:pt modelId="{78F2F622-CCBB-484C-9ADE-7189C1D07F9B}" type="pres">
      <dgm:prSet presAssocID="{8967B048-D928-4F60-83C6-F0DC7C396469}" presName="iconBgRect" presStyleLbl="bgShp" presStyleIdx="4" presStyleCnt="6"/>
      <dgm:spPr/>
    </dgm:pt>
    <dgm:pt modelId="{6923A54F-8B6F-45DA-969D-21D2F397F495}" type="pres">
      <dgm:prSet presAssocID="{8967B048-D928-4F60-83C6-F0DC7C396469}" presName="iconRect" presStyleLbl="node1" presStyleIdx="4" presStyleCnt="6"/>
      <dgm:spPr>
        <a:blipFill rotWithShape="1">
          <a:blip xmlns:r="http://schemas.openxmlformats.org/officeDocument/2006/relationships"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a:fillRect/>
          </a:stretch>
        </a:blipFill>
        <a:ln>
          <a:noFill/>
        </a:ln>
      </dgm:spPr>
      <dgm:extLst>
        <a:ext uri="{E40237B7-FDA0-4F09-8148-C483321AD2D9}">
          <dgm14:cNvPr xmlns:dgm14="http://schemas.microsoft.com/office/drawing/2010/diagram" id="0" name="" descr="Bullseye"/>
        </a:ext>
      </dgm:extLst>
    </dgm:pt>
    <dgm:pt modelId="{7363E2E8-AEE8-4785-8BAE-EFDC5F1E35DA}" type="pres">
      <dgm:prSet presAssocID="{8967B048-D928-4F60-83C6-F0DC7C396469}" presName="spaceRect" presStyleCnt="0"/>
      <dgm:spPr/>
    </dgm:pt>
    <dgm:pt modelId="{73573B0F-2CD2-45EF-8308-958C5516F127}" type="pres">
      <dgm:prSet presAssocID="{8967B048-D928-4F60-83C6-F0DC7C396469}" presName="textRect" presStyleLbl="revTx" presStyleIdx="4" presStyleCnt="6">
        <dgm:presLayoutVars>
          <dgm:chMax val="1"/>
          <dgm:chPref val="1"/>
        </dgm:presLayoutVars>
      </dgm:prSet>
      <dgm:spPr/>
    </dgm:pt>
    <dgm:pt modelId="{43D1B167-9027-4E99-9C69-2C0FB29CE2E6}" type="pres">
      <dgm:prSet presAssocID="{E58DF061-E56C-4C6E-9253-B2D15F374A02}" presName="sibTrans" presStyleCnt="0"/>
      <dgm:spPr/>
    </dgm:pt>
    <dgm:pt modelId="{0579FB1A-C925-4884-B6B5-9C86B2448851}" type="pres">
      <dgm:prSet presAssocID="{CF408AA3-D08B-42FB-A78D-87C75C9A0087}" presName="compNode" presStyleCnt="0"/>
      <dgm:spPr/>
    </dgm:pt>
    <dgm:pt modelId="{56EE6A89-6B7D-48ED-B13B-DA5413714E57}" type="pres">
      <dgm:prSet presAssocID="{CF408AA3-D08B-42FB-A78D-87C75C9A0087}" presName="iconBgRect" presStyleLbl="bgShp" presStyleIdx="5" presStyleCnt="6"/>
      <dgm:spPr/>
    </dgm:pt>
    <dgm:pt modelId="{532C4C88-D514-4A39-9BA2-B895ECD74978}" type="pres">
      <dgm:prSet presAssocID="{CF408AA3-D08B-42FB-A78D-87C75C9A0087}" presName="iconRect" presStyleLbl="node1" presStyleIdx="5" presStyleCnt="6"/>
      <dgm:spPr>
        <a:blipFill>
          <a:blip xmlns:r="http://schemas.openxmlformats.org/officeDocument/2006/relationships"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Checkmark"/>
        </a:ext>
      </dgm:extLst>
    </dgm:pt>
    <dgm:pt modelId="{65BC971E-882F-4273-9D10-21F5D2013361}" type="pres">
      <dgm:prSet presAssocID="{CF408AA3-D08B-42FB-A78D-87C75C9A0087}" presName="spaceRect" presStyleCnt="0"/>
      <dgm:spPr/>
    </dgm:pt>
    <dgm:pt modelId="{4CECC5FC-7750-47E1-998C-9001778DE497}" type="pres">
      <dgm:prSet presAssocID="{CF408AA3-D08B-42FB-A78D-87C75C9A0087}" presName="textRect" presStyleLbl="revTx" presStyleIdx="5" presStyleCnt="6">
        <dgm:presLayoutVars>
          <dgm:chMax val="1"/>
          <dgm:chPref val="1"/>
        </dgm:presLayoutVars>
      </dgm:prSet>
      <dgm:spPr/>
    </dgm:pt>
  </dgm:ptLst>
  <dgm:cxnLst>
    <dgm:cxn modelId="{2CC69362-DC21-4AFC-8D25-186A3CA78372}" type="presOf" srcId="{8967B048-D928-4F60-83C6-F0DC7C396469}" destId="{73573B0F-2CD2-45EF-8308-958C5516F127}" srcOrd="0" destOrd="0" presId="urn:microsoft.com/office/officeart/2018/5/layout/IconCircleLabelList"/>
    <dgm:cxn modelId="{55784D47-E892-4483-896D-3E838D3968FB}" srcId="{CE7A4072-5D82-40FF-823F-EFA96E244908}" destId="{C9537032-F62C-440C-9DDC-8DBF59A50416}" srcOrd="2" destOrd="0" parTransId="{1027C3CA-EFAB-4F41-9A3F-8B7F1C35E038}" sibTransId="{20F12ACF-BD77-4800-BFAA-7F4434D63E86}"/>
    <dgm:cxn modelId="{B8273969-0FD1-446C-8114-CE1F3AF66C5D}" srcId="{CE7A4072-5D82-40FF-823F-EFA96E244908}" destId="{C6127DBF-6E51-469D-9CFC-22BB630ABADF}" srcOrd="0" destOrd="0" parTransId="{7B5C61D9-82B4-4786-9CED-62C1C70DDCB3}" sibTransId="{A1C071EA-59AF-4701-A20D-353107FC43B3}"/>
    <dgm:cxn modelId="{BB4DFB74-E9BF-48E7-8B0F-74D9720AFDE4}" srcId="{CE7A4072-5D82-40FF-823F-EFA96E244908}" destId="{4FC0DE99-1A4B-422F-9688-8BBF10E2BCD8}" srcOrd="3" destOrd="0" parTransId="{3E8F4DF2-4F8B-45B0-8CC6-56CEB0FAEFDB}" sibTransId="{0DECA1CA-C082-453E-A8A0-28E89178A440}"/>
    <dgm:cxn modelId="{37481577-C620-4C90-B602-2C7EE10A03C3}" type="presOf" srcId="{C9537032-F62C-440C-9DDC-8DBF59A50416}" destId="{2B381709-546B-4735-9C05-A07CC404317D}" srcOrd="0" destOrd="0" presId="urn:microsoft.com/office/officeart/2018/5/layout/IconCircleLabelList"/>
    <dgm:cxn modelId="{68D6A179-BE85-4331-B31C-DFB58E7E1373}" type="presOf" srcId="{4FC0DE99-1A4B-422F-9688-8BBF10E2BCD8}" destId="{1DF8E57E-7390-47EA-8286-FBA07575FF41}" srcOrd="0" destOrd="0" presId="urn:microsoft.com/office/officeart/2018/5/layout/IconCircleLabelList"/>
    <dgm:cxn modelId="{2C02F186-7214-4FC3-89DF-92EE1D645870}" srcId="{CE7A4072-5D82-40FF-823F-EFA96E244908}" destId="{8967B048-D928-4F60-83C6-F0DC7C396469}" srcOrd="4" destOrd="0" parTransId="{7BA4811D-39DB-4033-9B32-B52B652134A6}" sibTransId="{E58DF061-E56C-4C6E-9253-B2D15F374A02}"/>
    <dgm:cxn modelId="{441C678B-491E-42C2-B0F3-05D3DE8BA60F}" srcId="{CE7A4072-5D82-40FF-823F-EFA96E244908}" destId="{DE710006-F974-49E0-90C5-379F924A71F1}" srcOrd="1" destOrd="0" parTransId="{61B3A937-5659-41FB-AA5C-79DEE3C90FE5}" sibTransId="{1B5360A8-E33A-49F5-B64E-10A57C1C93BB}"/>
    <dgm:cxn modelId="{F03BC695-8FC5-4A83-999C-DE9600FFD1A0}" srcId="{CE7A4072-5D82-40FF-823F-EFA96E244908}" destId="{CF408AA3-D08B-42FB-A78D-87C75C9A0087}" srcOrd="5" destOrd="0" parTransId="{BE5BA156-BA13-4F31-A23E-F6C71B3325AD}" sibTransId="{551B0692-238F-429A-A338-E38E669A6744}"/>
    <dgm:cxn modelId="{366740A2-4AFA-45F9-B411-BD89B7A07D63}" type="presOf" srcId="{DE710006-F974-49E0-90C5-379F924A71F1}" destId="{2A562A7E-727B-4D29-A314-A7E023BE5C44}" srcOrd="0" destOrd="0" presId="urn:microsoft.com/office/officeart/2018/5/layout/IconCircleLabelList"/>
    <dgm:cxn modelId="{AE7D05CB-F317-45F6-A2EF-87971C86300E}" type="presOf" srcId="{CF408AA3-D08B-42FB-A78D-87C75C9A0087}" destId="{4CECC5FC-7750-47E1-998C-9001778DE497}" srcOrd="0" destOrd="0" presId="urn:microsoft.com/office/officeart/2018/5/layout/IconCircleLabelList"/>
    <dgm:cxn modelId="{2ADF46E9-9B86-4891-B632-03C45AD174BC}" type="presOf" srcId="{C6127DBF-6E51-469D-9CFC-22BB630ABADF}" destId="{41641C5F-268C-4967-8416-2E8644D455F0}" srcOrd="0" destOrd="0" presId="urn:microsoft.com/office/officeart/2018/5/layout/IconCircleLabelList"/>
    <dgm:cxn modelId="{820774F9-5481-4455-AC54-E72FD37F8D99}" type="presOf" srcId="{CE7A4072-5D82-40FF-823F-EFA96E244908}" destId="{71CF89C9-9158-4083-A501-0D20369512A7}" srcOrd="0" destOrd="0" presId="urn:microsoft.com/office/officeart/2018/5/layout/IconCircleLabelList"/>
    <dgm:cxn modelId="{6FFDE46A-E7AC-4505-9F08-F7BEF97620DE}" type="presParOf" srcId="{71CF89C9-9158-4083-A501-0D20369512A7}" destId="{95477F22-1E65-49E4-9F7D-52864F195E9C}" srcOrd="0" destOrd="0" presId="urn:microsoft.com/office/officeart/2018/5/layout/IconCircleLabelList"/>
    <dgm:cxn modelId="{6A914CB6-1716-4347-B9DD-F0C83A2560A1}" type="presParOf" srcId="{95477F22-1E65-49E4-9F7D-52864F195E9C}" destId="{2AA5C8D0-EF73-4F68-84BD-D708FCCF0945}" srcOrd="0" destOrd="0" presId="urn:microsoft.com/office/officeart/2018/5/layout/IconCircleLabelList"/>
    <dgm:cxn modelId="{48C919A3-FFC2-49FE-ACAE-B7BF7EF639B3}" type="presParOf" srcId="{95477F22-1E65-49E4-9F7D-52864F195E9C}" destId="{4E2AC030-E0FE-4192-9639-79CA7F295826}" srcOrd="1" destOrd="0" presId="urn:microsoft.com/office/officeart/2018/5/layout/IconCircleLabelList"/>
    <dgm:cxn modelId="{0D999FE4-3ECF-4D68-B2E7-E4AB9AFE0141}" type="presParOf" srcId="{95477F22-1E65-49E4-9F7D-52864F195E9C}" destId="{4FB9B09F-D4C3-45F0-AA43-B482EEAA718B}" srcOrd="2" destOrd="0" presId="urn:microsoft.com/office/officeart/2018/5/layout/IconCircleLabelList"/>
    <dgm:cxn modelId="{F407E6DD-E687-47D5-B40B-78AD364707D6}" type="presParOf" srcId="{95477F22-1E65-49E4-9F7D-52864F195E9C}" destId="{41641C5F-268C-4967-8416-2E8644D455F0}" srcOrd="3" destOrd="0" presId="urn:microsoft.com/office/officeart/2018/5/layout/IconCircleLabelList"/>
    <dgm:cxn modelId="{11A6BD93-B09F-42C1-9F96-5397D71606EA}" type="presParOf" srcId="{71CF89C9-9158-4083-A501-0D20369512A7}" destId="{0F1593AA-1514-467E-8121-411744E27FD5}" srcOrd="1" destOrd="0" presId="urn:microsoft.com/office/officeart/2018/5/layout/IconCircleLabelList"/>
    <dgm:cxn modelId="{E93727CC-AA53-4811-9287-2FF9147A5812}" type="presParOf" srcId="{71CF89C9-9158-4083-A501-0D20369512A7}" destId="{E5FD11F4-031C-4C04-9160-AF99B8D608EE}" srcOrd="2" destOrd="0" presId="urn:microsoft.com/office/officeart/2018/5/layout/IconCircleLabelList"/>
    <dgm:cxn modelId="{E942443A-2DF8-49D4-AEC8-98B5F8F426D2}" type="presParOf" srcId="{E5FD11F4-031C-4C04-9160-AF99B8D608EE}" destId="{7DFB6C70-E992-476D-A0A6-538D0036D03B}" srcOrd="0" destOrd="0" presId="urn:microsoft.com/office/officeart/2018/5/layout/IconCircleLabelList"/>
    <dgm:cxn modelId="{44E0B8D1-DDD2-4CDF-ADD8-45D0409FBA8C}" type="presParOf" srcId="{E5FD11F4-031C-4C04-9160-AF99B8D608EE}" destId="{3B06D8A9-70B0-4BDE-9CCE-0B0B6D973FE6}" srcOrd="1" destOrd="0" presId="urn:microsoft.com/office/officeart/2018/5/layout/IconCircleLabelList"/>
    <dgm:cxn modelId="{ACFE3E60-2C08-48FE-98FD-FED371C88DD2}" type="presParOf" srcId="{E5FD11F4-031C-4C04-9160-AF99B8D608EE}" destId="{034F2BC0-E256-4496-9F59-2772527625BC}" srcOrd="2" destOrd="0" presId="urn:microsoft.com/office/officeart/2018/5/layout/IconCircleLabelList"/>
    <dgm:cxn modelId="{AAED0B0C-328E-4785-AED4-18000FA38C85}" type="presParOf" srcId="{E5FD11F4-031C-4C04-9160-AF99B8D608EE}" destId="{2A562A7E-727B-4D29-A314-A7E023BE5C44}" srcOrd="3" destOrd="0" presId="urn:microsoft.com/office/officeart/2018/5/layout/IconCircleLabelList"/>
    <dgm:cxn modelId="{00796403-583E-425D-B2EE-721349B1102B}" type="presParOf" srcId="{71CF89C9-9158-4083-A501-0D20369512A7}" destId="{CD5FBBD1-73E2-4458-AC77-FF514C0F6831}" srcOrd="3" destOrd="0" presId="urn:microsoft.com/office/officeart/2018/5/layout/IconCircleLabelList"/>
    <dgm:cxn modelId="{96EC034E-C92E-4924-BC2E-069312F685E8}" type="presParOf" srcId="{71CF89C9-9158-4083-A501-0D20369512A7}" destId="{D934336E-A1D5-4270-880A-827777C95A73}" srcOrd="4" destOrd="0" presId="urn:microsoft.com/office/officeart/2018/5/layout/IconCircleLabelList"/>
    <dgm:cxn modelId="{04A77105-08F9-4FA4-BF7F-083DD55C178A}" type="presParOf" srcId="{D934336E-A1D5-4270-880A-827777C95A73}" destId="{8619FA45-18F8-4B77-AD03-C90EE8042A52}" srcOrd="0" destOrd="0" presId="urn:microsoft.com/office/officeart/2018/5/layout/IconCircleLabelList"/>
    <dgm:cxn modelId="{D6BFF726-DCC1-42D5-BB72-C08242816733}" type="presParOf" srcId="{D934336E-A1D5-4270-880A-827777C95A73}" destId="{B85A9E33-93D6-4876-B711-BAC4D71BF6EF}" srcOrd="1" destOrd="0" presId="urn:microsoft.com/office/officeart/2018/5/layout/IconCircleLabelList"/>
    <dgm:cxn modelId="{9D487098-57A5-46C9-9B9E-91489CBDAE8F}" type="presParOf" srcId="{D934336E-A1D5-4270-880A-827777C95A73}" destId="{C980B4D3-99E8-4404-B0F3-3A19E64520B1}" srcOrd="2" destOrd="0" presId="urn:microsoft.com/office/officeart/2018/5/layout/IconCircleLabelList"/>
    <dgm:cxn modelId="{8CF0196E-A812-4E4A-8960-93687644043F}" type="presParOf" srcId="{D934336E-A1D5-4270-880A-827777C95A73}" destId="{2B381709-546B-4735-9C05-A07CC404317D}" srcOrd="3" destOrd="0" presId="urn:microsoft.com/office/officeart/2018/5/layout/IconCircleLabelList"/>
    <dgm:cxn modelId="{603922FA-0CCB-4DC1-87A5-3B8B728489F2}" type="presParOf" srcId="{71CF89C9-9158-4083-A501-0D20369512A7}" destId="{0A20FF6A-EC9D-4DAF-A942-CBAB9A508F76}" srcOrd="5" destOrd="0" presId="urn:microsoft.com/office/officeart/2018/5/layout/IconCircleLabelList"/>
    <dgm:cxn modelId="{81FCFDDB-C196-4102-9747-AA13EDE4A518}" type="presParOf" srcId="{71CF89C9-9158-4083-A501-0D20369512A7}" destId="{F3D11BCC-FE30-4B04-918E-3FC7296384A0}" srcOrd="6" destOrd="0" presId="urn:microsoft.com/office/officeart/2018/5/layout/IconCircleLabelList"/>
    <dgm:cxn modelId="{89485ADA-725F-4A96-9C40-7780DB5986EC}" type="presParOf" srcId="{F3D11BCC-FE30-4B04-918E-3FC7296384A0}" destId="{604753CA-A4F8-4AFB-B70F-F53C452B3B2C}" srcOrd="0" destOrd="0" presId="urn:microsoft.com/office/officeart/2018/5/layout/IconCircleLabelList"/>
    <dgm:cxn modelId="{E0E4A8FC-4EF8-4F4F-AF07-E4378983C0C4}" type="presParOf" srcId="{F3D11BCC-FE30-4B04-918E-3FC7296384A0}" destId="{0771950E-6DFF-4D5B-A1EF-0EB2A57085CF}" srcOrd="1" destOrd="0" presId="urn:microsoft.com/office/officeart/2018/5/layout/IconCircleLabelList"/>
    <dgm:cxn modelId="{D413E762-69B9-4867-ADC0-688F8FA6E740}" type="presParOf" srcId="{F3D11BCC-FE30-4B04-918E-3FC7296384A0}" destId="{ED11769C-7FA6-425C-8288-D82912CE5F90}" srcOrd="2" destOrd="0" presId="urn:microsoft.com/office/officeart/2018/5/layout/IconCircleLabelList"/>
    <dgm:cxn modelId="{FDB7BFC2-FBF0-4C83-8007-810C7DA24EB7}" type="presParOf" srcId="{F3D11BCC-FE30-4B04-918E-3FC7296384A0}" destId="{1DF8E57E-7390-47EA-8286-FBA07575FF41}" srcOrd="3" destOrd="0" presId="urn:microsoft.com/office/officeart/2018/5/layout/IconCircleLabelList"/>
    <dgm:cxn modelId="{96C35FE4-5087-4F8E-B06B-FC70798C5348}" type="presParOf" srcId="{71CF89C9-9158-4083-A501-0D20369512A7}" destId="{609413B0-A273-4CF6-9F80-766FD91CA785}" srcOrd="7" destOrd="0" presId="urn:microsoft.com/office/officeart/2018/5/layout/IconCircleLabelList"/>
    <dgm:cxn modelId="{DCFAC9F6-1F8E-4FFA-9193-5B107154F42A}" type="presParOf" srcId="{71CF89C9-9158-4083-A501-0D20369512A7}" destId="{73E5DEAB-94DE-4861-827E-CC5876E1ABEC}" srcOrd="8" destOrd="0" presId="urn:microsoft.com/office/officeart/2018/5/layout/IconCircleLabelList"/>
    <dgm:cxn modelId="{115A5115-9007-47D3-9AE8-BA75C5108858}" type="presParOf" srcId="{73E5DEAB-94DE-4861-827E-CC5876E1ABEC}" destId="{78F2F622-CCBB-484C-9ADE-7189C1D07F9B}" srcOrd="0" destOrd="0" presId="urn:microsoft.com/office/officeart/2018/5/layout/IconCircleLabelList"/>
    <dgm:cxn modelId="{961A52EE-F064-4638-8191-9DBC33728E29}" type="presParOf" srcId="{73E5DEAB-94DE-4861-827E-CC5876E1ABEC}" destId="{6923A54F-8B6F-45DA-969D-21D2F397F495}" srcOrd="1" destOrd="0" presId="urn:microsoft.com/office/officeart/2018/5/layout/IconCircleLabelList"/>
    <dgm:cxn modelId="{6FEB3314-4449-49E9-917E-5E2149037EC7}" type="presParOf" srcId="{73E5DEAB-94DE-4861-827E-CC5876E1ABEC}" destId="{7363E2E8-AEE8-4785-8BAE-EFDC5F1E35DA}" srcOrd="2" destOrd="0" presId="urn:microsoft.com/office/officeart/2018/5/layout/IconCircleLabelList"/>
    <dgm:cxn modelId="{EB216566-C021-4E0F-ADFF-23BEB6A53984}" type="presParOf" srcId="{73E5DEAB-94DE-4861-827E-CC5876E1ABEC}" destId="{73573B0F-2CD2-45EF-8308-958C5516F127}" srcOrd="3" destOrd="0" presId="urn:microsoft.com/office/officeart/2018/5/layout/IconCircleLabelList"/>
    <dgm:cxn modelId="{CA5F6664-6A49-4446-854B-069EFC7B3348}" type="presParOf" srcId="{71CF89C9-9158-4083-A501-0D20369512A7}" destId="{43D1B167-9027-4E99-9C69-2C0FB29CE2E6}" srcOrd="9" destOrd="0" presId="urn:microsoft.com/office/officeart/2018/5/layout/IconCircleLabelList"/>
    <dgm:cxn modelId="{19FC062E-FFC8-4B67-9C58-C59125FBD28A}" type="presParOf" srcId="{71CF89C9-9158-4083-A501-0D20369512A7}" destId="{0579FB1A-C925-4884-B6B5-9C86B2448851}" srcOrd="10" destOrd="0" presId="urn:microsoft.com/office/officeart/2018/5/layout/IconCircleLabelList"/>
    <dgm:cxn modelId="{5EC5323B-9538-40E8-BCB9-161967E34F8F}" type="presParOf" srcId="{0579FB1A-C925-4884-B6B5-9C86B2448851}" destId="{56EE6A89-6B7D-48ED-B13B-DA5413714E57}" srcOrd="0" destOrd="0" presId="urn:microsoft.com/office/officeart/2018/5/layout/IconCircleLabelList"/>
    <dgm:cxn modelId="{17B5AFAD-0D89-4C12-8CD9-6D5E81D961ED}" type="presParOf" srcId="{0579FB1A-C925-4884-B6B5-9C86B2448851}" destId="{532C4C88-D514-4A39-9BA2-B895ECD74978}" srcOrd="1" destOrd="0" presId="urn:microsoft.com/office/officeart/2018/5/layout/IconCircleLabelList"/>
    <dgm:cxn modelId="{5931D9B8-975E-4DED-B3B5-49DE81D4FA4B}" type="presParOf" srcId="{0579FB1A-C925-4884-B6B5-9C86B2448851}" destId="{65BC971E-882F-4273-9D10-21F5D2013361}" srcOrd="2" destOrd="0" presId="urn:microsoft.com/office/officeart/2018/5/layout/IconCircleLabelList"/>
    <dgm:cxn modelId="{CF62F2A3-396F-4521-BB1A-62A31A7C5559}" type="presParOf" srcId="{0579FB1A-C925-4884-B6B5-9C86B2448851}" destId="{4CECC5FC-7750-47E1-998C-9001778DE497}"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196EC5-8119-4C23-8DAD-03F9691B4BC4}">
      <dsp:nvSpPr>
        <dsp:cNvPr id="0" name=""/>
        <dsp:cNvSpPr/>
      </dsp:nvSpPr>
      <dsp:spPr>
        <a:xfrm>
          <a:off x="0" y="197847"/>
          <a:ext cx="4497180" cy="1798872"/>
        </a:xfrm>
        <a:prstGeom prst="rect">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t" anchorCtr="0">
          <a:noAutofit/>
        </a:bodyPr>
        <a:lstStyle/>
        <a:p>
          <a:pPr marL="0" lvl="0" indent="0" algn="ctr" defTabSz="1244600">
            <a:lnSpc>
              <a:spcPct val="90000"/>
            </a:lnSpc>
            <a:spcBef>
              <a:spcPct val="0"/>
            </a:spcBef>
            <a:spcAft>
              <a:spcPts val="600"/>
            </a:spcAft>
            <a:buNone/>
          </a:pPr>
          <a:r>
            <a:rPr lang="en-US" sz="2800" b="1" kern="1200" dirty="0"/>
            <a:t>PART 1</a:t>
          </a:r>
        </a:p>
        <a:p>
          <a:pPr marL="0" lvl="0" indent="0" algn="ctr" defTabSz="1244600">
            <a:lnSpc>
              <a:spcPct val="90000"/>
            </a:lnSpc>
            <a:spcBef>
              <a:spcPct val="0"/>
            </a:spcBef>
            <a:spcAft>
              <a:spcPts val="600"/>
            </a:spcAft>
            <a:buNone/>
          </a:pPr>
          <a:r>
            <a:rPr lang="en-US" sz="2800" b="1" kern="1200" dirty="0"/>
            <a:t>Using the WASH Assessment Tool</a:t>
          </a:r>
        </a:p>
        <a:p>
          <a:pPr marL="0" lvl="0" indent="0" algn="ctr" defTabSz="1244600">
            <a:lnSpc>
              <a:spcPct val="90000"/>
            </a:lnSpc>
            <a:spcBef>
              <a:spcPct val="0"/>
            </a:spcBef>
            <a:spcAft>
              <a:spcPts val="600"/>
            </a:spcAft>
            <a:buNone/>
          </a:pPr>
          <a:endParaRPr lang="en-US" sz="1800" b="1" kern="1200" dirty="0"/>
        </a:p>
      </dsp:txBody>
      <dsp:txXfrm>
        <a:off x="0" y="197847"/>
        <a:ext cx="4497180" cy="1798872"/>
      </dsp:txXfrm>
    </dsp:sp>
    <dsp:sp modelId="{39C198A6-2CD1-4B9D-959A-55480A5DF169}">
      <dsp:nvSpPr>
        <dsp:cNvPr id="0" name=""/>
        <dsp:cNvSpPr/>
      </dsp:nvSpPr>
      <dsp:spPr>
        <a:xfrm>
          <a:off x="2" y="1977507"/>
          <a:ext cx="4497180" cy="2854800"/>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Understanding WASH FIT- its benefits and process</a:t>
          </a:r>
          <a:endParaRPr lang="en-US" sz="1800" kern="1200" dirty="0"/>
        </a:p>
        <a:p>
          <a:pPr marL="228600" lvl="1" indent="-228600" algn="l" defTabSz="1066800">
            <a:lnSpc>
              <a:spcPct val="90000"/>
            </a:lnSpc>
            <a:spcBef>
              <a:spcPct val="0"/>
            </a:spcBef>
            <a:spcAft>
              <a:spcPct val="15000"/>
            </a:spcAft>
            <a:buChar char="•"/>
          </a:pPr>
          <a:r>
            <a:rPr lang="en-US" sz="2400" kern="1200" dirty="0"/>
            <a:t>Who uses WASH FIT?</a:t>
          </a:r>
        </a:p>
        <a:p>
          <a:pPr marL="228600" lvl="1" indent="-228600" algn="l" defTabSz="1066800">
            <a:lnSpc>
              <a:spcPct val="90000"/>
            </a:lnSpc>
            <a:spcBef>
              <a:spcPct val="0"/>
            </a:spcBef>
            <a:spcAft>
              <a:spcPct val="15000"/>
            </a:spcAft>
            <a:buChar char="•"/>
          </a:pPr>
          <a:r>
            <a:rPr lang="en-US" sz="2400" kern="1200"/>
            <a:t>How to use WASH Assessment tool?</a:t>
          </a:r>
          <a:endParaRPr lang="en-US" sz="2400" kern="1200" dirty="0"/>
        </a:p>
      </dsp:txBody>
      <dsp:txXfrm>
        <a:off x="2" y="1977507"/>
        <a:ext cx="4497180" cy="2854800"/>
      </dsp:txXfrm>
    </dsp:sp>
    <dsp:sp modelId="{7E87B2B4-61DC-4EBD-9191-579C7960331F}">
      <dsp:nvSpPr>
        <dsp:cNvPr id="0" name=""/>
        <dsp:cNvSpPr/>
      </dsp:nvSpPr>
      <dsp:spPr>
        <a:xfrm>
          <a:off x="5126832" y="197847"/>
          <a:ext cx="4497180" cy="1798872"/>
        </a:xfrm>
        <a:prstGeom prst="rect">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t" anchorCtr="0">
          <a:noAutofit/>
        </a:bodyPr>
        <a:lstStyle/>
        <a:p>
          <a:pPr marL="0" lvl="0" indent="0" algn="ctr" defTabSz="1244600">
            <a:lnSpc>
              <a:spcPct val="90000"/>
            </a:lnSpc>
            <a:spcBef>
              <a:spcPct val="0"/>
            </a:spcBef>
            <a:spcAft>
              <a:spcPct val="35000"/>
            </a:spcAft>
            <a:buNone/>
          </a:pPr>
          <a:r>
            <a:rPr lang="en-US" sz="2800" b="1" kern="1200" dirty="0"/>
            <a:t>PART 2</a:t>
          </a:r>
        </a:p>
        <a:p>
          <a:pPr marL="0" lvl="0" indent="0" algn="ctr" defTabSz="1244600">
            <a:lnSpc>
              <a:spcPct val="90000"/>
            </a:lnSpc>
            <a:spcBef>
              <a:spcPct val="0"/>
            </a:spcBef>
            <a:spcAft>
              <a:spcPct val="35000"/>
            </a:spcAft>
            <a:buNone/>
          </a:pPr>
          <a:r>
            <a:rPr lang="en-US" sz="2800" b="1" kern="1200" dirty="0"/>
            <a:t>Improving WASH Facilities</a:t>
          </a:r>
        </a:p>
      </dsp:txBody>
      <dsp:txXfrm>
        <a:off x="5126832" y="197847"/>
        <a:ext cx="4497180" cy="1798872"/>
      </dsp:txXfrm>
    </dsp:sp>
    <dsp:sp modelId="{5543645B-6CC6-4E93-9304-38C646935960}">
      <dsp:nvSpPr>
        <dsp:cNvPr id="0" name=""/>
        <dsp:cNvSpPr/>
      </dsp:nvSpPr>
      <dsp:spPr>
        <a:xfrm>
          <a:off x="5126832" y="1996720"/>
          <a:ext cx="4497180" cy="2854800"/>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Analyzing the results of the WASH Assessment </a:t>
          </a:r>
        </a:p>
        <a:p>
          <a:pPr marL="228600" lvl="1" indent="-228600" algn="l" defTabSz="1066800">
            <a:lnSpc>
              <a:spcPct val="90000"/>
            </a:lnSpc>
            <a:spcBef>
              <a:spcPct val="0"/>
            </a:spcBef>
            <a:spcAft>
              <a:spcPct val="15000"/>
            </a:spcAft>
            <a:buChar char="•"/>
          </a:pPr>
          <a:r>
            <a:rPr lang="en-US" sz="2400" kern="1200" dirty="0"/>
            <a:t>Developing an improvement plan</a:t>
          </a:r>
        </a:p>
        <a:p>
          <a:pPr marL="228600" lvl="1" indent="-228600" algn="l" defTabSz="1066800">
            <a:lnSpc>
              <a:spcPct val="90000"/>
            </a:lnSpc>
            <a:spcBef>
              <a:spcPct val="0"/>
            </a:spcBef>
            <a:spcAft>
              <a:spcPct val="15000"/>
            </a:spcAft>
            <a:buChar char="•"/>
          </a:pPr>
          <a:r>
            <a:rPr lang="en-US" sz="2400" kern="1200" dirty="0"/>
            <a:t>Monitoring progress</a:t>
          </a:r>
        </a:p>
      </dsp:txBody>
      <dsp:txXfrm>
        <a:off x="5126832" y="1996720"/>
        <a:ext cx="4497180" cy="28548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65FC83-495D-4CB7-9553-73D492327B98}">
      <dsp:nvSpPr>
        <dsp:cNvPr id="0" name=""/>
        <dsp:cNvSpPr/>
      </dsp:nvSpPr>
      <dsp:spPr>
        <a:xfrm>
          <a:off x="2659644" y="48611"/>
          <a:ext cx="2642738" cy="1305627"/>
        </a:xfrm>
        <a:prstGeom prst="roundRect">
          <a:avLst/>
        </a:prstGeom>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6350" cap="flat" cmpd="sng" algn="ctr">
          <a:solidFill>
            <a:schemeClr val="accent5"/>
          </a:solidFill>
          <a:prstDash val="solid"/>
          <a:miter lim="800000"/>
        </a:ln>
        <a:effectLst/>
      </dsp:spPr>
      <dsp:style>
        <a:lnRef idx="1">
          <a:schemeClr val="accent5"/>
        </a:lnRef>
        <a:fillRef idx="2">
          <a:schemeClr val="accent5"/>
        </a:fillRef>
        <a:effectRef idx="1">
          <a:schemeClr val="accent5"/>
        </a:effectRef>
        <a:fontRef idx="minor">
          <a:schemeClr val="dk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noProof="0" dirty="0">
              <a:latin typeface="Arial"/>
              <a:cs typeface="Arial"/>
            </a:rPr>
            <a:t>1. Prepare and train the team and undertake continuous professional development</a:t>
          </a:r>
          <a:endParaRPr lang="en-US" sz="1400" kern="1200" noProof="0" dirty="0">
            <a:highlight>
              <a:srgbClr val="FFFF00"/>
            </a:highlight>
            <a:latin typeface="Arial"/>
            <a:cs typeface="Arial"/>
          </a:endParaRPr>
        </a:p>
      </dsp:txBody>
      <dsp:txXfrm>
        <a:off x="2723379" y="112346"/>
        <a:ext cx="2515268" cy="1178157"/>
      </dsp:txXfrm>
    </dsp:sp>
    <dsp:sp modelId="{6C26B395-A3A8-4CC5-AA2B-43DC5A409229}">
      <dsp:nvSpPr>
        <dsp:cNvPr id="0" name=""/>
        <dsp:cNvSpPr/>
      </dsp:nvSpPr>
      <dsp:spPr>
        <a:xfrm>
          <a:off x="2677972" y="1126223"/>
          <a:ext cx="4586439" cy="4586439"/>
        </a:xfrm>
        <a:custGeom>
          <a:avLst/>
          <a:gdLst/>
          <a:ahLst/>
          <a:cxnLst/>
          <a:rect l="0" t="0" r="0" b="0"/>
          <a:pathLst>
            <a:path>
              <a:moveTo>
                <a:pt x="2848861" y="68333"/>
              </a:moveTo>
              <a:arcTo wR="2293219" hR="2293219" stAng="17041332" swAng="1047633"/>
            </a:path>
          </a:pathLst>
        </a:custGeom>
        <a:noFill/>
        <a:ln w="38100" cap="flat" cmpd="sng" algn="ctr">
          <a:solidFill>
            <a:scrgbClr r="0" g="0" b="0"/>
          </a:solidFill>
          <a:prstDash val="solid"/>
          <a:miter lim="800000"/>
          <a:tailEnd type="arrow"/>
        </a:ln>
        <a:effectLst/>
      </dsp:spPr>
      <dsp:style>
        <a:lnRef idx="1">
          <a:scrgbClr r="0" g="0" b="0"/>
        </a:lnRef>
        <a:fillRef idx="0">
          <a:scrgbClr r="0" g="0" b="0"/>
        </a:fillRef>
        <a:effectRef idx="0">
          <a:scrgbClr r="0" g="0" b="0"/>
        </a:effectRef>
        <a:fontRef idx="minor"/>
      </dsp:style>
    </dsp:sp>
    <dsp:sp modelId="{81553B51-DA17-477B-BDC4-F598B6177815}">
      <dsp:nvSpPr>
        <dsp:cNvPr id="0" name=""/>
        <dsp:cNvSpPr/>
      </dsp:nvSpPr>
      <dsp:spPr>
        <a:xfrm>
          <a:off x="5641182" y="1592852"/>
          <a:ext cx="1996637" cy="1629837"/>
        </a:xfrm>
        <a:prstGeom prst="roundRect">
          <a:avLst/>
        </a:prstGeom>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6350" cap="flat" cmpd="sng" algn="ctr">
          <a:solidFill>
            <a:schemeClr val="accent5"/>
          </a:solidFill>
          <a:prstDash val="solid"/>
          <a:miter lim="800000"/>
        </a:ln>
        <a:effectLst/>
      </dsp:spPr>
      <dsp:style>
        <a:lnRef idx="1">
          <a:schemeClr val="accent5"/>
        </a:lnRef>
        <a:fillRef idx="2">
          <a:schemeClr val="accent5"/>
        </a:fillRef>
        <a:effectRef idx="1">
          <a:schemeClr val="accent5"/>
        </a:effectRef>
        <a:fontRef idx="minor">
          <a:schemeClr val="dk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noProof="0" dirty="0">
              <a:latin typeface="Arial"/>
              <a:cs typeface="Arial"/>
            </a:rPr>
            <a:t>2. Conduct facility assessment</a:t>
          </a:r>
        </a:p>
      </dsp:txBody>
      <dsp:txXfrm>
        <a:off x="5720744" y="1672414"/>
        <a:ext cx="1837513" cy="1470713"/>
      </dsp:txXfrm>
    </dsp:sp>
    <dsp:sp modelId="{E0DE1AD2-3BB8-4B73-9B18-EB7E0D7E641B}">
      <dsp:nvSpPr>
        <dsp:cNvPr id="0" name=""/>
        <dsp:cNvSpPr/>
      </dsp:nvSpPr>
      <dsp:spPr>
        <a:xfrm>
          <a:off x="2510971" y="-422485"/>
          <a:ext cx="4586439" cy="4586439"/>
        </a:xfrm>
        <a:custGeom>
          <a:avLst/>
          <a:gdLst/>
          <a:ahLst/>
          <a:cxnLst/>
          <a:rect l="0" t="0" r="0" b="0"/>
          <a:pathLst>
            <a:path>
              <a:moveTo>
                <a:pt x="4039759" y="3779307"/>
              </a:moveTo>
              <a:arcTo wR="2293219" hR="2293219" stAng="2423618" swAng="775925"/>
            </a:path>
          </a:pathLst>
        </a:custGeom>
        <a:noFill/>
        <a:ln w="38100" cap="flat" cmpd="sng" algn="ctr">
          <a:solidFill>
            <a:scrgbClr r="0" g="0" b="0"/>
          </a:solidFill>
          <a:prstDash val="solid"/>
          <a:miter lim="800000"/>
          <a:tailEnd type="arrow"/>
        </a:ln>
        <a:effectLst/>
      </dsp:spPr>
      <dsp:style>
        <a:lnRef idx="1">
          <a:scrgbClr r="0" g="0" b="0"/>
        </a:lnRef>
        <a:fillRef idx="0">
          <a:scrgbClr r="0" g="0" b="0"/>
        </a:fillRef>
        <a:effectRef idx="0">
          <a:scrgbClr r="0" g="0" b="0"/>
        </a:effectRef>
        <a:fontRef idx="minor"/>
      </dsp:style>
    </dsp:sp>
    <dsp:sp modelId="{672F31DB-4371-4753-AF42-22B10D98FB43}">
      <dsp:nvSpPr>
        <dsp:cNvPr id="0" name=""/>
        <dsp:cNvSpPr/>
      </dsp:nvSpPr>
      <dsp:spPr>
        <a:xfrm>
          <a:off x="4648979" y="3806847"/>
          <a:ext cx="1966260" cy="1201267"/>
        </a:xfrm>
        <a:prstGeom prst="roundRect">
          <a:avLst/>
        </a:prstGeom>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6350" cap="flat" cmpd="sng" algn="ctr">
          <a:solidFill>
            <a:schemeClr val="accent5"/>
          </a:solidFill>
          <a:prstDash val="solid"/>
          <a:miter lim="800000"/>
        </a:ln>
        <a:effectLst/>
      </dsp:spPr>
      <dsp:style>
        <a:lnRef idx="1">
          <a:schemeClr val="accent5"/>
        </a:lnRef>
        <a:fillRef idx="2">
          <a:schemeClr val="accent5"/>
        </a:fillRef>
        <a:effectRef idx="1">
          <a:schemeClr val="accent5"/>
        </a:effectRef>
        <a:fontRef idx="minor">
          <a:schemeClr val="dk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noProof="0" dirty="0">
              <a:latin typeface="Arial"/>
              <a:cs typeface="Arial"/>
            </a:rPr>
            <a:t>3. Identify and prioritize areas for improvement</a:t>
          </a:r>
          <a:endParaRPr lang="en-US" sz="1400" b="0" kern="1200" noProof="0" dirty="0">
            <a:latin typeface="Arial"/>
            <a:cs typeface="Arial"/>
          </a:endParaRPr>
        </a:p>
      </dsp:txBody>
      <dsp:txXfrm>
        <a:off x="4707620" y="3865488"/>
        <a:ext cx="1848978" cy="1083985"/>
      </dsp:txXfrm>
    </dsp:sp>
    <dsp:sp modelId="{54F9FBF4-B33A-4535-ABBD-32A87B0AA674}">
      <dsp:nvSpPr>
        <dsp:cNvPr id="0" name=""/>
        <dsp:cNvSpPr/>
      </dsp:nvSpPr>
      <dsp:spPr>
        <a:xfrm>
          <a:off x="1758377" y="515774"/>
          <a:ext cx="4586439" cy="4586439"/>
        </a:xfrm>
        <a:custGeom>
          <a:avLst/>
          <a:gdLst/>
          <a:ahLst/>
          <a:cxnLst/>
          <a:rect l="0" t="0" r="0" b="0"/>
          <a:pathLst>
            <a:path>
              <a:moveTo>
                <a:pt x="2697685" y="4550488"/>
              </a:moveTo>
              <a:arcTo wR="2293219" hR="2293219" stAng="4790480" swAng="1160891"/>
            </a:path>
          </a:pathLst>
        </a:custGeom>
        <a:noFill/>
        <a:ln w="38100" cap="flat" cmpd="sng" algn="ctr">
          <a:solidFill>
            <a:scrgbClr r="0" g="0" b="0"/>
          </a:solidFill>
          <a:prstDash val="solid"/>
          <a:miter lim="800000"/>
          <a:tailEnd type="arrow"/>
        </a:ln>
        <a:effectLst/>
      </dsp:spPr>
      <dsp:style>
        <a:lnRef idx="1">
          <a:scrgbClr r="0" g="0" b="0"/>
        </a:lnRef>
        <a:fillRef idx="0">
          <a:scrgbClr r="0" g="0" b="0"/>
        </a:fillRef>
        <a:effectRef idx="0">
          <a:scrgbClr r="0" g="0" b="0"/>
        </a:effectRef>
        <a:fontRef idx="minor"/>
      </dsp:style>
    </dsp:sp>
    <dsp:sp modelId="{CC100B9F-18D9-4DED-B54D-6C2035E37E13}">
      <dsp:nvSpPr>
        <dsp:cNvPr id="0" name=""/>
        <dsp:cNvSpPr/>
      </dsp:nvSpPr>
      <dsp:spPr>
        <a:xfrm>
          <a:off x="1344202" y="3691383"/>
          <a:ext cx="2094513" cy="1445061"/>
        </a:xfrm>
        <a:prstGeom prst="roundRect">
          <a:avLst/>
        </a:prstGeom>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6350" cap="flat" cmpd="sng" algn="ctr">
          <a:solidFill>
            <a:schemeClr val="accent5"/>
          </a:solidFill>
          <a:prstDash val="solid"/>
          <a:miter lim="800000"/>
        </a:ln>
        <a:effectLst/>
      </dsp:spPr>
      <dsp:style>
        <a:lnRef idx="1">
          <a:schemeClr val="accent5"/>
        </a:lnRef>
        <a:fillRef idx="2">
          <a:schemeClr val="accent5"/>
        </a:fillRef>
        <a:effectRef idx="1">
          <a:schemeClr val="accent5"/>
        </a:effectRef>
        <a:fontRef idx="minor">
          <a:schemeClr val="dk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b="0" kern="1200" noProof="0" dirty="0">
              <a:latin typeface="Arial"/>
              <a:cs typeface="Arial"/>
            </a:rPr>
            <a:t>4. Develop improvement plan and TAKE ACTION</a:t>
          </a:r>
        </a:p>
      </dsp:txBody>
      <dsp:txXfrm>
        <a:off x="1414744" y="3761925"/>
        <a:ext cx="1953429" cy="1303977"/>
      </dsp:txXfrm>
    </dsp:sp>
    <dsp:sp modelId="{D22E75C7-E4C9-41B4-A4F2-37C019441238}">
      <dsp:nvSpPr>
        <dsp:cNvPr id="0" name=""/>
        <dsp:cNvSpPr/>
      </dsp:nvSpPr>
      <dsp:spPr>
        <a:xfrm>
          <a:off x="839166" y="-550382"/>
          <a:ext cx="4586439" cy="4586439"/>
        </a:xfrm>
        <a:custGeom>
          <a:avLst/>
          <a:gdLst/>
          <a:ahLst/>
          <a:cxnLst/>
          <a:rect l="0" t="0" r="0" b="0"/>
          <a:pathLst>
            <a:path>
              <a:moveTo>
                <a:pt x="929513" y="4136900"/>
              </a:moveTo>
              <a:arcTo wR="2293219" hR="2293219" stAng="7589342" swAng="850104"/>
            </a:path>
          </a:pathLst>
        </a:custGeom>
        <a:noFill/>
        <a:ln w="38100" cap="flat" cmpd="sng" algn="ctr">
          <a:solidFill>
            <a:scrgbClr r="0" g="0" b="0"/>
          </a:solidFill>
          <a:prstDash val="solid"/>
          <a:miter lim="800000"/>
          <a:tailEnd type="arrow"/>
        </a:ln>
        <a:effectLst/>
      </dsp:spPr>
      <dsp:style>
        <a:lnRef idx="1">
          <a:scrgbClr r="0" g="0" b="0"/>
        </a:lnRef>
        <a:fillRef idx="0">
          <a:scrgbClr r="0" g="0" b="0"/>
        </a:fillRef>
        <a:effectRef idx="0">
          <a:scrgbClr r="0" g="0" b="0"/>
        </a:effectRef>
        <a:fontRef idx="minor"/>
      </dsp:style>
    </dsp:sp>
    <dsp:sp modelId="{38767234-1F75-4C43-AA5B-36E752C0E830}">
      <dsp:nvSpPr>
        <dsp:cNvPr id="0" name=""/>
        <dsp:cNvSpPr/>
      </dsp:nvSpPr>
      <dsp:spPr>
        <a:xfrm>
          <a:off x="350231" y="1801309"/>
          <a:ext cx="1854281" cy="1246173"/>
        </a:xfrm>
        <a:prstGeom prst="roundRect">
          <a:avLst/>
        </a:prstGeom>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6350" cap="flat" cmpd="sng" algn="ctr">
          <a:solidFill>
            <a:schemeClr val="accent5"/>
          </a:solidFill>
          <a:prstDash val="solid"/>
          <a:miter lim="800000"/>
        </a:ln>
        <a:effectLst/>
      </dsp:spPr>
      <dsp:style>
        <a:lnRef idx="1">
          <a:schemeClr val="accent5"/>
        </a:lnRef>
        <a:fillRef idx="2">
          <a:schemeClr val="accent5"/>
        </a:fillRef>
        <a:effectRef idx="1">
          <a:schemeClr val="accent5"/>
        </a:effectRef>
        <a:fontRef idx="minor">
          <a:schemeClr val="dk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a:cs typeface="Arial"/>
            </a:rPr>
            <a:t>5. Reflect, adapt, improve, learn</a:t>
          </a:r>
          <a:endParaRPr lang="en-US" sz="1400" kern="1200" noProof="0" dirty="0">
            <a:latin typeface="Arial"/>
            <a:cs typeface="Arial"/>
          </a:endParaRPr>
        </a:p>
      </dsp:txBody>
      <dsp:txXfrm>
        <a:off x="411064" y="1862142"/>
        <a:ext cx="1732615" cy="1124507"/>
      </dsp:txXfrm>
    </dsp:sp>
    <dsp:sp modelId="{A2DC0AD6-86D9-442D-A545-E9394A6C2802}">
      <dsp:nvSpPr>
        <dsp:cNvPr id="0" name=""/>
        <dsp:cNvSpPr/>
      </dsp:nvSpPr>
      <dsp:spPr>
        <a:xfrm>
          <a:off x="808532" y="1107244"/>
          <a:ext cx="4586439" cy="4586439"/>
        </a:xfrm>
        <a:custGeom>
          <a:avLst/>
          <a:gdLst/>
          <a:ahLst/>
          <a:cxnLst/>
          <a:rect l="0" t="0" r="0" b="0"/>
          <a:pathLst>
            <a:path>
              <a:moveTo>
                <a:pt x="851380" y="509976"/>
              </a:moveTo>
              <a:arcTo wR="2293219" hR="2293219" stAng="13862566" swAng="1260771"/>
            </a:path>
          </a:pathLst>
        </a:custGeom>
        <a:noFill/>
        <a:ln w="38100" cap="flat" cmpd="sng" algn="ctr">
          <a:solidFill>
            <a:scrgbClr r="0" g="0" b="0"/>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3E053D-9C02-4DA6-836F-EE1AADBCA70E}">
      <dsp:nvSpPr>
        <dsp:cNvPr id="0" name=""/>
        <dsp:cNvSpPr/>
      </dsp:nvSpPr>
      <dsp:spPr>
        <a:xfrm>
          <a:off x="540377" y="1280041"/>
          <a:ext cx="1098000" cy="1098000"/>
        </a:xfrm>
        <a:prstGeom prst="round2DiagRect">
          <a:avLst>
            <a:gd name="adj1" fmla="val 29727"/>
            <a:gd name="adj2" fmla="val 0"/>
          </a:avLst>
        </a:prstGeom>
        <a:solidFill>
          <a:schemeClr val="accent3">
            <a:tint val="40000"/>
            <a:hueOff val="0"/>
            <a:satOff val="0"/>
            <a:lumOff val="0"/>
            <a:alphaOff val="0"/>
          </a:schemeClr>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0">
          <a:scrgbClr r="0" g="0" b="0"/>
        </a:effectRef>
        <a:fontRef idx="minor"/>
      </dsp:style>
    </dsp:sp>
    <dsp:sp modelId="{6547AE70-BE82-4612-B052-228F3DEC9BE4}">
      <dsp:nvSpPr>
        <dsp:cNvPr id="0" name=""/>
        <dsp:cNvSpPr/>
      </dsp:nvSpPr>
      <dsp:spPr>
        <a:xfrm>
          <a:off x="767769" y="1537456"/>
          <a:ext cx="630000" cy="630000"/>
        </a:xfrm>
        <a:prstGeom prst="rect">
          <a:avLst/>
        </a:prstGeom>
        <a:blipFill>
          <a:blip xmlns:r="http://schemas.openxmlformats.org/officeDocument/2006/relationships" r:embed="rId1" cstate="email">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28E883A-212E-400B-A349-CB0A351868E6}">
      <dsp:nvSpPr>
        <dsp:cNvPr id="0" name=""/>
        <dsp:cNvSpPr/>
      </dsp:nvSpPr>
      <dsp:spPr>
        <a:xfrm>
          <a:off x="189384" y="2718805"/>
          <a:ext cx="1800000" cy="83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dirty="0"/>
            <a:t>engage senior management support</a:t>
          </a:r>
        </a:p>
      </dsp:txBody>
      <dsp:txXfrm>
        <a:off x="189384" y="2718805"/>
        <a:ext cx="1800000" cy="832500"/>
      </dsp:txXfrm>
    </dsp:sp>
    <dsp:sp modelId="{8B3A8D22-964C-4C4B-9CC1-92E1AB76DB77}">
      <dsp:nvSpPr>
        <dsp:cNvPr id="0" name=""/>
        <dsp:cNvSpPr/>
      </dsp:nvSpPr>
      <dsp:spPr>
        <a:xfrm>
          <a:off x="2538078" y="1269764"/>
          <a:ext cx="1098000" cy="1098000"/>
        </a:xfrm>
        <a:prstGeom prst="round2DiagRect">
          <a:avLst>
            <a:gd name="adj1" fmla="val 29727"/>
            <a:gd name="adj2" fmla="val 0"/>
          </a:avLst>
        </a:prstGeom>
        <a:solidFill>
          <a:schemeClr val="accent3">
            <a:tint val="40000"/>
            <a:hueOff val="0"/>
            <a:satOff val="0"/>
            <a:lumOff val="0"/>
            <a:alphaOff val="0"/>
          </a:schemeClr>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0">
          <a:scrgbClr r="0" g="0" b="0"/>
        </a:effectRef>
        <a:fontRef idx="minor"/>
      </dsp:style>
    </dsp:sp>
    <dsp:sp modelId="{929D8AB1-6C14-4113-AF0D-D03D77D89D14}">
      <dsp:nvSpPr>
        <dsp:cNvPr id="0" name=""/>
        <dsp:cNvSpPr/>
      </dsp:nvSpPr>
      <dsp:spPr>
        <a:xfrm>
          <a:off x="2772078" y="1503764"/>
          <a:ext cx="630000" cy="630000"/>
        </a:xfrm>
        <a:prstGeom prst="rect">
          <a:avLst/>
        </a:prstGeom>
        <a:blipFill>
          <a:blip xmlns:r="http://schemas.openxmlformats.org/officeDocument/2006/relationships"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734EEC6-92E6-4F2A-8919-3897F2BEB320}">
      <dsp:nvSpPr>
        <dsp:cNvPr id="0" name=""/>
        <dsp:cNvSpPr/>
      </dsp:nvSpPr>
      <dsp:spPr>
        <a:xfrm>
          <a:off x="2187078" y="2709764"/>
          <a:ext cx="1800000" cy="83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dirty="0"/>
            <a:t>Identify team members based on required expertise</a:t>
          </a:r>
        </a:p>
      </dsp:txBody>
      <dsp:txXfrm>
        <a:off x="2187078" y="2709764"/>
        <a:ext cx="1800000" cy="832500"/>
      </dsp:txXfrm>
    </dsp:sp>
    <dsp:sp modelId="{A2AE4A7A-95F9-40A5-BC13-7DCFDFAA6F38}">
      <dsp:nvSpPr>
        <dsp:cNvPr id="0" name=""/>
        <dsp:cNvSpPr/>
      </dsp:nvSpPr>
      <dsp:spPr>
        <a:xfrm>
          <a:off x="4653078" y="1269764"/>
          <a:ext cx="1098000" cy="1098000"/>
        </a:xfrm>
        <a:prstGeom prst="round2DiagRect">
          <a:avLst>
            <a:gd name="adj1" fmla="val 29727"/>
            <a:gd name="adj2" fmla="val 0"/>
          </a:avLst>
        </a:prstGeom>
        <a:solidFill>
          <a:schemeClr val="accent3">
            <a:tint val="40000"/>
            <a:hueOff val="0"/>
            <a:satOff val="0"/>
            <a:lumOff val="0"/>
            <a:alphaOff val="0"/>
          </a:schemeClr>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0">
          <a:scrgbClr r="0" g="0" b="0"/>
        </a:effectRef>
        <a:fontRef idx="minor"/>
      </dsp:style>
    </dsp:sp>
    <dsp:sp modelId="{BA29E9F5-01F5-4C92-AFDD-FCC4BBAE383D}">
      <dsp:nvSpPr>
        <dsp:cNvPr id="0" name=""/>
        <dsp:cNvSpPr/>
      </dsp:nvSpPr>
      <dsp:spPr>
        <a:xfrm>
          <a:off x="4887078" y="1503764"/>
          <a:ext cx="630000" cy="630000"/>
        </a:xfrm>
        <a:prstGeom prst="rect">
          <a:avLst/>
        </a:prstGeom>
        <a:blipFill>
          <a:blip xmlns:r="http://schemas.openxmlformats.org/officeDocument/2006/relationships"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100A35D-58BC-4609-91B8-CEE1AADE0A60}">
      <dsp:nvSpPr>
        <dsp:cNvPr id="0" name=""/>
        <dsp:cNvSpPr/>
      </dsp:nvSpPr>
      <dsp:spPr>
        <a:xfrm>
          <a:off x="4302078" y="2709764"/>
          <a:ext cx="1800000" cy="83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dirty="0"/>
            <a:t>Appoint a Team Leader</a:t>
          </a:r>
        </a:p>
      </dsp:txBody>
      <dsp:txXfrm>
        <a:off x="4302078" y="2709764"/>
        <a:ext cx="1800000" cy="832500"/>
      </dsp:txXfrm>
    </dsp:sp>
    <dsp:sp modelId="{F1B36136-4E0B-4E4E-8565-5BEFD401BB9C}">
      <dsp:nvSpPr>
        <dsp:cNvPr id="0" name=""/>
        <dsp:cNvSpPr/>
      </dsp:nvSpPr>
      <dsp:spPr>
        <a:xfrm>
          <a:off x="6768078" y="1269764"/>
          <a:ext cx="1098000" cy="1098000"/>
        </a:xfrm>
        <a:prstGeom prst="round2DiagRect">
          <a:avLst>
            <a:gd name="adj1" fmla="val 29727"/>
            <a:gd name="adj2" fmla="val 0"/>
          </a:avLst>
        </a:prstGeom>
        <a:solidFill>
          <a:schemeClr val="accent3">
            <a:tint val="40000"/>
            <a:hueOff val="0"/>
            <a:satOff val="0"/>
            <a:lumOff val="0"/>
            <a:alphaOff val="0"/>
          </a:schemeClr>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0">
          <a:scrgbClr r="0" g="0" b="0"/>
        </a:effectRef>
        <a:fontRef idx="minor"/>
      </dsp:style>
    </dsp:sp>
    <dsp:sp modelId="{64EEAA3F-351E-495D-9B49-5C7F2AEFE125}">
      <dsp:nvSpPr>
        <dsp:cNvPr id="0" name=""/>
        <dsp:cNvSpPr/>
      </dsp:nvSpPr>
      <dsp:spPr>
        <a:xfrm>
          <a:off x="7002078" y="1503764"/>
          <a:ext cx="630000" cy="630000"/>
        </a:xfrm>
        <a:prstGeom prst="rect">
          <a:avLst/>
        </a:prstGeom>
        <a:blipFill>
          <a:blip xmlns:r="http://schemas.openxmlformats.org/officeDocument/2006/relationships"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F4C08F2-385F-4BBB-9681-8CBD0AA4B3E3}">
      <dsp:nvSpPr>
        <dsp:cNvPr id="0" name=""/>
        <dsp:cNvSpPr/>
      </dsp:nvSpPr>
      <dsp:spPr>
        <a:xfrm>
          <a:off x="6417078" y="2709764"/>
          <a:ext cx="1800000" cy="83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dirty="0"/>
            <a:t>Define roles and responsibilities</a:t>
          </a:r>
        </a:p>
      </dsp:txBody>
      <dsp:txXfrm>
        <a:off x="6417078" y="2709764"/>
        <a:ext cx="1800000" cy="832500"/>
      </dsp:txXfrm>
    </dsp:sp>
    <dsp:sp modelId="{B2F12370-C86C-4C7D-9780-6B403FB34F9B}">
      <dsp:nvSpPr>
        <dsp:cNvPr id="0" name=""/>
        <dsp:cNvSpPr/>
      </dsp:nvSpPr>
      <dsp:spPr>
        <a:xfrm>
          <a:off x="9040741" y="1299981"/>
          <a:ext cx="1098000" cy="1098000"/>
        </a:xfrm>
        <a:prstGeom prst="round2DiagRect">
          <a:avLst>
            <a:gd name="adj1" fmla="val 29727"/>
            <a:gd name="adj2" fmla="val 0"/>
          </a:avLst>
        </a:prstGeom>
        <a:solidFill>
          <a:schemeClr val="accent3">
            <a:tint val="40000"/>
            <a:hueOff val="0"/>
            <a:satOff val="0"/>
            <a:lumOff val="0"/>
            <a:alphaOff val="0"/>
          </a:schemeClr>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0">
          <a:scrgbClr r="0" g="0" b="0"/>
        </a:effectRef>
        <a:fontRef idx="minor"/>
      </dsp:style>
    </dsp:sp>
    <dsp:sp modelId="{D19F1E9F-3DEE-495B-8FB8-59081C10E347}">
      <dsp:nvSpPr>
        <dsp:cNvPr id="0" name=""/>
        <dsp:cNvSpPr/>
      </dsp:nvSpPr>
      <dsp:spPr>
        <a:xfrm>
          <a:off x="9272026" y="1533985"/>
          <a:ext cx="630000" cy="630000"/>
        </a:xfrm>
        <a:prstGeom prst="rect">
          <a:avLst/>
        </a:prstGeom>
        <a:blipFill>
          <a:blip xmlns:r="http://schemas.openxmlformats.org/officeDocument/2006/relationships"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FDFEF01-5368-4414-8D97-C375C6BBE3B5}">
      <dsp:nvSpPr>
        <dsp:cNvPr id="0" name=""/>
        <dsp:cNvSpPr/>
      </dsp:nvSpPr>
      <dsp:spPr>
        <a:xfrm>
          <a:off x="8415348" y="2657991"/>
          <a:ext cx="2356578" cy="83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dirty="0"/>
            <a:t>Define the time frame of the implementation of WASH FIT</a:t>
          </a:r>
        </a:p>
      </dsp:txBody>
      <dsp:txXfrm>
        <a:off x="8415348" y="2657991"/>
        <a:ext cx="2356578" cy="8325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786CD9-C463-4211-8949-A9AC84E649BA}">
      <dsp:nvSpPr>
        <dsp:cNvPr id="0" name=""/>
        <dsp:cNvSpPr/>
      </dsp:nvSpPr>
      <dsp:spPr>
        <a:xfrm>
          <a:off x="990118" y="752104"/>
          <a:ext cx="791021" cy="71"/>
        </a:xfrm>
        <a:prstGeom prst="rect">
          <a:avLst/>
        </a:prstGeom>
        <a:solidFill>
          <a:schemeClr val="accent2">
            <a:tint val="40000"/>
            <a:alpha val="90000"/>
            <a:hueOff val="0"/>
            <a:satOff val="0"/>
            <a:lumOff val="0"/>
            <a:alphaOff val="0"/>
          </a:schemeClr>
        </a:solidFill>
        <a:ln w="6350" cap="flat" cmpd="sng" algn="ctr">
          <a:solidFill>
            <a:schemeClr val="accent2">
              <a:tint val="40000"/>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CAE2B052-DEC0-41F4-9035-C7E41DA7FD1A}">
      <dsp:nvSpPr>
        <dsp:cNvPr id="0" name=""/>
        <dsp:cNvSpPr/>
      </dsp:nvSpPr>
      <dsp:spPr>
        <a:xfrm>
          <a:off x="1829443" y="665405"/>
          <a:ext cx="87566" cy="211434"/>
        </a:xfrm>
        <a:prstGeom prst="chevron">
          <a:avLst>
            <a:gd name="adj" fmla="val 90000"/>
          </a:avLst>
        </a:prstGeom>
        <a:solidFill>
          <a:schemeClr val="accent3">
            <a:tint val="40000"/>
            <a:alpha val="90000"/>
            <a:hueOff val="0"/>
            <a:satOff val="0"/>
            <a:lumOff val="0"/>
            <a:alphaOff val="0"/>
          </a:schemeClr>
        </a:solidFill>
        <a:ln w="6350" cap="flat" cmpd="sng" algn="ctr">
          <a:solidFill>
            <a:schemeClr val="accent3">
              <a:tint val="40000"/>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F7C853A0-E648-4DCA-8499-AF2981672DB0}">
      <dsp:nvSpPr>
        <dsp:cNvPr id="0" name=""/>
        <dsp:cNvSpPr/>
      </dsp:nvSpPr>
      <dsp:spPr>
        <a:xfrm>
          <a:off x="499428" y="360327"/>
          <a:ext cx="783625" cy="783625"/>
        </a:xfrm>
        <a:prstGeom prst="ellips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30409" tIns="30409" rIns="30409" bIns="30409" numCol="1" spcCol="1270" anchor="ctr" anchorCtr="0">
          <a:noAutofit/>
        </a:bodyPr>
        <a:lstStyle/>
        <a:p>
          <a:pPr marL="0" lvl="0" indent="0" algn="ctr" defTabSz="1600200">
            <a:lnSpc>
              <a:spcPct val="90000"/>
            </a:lnSpc>
            <a:spcBef>
              <a:spcPct val="0"/>
            </a:spcBef>
            <a:spcAft>
              <a:spcPct val="35000"/>
            </a:spcAft>
            <a:buNone/>
          </a:pPr>
          <a:r>
            <a:rPr lang="en-US" sz="3600" kern="1200"/>
            <a:t>1</a:t>
          </a:r>
        </a:p>
      </dsp:txBody>
      <dsp:txXfrm>
        <a:off x="614187" y="475086"/>
        <a:ext cx="554107" cy="554107"/>
      </dsp:txXfrm>
    </dsp:sp>
    <dsp:sp modelId="{CC07878D-D49C-4F06-9457-2CE9F0133399}">
      <dsp:nvSpPr>
        <dsp:cNvPr id="0" name=""/>
        <dsp:cNvSpPr/>
      </dsp:nvSpPr>
      <dsp:spPr>
        <a:xfrm>
          <a:off x="1341" y="1309551"/>
          <a:ext cx="1791626" cy="1965600"/>
        </a:xfrm>
        <a:prstGeom prst="upArrowCallout">
          <a:avLst>
            <a:gd name="adj1" fmla="val 50000"/>
            <a:gd name="adj2" fmla="val 20000"/>
            <a:gd name="adj3" fmla="val 20000"/>
            <a:gd name="adj4" fmla="val 100000"/>
          </a:avLst>
        </a:prstGeom>
        <a:solidFill>
          <a:schemeClr val="accent4">
            <a:tint val="40000"/>
            <a:alpha val="90000"/>
            <a:hueOff val="0"/>
            <a:satOff val="0"/>
            <a:lumOff val="0"/>
            <a:alphaOff val="0"/>
          </a:schemeClr>
        </a:solidFill>
        <a:ln w="6350" cap="flat" cmpd="sng" algn="ctr">
          <a:solidFill>
            <a:schemeClr val="accent4">
              <a:tint val="40000"/>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41326" tIns="165100" rIns="141326" bIns="165100" numCol="1" spcCol="1270" anchor="t" anchorCtr="0">
          <a:noAutofit/>
        </a:bodyPr>
        <a:lstStyle/>
        <a:p>
          <a:pPr marL="0" lvl="0" indent="0" algn="ctr" defTabSz="800100">
            <a:lnSpc>
              <a:spcPct val="100000"/>
            </a:lnSpc>
            <a:spcBef>
              <a:spcPct val="0"/>
            </a:spcBef>
            <a:spcAft>
              <a:spcPct val="35000"/>
            </a:spcAft>
            <a:buNone/>
          </a:pPr>
          <a:r>
            <a:rPr lang="en-US" sz="1800" b="1" kern="1200" dirty="0">
              <a:solidFill>
                <a:srgbClr val="C00000"/>
              </a:solidFill>
            </a:rPr>
            <a:t>ADAPT</a:t>
          </a:r>
        </a:p>
        <a:p>
          <a:pPr marL="0" lvl="0" indent="0" algn="ctr" defTabSz="800100">
            <a:lnSpc>
              <a:spcPct val="100000"/>
            </a:lnSpc>
            <a:spcBef>
              <a:spcPct val="0"/>
            </a:spcBef>
            <a:spcAft>
              <a:spcPct val="35000"/>
            </a:spcAft>
            <a:buNone/>
          </a:pPr>
          <a:r>
            <a:rPr lang="en-US" sz="1800" kern="1200" dirty="0"/>
            <a:t>Review and finalize indicators</a:t>
          </a:r>
        </a:p>
      </dsp:txBody>
      <dsp:txXfrm>
        <a:off x="1341" y="1667876"/>
        <a:ext cx="1791626" cy="1607275"/>
      </dsp:txXfrm>
    </dsp:sp>
    <dsp:sp modelId="{05299EB9-DA2E-401F-A3EF-3B5D8797F42F}">
      <dsp:nvSpPr>
        <dsp:cNvPr id="0" name=""/>
        <dsp:cNvSpPr/>
      </dsp:nvSpPr>
      <dsp:spPr>
        <a:xfrm>
          <a:off x="2172141" y="752102"/>
          <a:ext cx="1779798" cy="71"/>
        </a:xfrm>
        <a:prstGeom prst="rect">
          <a:avLst/>
        </a:prstGeom>
        <a:solidFill>
          <a:schemeClr val="accent5">
            <a:tint val="40000"/>
            <a:alpha val="90000"/>
            <a:hueOff val="0"/>
            <a:satOff val="0"/>
            <a:lumOff val="0"/>
            <a:alphaOff val="0"/>
          </a:schemeClr>
        </a:solidFill>
        <a:ln w="6350" cap="flat" cmpd="sng" algn="ctr">
          <a:solidFill>
            <a:schemeClr val="accent5">
              <a:tint val="40000"/>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C9B0D488-A537-48D4-86D9-DFF0F97222DD}">
      <dsp:nvSpPr>
        <dsp:cNvPr id="0" name=""/>
        <dsp:cNvSpPr/>
      </dsp:nvSpPr>
      <dsp:spPr>
        <a:xfrm>
          <a:off x="3999401" y="685692"/>
          <a:ext cx="90967" cy="170859"/>
        </a:xfrm>
        <a:prstGeom prst="chevron">
          <a:avLst>
            <a:gd name="adj" fmla="val 90000"/>
          </a:avLst>
        </a:prstGeom>
        <a:solidFill>
          <a:schemeClr val="accent6">
            <a:tint val="40000"/>
            <a:alpha val="90000"/>
            <a:hueOff val="0"/>
            <a:satOff val="0"/>
            <a:lumOff val="0"/>
            <a:alphaOff val="0"/>
          </a:schemeClr>
        </a:solidFill>
        <a:ln w="6350" cap="flat" cmpd="sng" algn="ctr">
          <a:solidFill>
            <a:schemeClr val="accent6">
              <a:tint val="40000"/>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341C27DB-056B-4721-B6B6-0D4D8E889A10}">
      <dsp:nvSpPr>
        <dsp:cNvPr id="0" name=""/>
        <dsp:cNvSpPr/>
      </dsp:nvSpPr>
      <dsp:spPr>
        <a:xfrm>
          <a:off x="2670227" y="360325"/>
          <a:ext cx="783625" cy="783625"/>
        </a:xfrm>
        <a:prstGeom prst="ellips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w="6350" cap="flat" cmpd="sng" algn="ctr">
          <a:solidFill>
            <a:schemeClr val="accent3">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30409" tIns="30409" rIns="30409" bIns="30409" numCol="1" spcCol="1270" anchor="ctr" anchorCtr="0">
          <a:noAutofit/>
        </a:bodyPr>
        <a:lstStyle/>
        <a:p>
          <a:pPr marL="0" lvl="0" indent="0" algn="ctr" defTabSz="1600200">
            <a:lnSpc>
              <a:spcPct val="90000"/>
            </a:lnSpc>
            <a:spcBef>
              <a:spcPct val="0"/>
            </a:spcBef>
            <a:spcAft>
              <a:spcPct val="35000"/>
            </a:spcAft>
            <a:buNone/>
          </a:pPr>
          <a:r>
            <a:rPr lang="en-US" sz="3600" kern="1200"/>
            <a:t>2</a:t>
          </a:r>
        </a:p>
      </dsp:txBody>
      <dsp:txXfrm>
        <a:off x="2784986" y="475084"/>
        <a:ext cx="554107" cy="554107"/>
      </dsp:txXfrm>
    </dsp:sp>
    <dsp:sp modelId="{AB56BD28-5A8E-4FEC-BBB4-36E3992DFBC8}">
      <dsp:nvSpPr>
        <dsp:cNvPr id="0" name=""/>
        <dsp:cNvSpPr/>
      </dsp:nvSpPr>
      <dsp:spPr>
        <a:xfrm>
          <a:off x="1935555" y="1289462"/>
          <a:ext cx="2163042" cy="1965600"/>
        </a:xfrm>
        <a:prstGeom prst="upArrowCallout">
          <a:avLst>
            <a:gd name="adj1" fmla="val 50000"/>
            <a:gd name="adj2" fmla="val 20000"/>
            <a:gd name="adj3" fmla="val 20000"/>
            <a:gd name="adj4" fmla="val 100000"/>
          </a:avLst>
        </a:prstGeom>
        <a:solidFill>
          <a:schemeClr val="accent2">
            <a:tint val="40000"/>
            <a:alpha val="90000"/>
            <a:hueOff val="0"/>
            <a:satOff val="0"/>
            <a:lumOff val="0"/>
            <a:alphaOff val="0"/>
          </a:schemeClr>
        </a:solidFill>
        <a:ln w="6350" cap="flat" cmpd="sng" algn="ctr">
          <a:solidFill>
            <a:schemeClr val="accent2">
              <a:tint val="40000"/>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42210" tIns="165100" rIns="142210" bIns="165100" numCol="1" spcCol="1270" anchor="t" anchorCtr="0">
          <a:noAutofit/>
        </a:bodyPr>
        <a:lstStyle/>
        <a:p>
          <a:pPr marL="0" lvl="0" indent="0" algn="ctr" defTabSz="800100">
            <a:lnSpc>
              <a:spcPct val="100000"/>
            </a:lnSpc>
            <a:spcBef>
              <a:spcPct val="0"/>
            </a:spcBef>
            <a:spcAft>
              <a:spcPct val="35000"/>
            </a:spcAft>
            <a:buNone/>
          </a:pPr>
          <a:r>
            <a:rPr lang="en-US" sz="1800" b="1" kern="1200" dirty="0">
              <a:solidFill>
                <a:srgbClr val="C00000"/>
              </a:solidFill>
            </a:rPr>
            <a:t>ASSESS</a:t>
          </a:r>
        </a:p>
        <a:p>
          <a:pPr marL="0" lvl="0" indent="0" algn="ctr" defTabSz="800100">
            <a:lnSpc>
              <a:spcPct val="100000"/>
            </a:lnSpc>
            <a:spcBef>
              <a:spcPct val="0"/>
            </a:spcBef>
            <a:spcAft>
              <a:spcPct val="35000"/>
            </a:spcAft>
            <a:buNone/>
          </a:pPr>
          <a:r>
            <a:rPr lang="en-US" sz="1800" b="0" kern="1200" dirty="0"/>
            <a:t>Conduct</a:t>
          </a:r>
          <a:r>
            <a:rPr lang="en-US" sz="1800" kern="1200" dirty="0"/>
            <a:t> comprehensive assessment</a:t>
          </a:r>
        </a:p>
      </dsp:txBody>
      <dsp:txXfrm>
        <a:off x="1935555" y="1682582"/>
        <a:ext cx="2163042" cy="1572480"/>
      </dsp:txXfrm>
    </dsp:sp>
    <dsp:sp modelId="{4717F4C1-4243-4B10-B8A6-BE01C87E8123}">
      <dsp:nvSpPr>
        <dsp:cNvPr id="0" name=""/>
        <dsp:cNvSpPr/>
      </dsp:nvSpPr>
      <dsp:spPr>
        <a:xfrm>
          <a:off x="4274129" y="752102"/>
          <a:ext cx="1779798" cy="71"/>
        </a:xfrm>
        <a:prstGeom prst="rect">
          <a:avLst/>
        </a:prstGeom>
        <a:solidFill>
          <a:schemeClr val="accent3">
            <a:tint val="40000"/>
            <a:alpha val="90000"/>
            <a:hueOff val="0"/>
            <a:satOff val="0"/>
            <a:lumOff val="0"/>
            <a:alphaOff val="0"/>
          </a:schemeClr>
        </a:solidFill>
        <a:ln w="6350" cap="flat" cmpd="sng" algn="ctr">
          <a:solidFill>
            <a:schemeClr val="accent3">
              <a:tint val="40000"/>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6420F47F-85F1-4E4D-B0BA-128B66775283}">
      <dsp:nvSpPr>
        <dsp:cNvPr id="0" name=""/>
        <dsp:cNvSpPr/>
      </dsp:nvSpPr>
      <dsp:spPr>
        <a:xfrm>
          <a:off x="6101389" y="685692"/>
          <a:ext cx="90967" cy="170860"/>
        </a:xfrm>
        <a:prstGeom prst="chevron">
          <a:avLst>
            <a:gd name="adj" fmla="val 90000"/>
          </a:avLst>
        </a:prstGeom>
        <a:solidFill>
          <a:schemeClr val="accent4">
            <a:tint val="40000"/>
            <a:alpha val="90000"/>
            <a:hueOff val="0"/>
            <a:satOff val="0"/>
            <a:lumOff val="0"/>
            <a:alphaOff val="0"/>
          </a:schemeClr>
        </a:solidFill>
        <a:ln w="6350" cap="flat" cmpd="sng" algn="ctr">
          <a:solidFill>
            <a:schemeClr val="accent4">
              <a:tint val="40000"/>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CC9236A0-FF72-43F9-B326-A834EB8270CB}">
      <dsp:nvSpPr>
        <dsp:cNvPr id="0" name=""/>
        <dsp:cNvSpPr/>
      </dsp:nvSpPr>
      <dsp:spPr>
        <a:xfrm>
          <a:off x="4772215" y="360325"/>
          <a:ext cx="783625" cy="783625"/>
        </a:xfrm>
        <a:prstGeom prst="ellipse">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w="6350" cap="flat" cmpd="sng" algn="ctr">
          <a:solidFill>
            <a:schemeClr val="accent4">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30409" tIns="30409" rIns="30409" bIns="30409" numCol="1" spcCol="1270" anchor="ctr" anchorCtr="0">
          <a:noAutofit/>
        </a:bodyPr>
        <a:lstStyle/>
        <a:p>
          <a:pPr marL="0" lvl="0" indent="0" algn="ctr" defTabSz="1600200">
            <a:lnSpc>
              <a:spcPct val="90000"/>
            </a:lnSpc>
            <a:spcBef>
              <a:spcPct val="0"/>
            </a:spcBef>
            <a:spcAft>
              <a:spcPct val="35000"/>
            </a:spcAft>
            <a:buNone/>
          </a:pPr>
          <a:r>
            <a:rPr lang="en-US" sz="3600" kern="1200"/>
            <a:t>3</a:t>
          </a:r>
        </a:p>
      </dsp:txBody>
      <dsp:txXfrm>
        <a:off x="4886974" y="475084"/>
        <a:ext cx="554107" cy="554107"/>
      </dsp:txXfrm>
    </dsp:sp>
    <dsp:sp modelId="{3CC1768D-8C1C-444F-B075-C36ABDF29FFB}">
      <dsp:nvSpPr>
        <dsp:cNvPr id="0" name=""/>
        <dsp:cNvSpPr/>
      </dsp:nvSpPr>
      <dsp:spPr>
        <a:xfrm>
          <a:off x="4175293" y="1309551"/>
          <a:ext cx="2006543" cy="1965600"/>
        </a:xfrm>
        <a:prstGeom prst="upArrowCallout">
          <a:avLst>
            <a:gd name="adj1" fmla="val 50000"/>
            <a:gd name="adj2" fmla="val 20000"/>
            <a:gd name="adj3" fmla="val 20000"/>
            <a:gd name="adj4" fmla="val 100000"/>
          </a:avLst>
        </a:prstGeom>
        <a:solidFill>
          <a:schemeClr val="accent5">
            <a:tint val="40000"/>
            <a:alpha val="90000"/>
            <a:hueOff val="0"/>
            <a:satOff val="0"/>
            <a:lumOff val="0"/>
            <a:alphaOff val="0"/>
          </a:schemeClr>
        </a:solidFill>
        <a:ln w="6350" cap="flat" cmpd="sng" algn="ctr">
          <a:solidFill>
            <a:schemeClr val="accent5">
              <a:tint val="40000"/>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42686" tIns="165100" rIns="142686" bIns="165100" numCol="1" spcCol="1270" anchor="t" anchorCtr="0">
          <a:noAutofit/>
        </a:bodyPr>
        <a:lstStyle/>
        <a:p>
          <a:pPr marL="0" lvl="0" indent="0" algn="ctr" defTabSz="800100">
            <a:lnSpc>
              <a:spcPct val="100000"/>
            </a:lnSpc>
            <a:spcBef>
              <a:spcPct val="0"/>
            </a:spcBef>
            <a:spcAft>
              <a:spcPts val="0"/>
            </a:spcAft>
            <a:buNone/>
          </a:pPr>
          <a:r>
            <a:rPr lang="en-US" sz="1800" b="1" kern="1200" dirty="0">
              <a:solidFill>
                <a:srgbClr val="C00000"/>
              </a:solidFill>
            </a:rPr>
            <a:t>SCORE</a:t>
          </a:r>
        </a:p>
        <a:p>
          <a:pPr marL="0" lvl="0" indent="0" algn="ctr" defTabSz="800100">
            <a:lnSpc>
              <a:spcPct val="100000"/>
            </a:lnSpc>
            <a:spcBef>
              <a:spcPct val="0"/>
            </a:spcBef>
            <a:spcAft>
              <a:spcPts val="0"/>
            </a:spcAft>
            <a:buNone/>
          </a:pPr>
          <a:r>
            <a:rPr lang="en-US" sz="1800" kern="1200" dirty="0"/>
            <a:t>Review assessment and calculate score</a:t>
          </a:r>
        </a:p>
      </dsp:txBody>
      <dsp:txXfrm>
        <a:off x="4175293" y="1702671"/>
        <a:ext cx="2006543" cy="1572480"/>
      </dsp:txXfrm>
    </dsp:sp>
    <dsp:sp modelId="{6E56ADDA-8C3D-43B6-9DE0-F98C5A0FFE95}">
      <dsp:nvSpPr>
        <dsp:cNvPr id="0" name=""/>
        <dsp:cNvSpPr/>
      </dsp:nvSpPr>
      <dsp:spPr>
        <a:xfrm>
          <a:off x="6283985" y="752102"/>
          <a:ext cx="1745036" cy="72"/>
        </a:xfrm>
        <a:prstGeom prst="rect">
          <a:avLst/>
        </a:prstGeom>
        <a:solidFill>
          <a:schemeClr val="accent6">
            <a:tint val="40000"/>
            <a:alpha val="90000"/>
            <a:hueOff val="0"/>
            <a:satOff val="0"/>
            <a:lumOff val="0"/>
            <a:alphaOff val="0"/>
          </a:schemeClr>
        </a:solidFill>
        <a:ln w="6350" cap="flat" cmpd="sng" algn="ctr">
          <a:solidFill>
            <a:schemeClr val="accent6">
              <a:tint val="40000"/>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0151EDD5-AA53-4F12-B889-48777606FD7B}">
      <dsp:nvSpPr>
        <dsp:cNvPr id="0" name=""/>
        <dsp:cNvSpPr/>
      </dsp:nvSpPr>
      <dsp:spPr>
        <a:xfrm>
          <a:off x="8075556" y="685692"/>
          <a:ext cx="89190" cy="170860"/>
        </a:xfrm>
        <a:prstGeom prst="chevron">
          <a:avLst>
            <a:gd name="adj" fmla="val 90000"/>
          </a:avLst>
        </a:prstGeom>
        <a:solidFill>
          <a:schemeClr val="accent2">
            <a:tint val="40000"/>
            <a:alpha val="90000"/>
            <a:hueOff val="0"/>
            <a:satOff val="0"/>
            <a:lumOff val="0"/>
            <a:alphaOff val="0"/>
          </a:schemeClr>
        </a:solidFill>
        <a:ln w="6350" cap="flat" cmpd="sng" algn="ctr">
          <a:solidFill>
            <a:schemeClr val="accent2">
              <a:tint val="40000"/>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8B1EBFB5-BC88-4D5C-A958-7DED0B2AD0E1}">
      <dsp:nvSpPr>
        <dsp:cNvPr id="0" name=""/>
        <dsp:cNvSpPr/>
      </dsp:nvSpPr>
      <dsp:spPr>
        <a:xfrm>
          <a:off x="6764690" y="360325"/>
          <a:ext cx="783625" cy="783625"/>
        </a:xfrm>
        <a:prstGeom prst="ellipse">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w="6350" cap="flat" cmpd="sng" algn="ctr">
          <a:solidFill>
            <a:schemeClr val="accent5">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30409" tIns="30409" rIns="30409" bIns="30409" numCol="1" spcCol="1270" anchor="ctr" anchorCtr="0">
          <a:noAutofit/>
        </a:bodyPr>
        <a:lstStyle/>
        <a:p>
          <a:pPr marL="0" lvl="0" indent="0" algn="ctr" defTabSz="1600200">
            <a:lnSpc>
              <a:spcPct val="90000"/>
            </a:lnSpc>
            <a:spcBef>
              <a:spcPct val="0"/>
            </a:spcBef>
            <a:spcAft>
              <a:spcPct val="35000"/>
            </a:spcAft>
            <a:buNone/>
          </a:pPr>
          <a:r>
            <a:rPr lang="en-US" sz="3600" kern="1200" dirty="0"/>
            <a:t>4</a:t>
          </a:r>
        </a:p>
      </dsp:txBody>
      <dsp:txXfrm>
        <a:off x="6879449" y="475084"/>
        <a:ext cx="554107" cy="554107"/>
      </dsp:txXfrm>
    </dsp:sp>
    <dsp:sp modelId="{5B3BF618-7B42-4638-8E9A-395491181B9A}">
      <dsp:nvSpPr>
        <dsp:cNvPr id="0" name=""/>
        <dsp:cNvSpPr/>
      </dsp:nvSpPr>
      <dsp:spPr>
        <a:xfrm>
          <a:off x="6283985" y="1309551"/>
          <a:ext cx="1745036" cy="1965600"/>
        </a:xfrm>
        <a:prstGeom prst="upArrowCallout">
          <a:avLst>
            <a:gd name="adj1" fmla="val 50000"/>
            <a:gd name="adj2" fmla="val 20000"/>
            <a:gd name="adj3" fmla="val 20000"/>
            <a:gd name="adj4" fmla="val 100000"/>
          </a:avLst>
        </a:prstGeom>
        <a:solidFill>
          <a:schemeClr val="accent3">
            <a:tint val="40000"/>
            <a:alpha val="90000"/>
            <a:hueOff val="0"/>
            <a:satOff val="0"/>
            <a:lumOff val="0"/>
            <a:alphaOff val="0"/>
          </a:schemeClr>
        </a:solidFill>
        <a:ln w="6350" cap="flat" cmpd="sng" algn="ctr">
          <a:solidFill>
            <a:schemeClr val="accent3">
              <a:tint val="40000"/>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37650" tIns="165100" rIns="137650" bIns="165100" numCol="1" spcCol="1270" anchor="t" anchorCtr="0">
          <a:noAutofit/>
        </a:bodyPr>
        <a:lstStyle/>
        <a:p>
          <a:pPr marL="0" lvl="0" indent="0" algn="ctr" defTabSz="711200">
            <a:lnSpc>
              <a:spcPct val="100000"/>
            </a:lnSpc>
            <a:spcBef>
              <a:spcPct val="0"/>
            </a:spcBef>
            <a:spcAft>
              <a:spcPts val="0"/>
            </a:spcAft>
            <a:buNone/>
          </a:pPr>
          <a:r>
            <a:rPr lang="en-US" sz="1600" b="1" kern="1200" dirty="0">
              <a:solidFill>
                <a:srgbClr val="C00000"/>
              </a:solidFill>
            </a:rPr>
            <a:t>REVIEW &amp; RECORD</a:t>
          </a:r>
          <a:r>
            <a:rPr lang="en-US" sz="1600" kern="1200" dirty="0">
              <a:solidFill>
                <a:srgbClr val="C00000"/>
              </a:solidFill>
            </a:rPr>
            <a:t> </a:t>
          </a:r>
          <a:r>
            <a:rPr lang="en-US" sz="1600" kern="1200" dirty="0"/>
            <a:t>findings &amp; share with relevant authorities</a:t>
          </a:r>
        </a:p>
      </dsp:txBody>
      <dsp:txXfrm>
        <a:off x="6283985" y="1658558"/>
        <a:ext cx="1745036" cy="1616593"/>
      </dsp:txXfrm>
    </dsp:sp>
    <dsp:sp modelId="{3DCDA2E2-007A-4CAB-AF72-35039DE94F0D}">
      <dsp:nvSpPr>
        <dsp:cNvPr id="0" name=""/>
        <dsp:cNvSpPr/>
      </dsp:nvSpPr>
      <dsp:spPr>
        <a:xfrm>
          <a:off x="8222914" y="752102"/>
          <a:ext cx="872518" cy="72"/>
        </a:xfrm>
        <a:prstGeom prst="rect">
          <a:avLst/>
        </a:prstGeom>
        <a:solidFill>
          <a:schemeClr val="accent4">
            <a:tint val="40000"/>
            <a:alpha val="90000"/>
            <a:hueOff val="0"/>
            <a:satOff val="0"/>
            <a:lumOff val="0"/>
            <a:alphaOff val="0"/>
          </a:schemeClr>
        </a:solidFill>
        <a:ln w="6350" cap="flat" cmpd="sng" algn="ctr">
          <a:solidFill>
            <a:schemeClr val="accent4">
              <a:tint val="40000"/>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BAB09627-5FDA-4592-AAA3-61353791A26E}">
      <dsp:nvSpPr>
        <dsp:cNvPr id="0" name=""/>
        <dsp:cNvSpPr/>
      </dsp:nvSpPr>
      <dsp:spPr>
        <a:xfrm>
          <a:off x="8720115" y="347513"/>
          <a:ext cx="783625" cy="783625"/>
        </a:xfrm>
        <a:prstGeom prst="ellipse">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w="6350" cap="flat" cmpd="sng" algn="ctr">
          <a:solidFill>
            <a:schemeClr val="accent6">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30409" tIns="30409" rIns="30409" bIns="30409" numCol="1" spcCol="1270" anchor="ctr" anchorCtr="0">
          <a:noAutofit/>
        </a:bodyPr>
        <a:lstStyle/>
        <a:p>
          <a:pPr marL="0" lvl="0" indent="0" algn="ctr" defTabSz="1600200">
            <a:lnSpc>
              <a:spcPct val="90000"/>
            </a:lnSpc>
            <a:spcBef>
              <a:spcPct val="0"/>
            </a:spcBef>
            <a:spcAft>
              <a:spcPct val="35000"/>
            </a:spcAft>
            <a:buNone/>
          </a:pPr>
          <a:r>
            <a:rPr lang="en-US" sz="3600" kern="1200" dirty="0"/>
            <a:t>5</a:t>
          </a:r>
        </a:p>
      </dsp:txBody>
      <dsp:txXfrm>
        <a:off x="8834874" y="462272"/>
        <a:ext cx="554107" cy="554107"/>
      </dsp:txXfrm>
    </dsp:sp>
    <dsp:sp modelId="{2FB7D06D-6A74-423B-A16E-A7C339727C54}">
      <dsp:nvSpPr>
        <dsp:cNvPr id="0" name=""/>
        <dsp:cNvSpPr/>
      </dsp:nvSpPr>
      <dsp:spPr>
        <a:xfrm>
          <a:off x="8222914" y="1309551"/>
          <a:ext cx="1745036" cy="1965600"/>
        </a:xfrm>
        <a:prstGeom prst="upArrowCallout">
          <a:avLst>
            <a:gd name="adj1" fmla="val 50000"/>
            <a:gd name="adj2" fmla="val 20000"/>
            <a:gd name="adj3" fmla="val 20000"/>
            <a:gd name="adj4" fmla="val 100000"/>
          </a:avLst>
        </a:prstGeom>
        <a:solidFill>
          <a:schemeClr val="accent6">
            <a:tint val="40000"/>
            <a:alpha val="90000"/>
            <a:hueOff val="0"/>
            <a:satOff val="0"/>
            <a:lumOff val="0"/>
            <a:alphaOff val="0"/>
          </a:schemeClr>
        </a:solidFill>
        <a:ln w="6350" cap="flat" cmpd="sng" algn="ctr">
          <a:solidFill>
            <a:schemeClr val="accent6">
              <a:tint val="40000"/>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37650" tIns="165100" rIns="137650" bIns="165100" numCol="1" spcCol="1270" anchor="t" anchorCtr="0">
          <a:noAutofit/>
        </a:bodyPr>
        <a:lstStyle/>
        <a:p>
          <a:pPr marL="0" lvl="0" indent="0" algn="ctr" defTabSz="800100">
            <a:lnSpc>
              <a:spcPct val="100000"/>
            </a:lnSpc>
            <a:spcBef>
              <a:spcPct val="0"/>
            </a:spcBef>
            <a:spcAft>
              <a:spcPts val="0"/>
            </a:spcAft>
            <a:buNone/>
          </a:pPr>
          <a:r>
            <a:rPr lang="en-US" sz="1800" b="1" kern="1200" dirty="0">
              <a:solidFill>
                <a:srgbClr val="C00000"/>
              </a:solidFill>
            </a:rPr>
            <a:t>SCHEDULE</a:t>
          </a:r>
          <a:r>
            <a:rPr lang="en-US" sz="1800" kern="1200" dirty="0"/>
            <a:t> next assessment</a:t>
          </a:r>
        </a:p>
      </dsp:txBody>
      <dsp:txXfrm>
        <a:off x="8222914" y="1658558"/>
        <a:ext cx="1745036" cy="161659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A5C8D0-EF73-4F68-84BD-D708FCCF0945}">
      <dsp:nvSpPr>
        <dsp:cNvPr id="0" name=""/>
        <dsp:cNvSpPr/>
      </dsp:nvSpPr>
      <dsp:spPr>
        <a:xfrm>
          <a:off x="299885" y="809431"/>
          <a:ext cx="924292" cy="924292"/>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E2AC030-E0FE-4192-9639-79CA7F295826}">
      <dsp:nvSpPr>
        <dsp:cNvPr id="0" name=""/>
        <dsp:cNvSpPr/>
      </dsp:nvSpPr>
      <dsp:spPr>
        <a:xfrm>
          <a:off x="496865" y="1006412"/>
          <a:ext cx="530332" cy="530332"/>
        </a:xfrm>
        <a:prstGeom prst="rect">
          <a:avLst/>
        </a:prstGeom>
        <a:blipFill>
          <a:blip xmlns:r="http://schemas.openxmlformats.org/officeDocument/2006/relationships" r:embed="rId1" cstate="email">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641C5F-268C-4967-8416-2E8644D455F0}">
      <dsp:nvSpPr>
        <dsp:cNvPr id="0" name=""/>
        <dsp:cNvSpPr/>
      </dsp:nvSpPr>
      <dsp:spPr>
        <a:xfrm>
          <a:off x="4414" y="2021619"/>
          <a:ext cx="1515234" cy="8712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dirty="0"/>
            <a:t>List the specific </a:t>
          </a:r>
          <a:r>
            <a:rPr lang="en-US" sz="1400" b="1" kern="1200" dirty="0"/>
            <a:t>improvements</a:t>
          </a:r>
          <a:r>
            <a:rPr lang="en-US" sz="1400" kern="1200" dirty="0"/>
            <a:t>  NEEDED</a:t>
          </a:r>
        </a:p>
      </dsp:txBody>
      <dsp:txXfrm>
        <a:off x="4414" y="2021619"/>
        <a:ext cx="1515234" cy="871259"/>
      </dsp:txXfrm>
    </dsp:sp>
    <dsp:sp modelId="{7DFB6C70-E992-476D-A0A6-538D0036D03B}">
      <dsp:nvSpPr>
        <dsp:cNvPr id="0" name=""/>
        <dsp:cNvSpPr/>
      </dsp:nvSpPr>
      <dsp:spPr>
        <a:xfrm>
          <a:off x="2080285" y="809431"/>
          <a:ext cx="924292" cy="924292"/>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B06D8A9-70B0-4BDE-9CCE-0B0B6D973FE6}">
      <dsp:nvSpPr>
        <dsp:cNvPr id="0" name=""/>
        <dsp:cNvSpPr/>
      </dsp:nvSpPr>
      <dsp:spPr>
        <a:xfrm>
          <a:off x="2277265" y="1006412"/>
          <a:ext cx="530332" cy="530332"/>
        </a:xfrm>
        <a:prstGeom prst="rect">
          <a:avLst/>
        </a:prstGeom>
        <a:blipFill>
          <a:blip xmlns:r="http://schemas.openxmlformats.org/officeDocument/2006/relationships"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A562A7E-727B-4D29-A314-A7E023BE5C44}">
      <dsp:nvSpPr>
        <dsp:cNvPr id="0" name=""/>
        <dsp:cNvSpPr/>
      </dsp:nvSpPr>
      <dsp:spPr>
        <a:xfrm>
          <a:off x="1784814" y="2021619"/>
          <a:ext cx="1515234" cy="8712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dirty="0"/>
            <a:t>Identify person/s or group/s </a:t>
          </a:r>
          <a:r>
            <a:rPr lang="en-US" sz="1400" b="1" kern="1200" dirty="0"/>
            <a:t>responsible</a:t>
          </a:r>
          <a:r>
            <a:rPr lang="en-US" sz="1400" kern="1200" dirty="0"/>
            <a:t> for implementing the actions</a:t>
          </a:r>
        </a:p>
      </dsp:txBody>
      <dsp:txXfrm>
        <a:off x="1784814" y="2021619"/>
        <a:ext cx="1515234" cy="871259"/>
      </dsp:txXfrm>
    </dsp:sp>
    <dsp:sp modelId="{8619FA45-18F8-4B77-AD03-C90EE8042A52}">
      <dsp:nvSpPr>
        <dsp:cNvPr id="0" name=""/>
        <dsp:cNvSpPr/>
      </dsp:nvSpPr>
      <dsp:spPr>
        <a:xfrm>
          <a:off x="3860685" y="809431"/>
          <a:ext cx="924292" cy="924292"/>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85A9E33-93D6-4876-B711-BAC4D71BF6EF}">
      <dsp:nvSpPr>
        <dsp:cNvPr id="0" name=""/>
        <dsp:cNvSpPr/>
      </dsp:nvSpPr>
      <dsp:spPr>
        <a:xfrm>
          <a:off x="4057666" y="1006412"/>
          <a:ext cx="530332" cy="530332"/>
        </a:xfrm>
        <a:prstGeom prst="rect">
          <a:avLst/>
        </a:prstGeom>
        <a:blipFill>
          <a:blip xmlns:r="http://schemas.openxmlformats.org/officeDocument/2006/relationships"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B381709-546B-4735-9C05-A07CC404317D}">
      <dsp:nvSpPr>
        <dsp:cNvPr id="0" name=""/>
        <dsp:cNvSpPr/>
      </dsp:nvSpPr>
      <dsp:spPr>
        <a:xfrm>
          <a:off x="3565215" y="2021619"/>
          <a:ext cx="1515234" cy="8712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dirty="0"/>
            <a:t>Determine the </a:t>
          </a:r>
          <a:r>
            <a:rPr lang="en-US" sz="1400" b="1" kern="1200" dirty="0"/>
            <a:t>resources</a:t>
          </a:r>
          <a:r>
            <a:rPr lang="en-US" sz="1400" kern="1200" dirty="0"/>
            <a:t> required to accomplish the plan</a:t>
          </a:r>
        </a:p>
      </dsp:txBody>
      <dsp:txXfrm>
        <a:off x="3565215" y="2021619"/>
        <a:ext cx="1515234" cy="871259"/>
      </dsp:txXfrm>
    </dsp:sp>
    <dsp:sp modelId="{604753CA-A4F8-4AFB-B70F-F53C452B3B2C}">
      <dsp:nvSpPr>
        <dsp:cNvPr id="0" name=""/>
        <dsp:cNvSpPr/>
      </dsp:nvSpPr>
      <dsp:spPr>
        <a:xfrm>
          <a:off x="5641086" y="809431"/>
          <a:ext cx="924292" cy="924292"/>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771950E-6DFF-4D5B-A1EF-0EB2A57085CF}">
      <dsp:nvSpPr>
        <dsp:cNvPr id="0" name=""/>
        <dsp:cNvSpPr/>
      </dsp:nvSpPr>
      <dsp:spPr>
        <a:xfrm>
          <a:off x="5838066" y="1006412"/>
          <a:ext cx="530332" cy="530332"/>
        </a:xfrm>
        <a:prstGeom prst="rect">
          <a:avLst/>
        </a:prstGeom>
        <a:blipFill>
          <a:blip xmlns:r="http://schemas.openxmlformats.org/officeDocument/2006/relationships"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DF8E57E-7390-47EA-8286-FBA07575FF41}">
      <dsp:nvSpPr>
        <dsp:cNvPr id="0" name=""/>
        <dsp:cNvSpPr/>
      </dsp:nvSpPr>
      <dsp:spPr>
        <a:xfrm>
          <a:off x="5345615" y="2021619"/>
          <a:ext cx="1515234" cy="8712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dirty="0"/>
            <a:t>Estimated </a:t>
          </a:r>
          <a:r>
            <a:rPr lang="en-US" sz="1400" b="1" kern="1200" dirty="0"/>
            <a:t>budget</a:t>
          </a:r>
          <a:r>
            <a:rPr lang="en-US" sz="1400" kern="1200" dirty="0"/>
            <a:t> and identify source of funds </a:t>
          </a:r>
        </a:p>
      </dsp:txBody>
      <dsp:txXfrm>
        <a:off x="5345615" y="2021619"/>
        <a:ext cx="1515234" cy="871259"/>
      </dsp:txXfrm>
    </dsp:sp>
    <dsp:sp modelId="{78F2F622-CCBB-484C-9ADE-7189C1D07F9B}">
      <dsp:nvSpPr>
        <dsp:cNvPr id="0" name=""/>
        <dsp:cNvSpPr/>
      </dsp:nvSpPr>
      <dsp:spPr>
        <a:xfrm>
          <a:off x="7421486" y="809431"/>
          <a:ext cx="924292" cy="924292"/>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923A54F-8B6F-45DA-969D-21D2F397F495}">
      <dsp:nvSpPr>
        <dsp:cNvPr id="0" name=""/>
        <dsp:cNvSpPr/>
      </dsp:nvSpPr>
      <dsp:spPr>
        <a:xfrm>
          <a:off x="7618467" y="1006412"/>
          <a:ext cx="530332" cy="530332"/>
        </a:xfrm>
        <a:prstGeom prst="rect">
          <a:avLst/>
        </a:prstGeom>
        <a:blipFill rotWithShape="1">
          <a:blip xmlns:r="http://schemas.openxmlformats.org/officeDocument/2006/relationships"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3573B0F-2CD2-45EF-8308-958C5516F127}">
      <dsp:nvSpPr>
        <dsp:cNvPr id="0" name=""/>
        <dsp:cNvSpPr/>
      </dsp:nvSpPr>
      <dsp:spPr>
        <a:xfrm>
          <a:off x="7126015" y="2021619"/>
          <a:ext cx="1515234" cy="8712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dirty="0"/>
            <a:t>Set </a:t>
          </a:r>
          <a:r>
            <a:rPr lang="en-US" sz="1400" b="1" kern="1200" dirty="0"/>
            <a:t>target date </a:t>
          </a:r>
          <a:r>
            <a:rPr lang="en-US" sz="1400" kern="1200" dirty="0"/>
            <a:t>of completing the action</a:t>
          </a:r>
        </a:p>
      </dsp:txBody>
      <dsp:txXfrm>
        <a:off x="7126015" y="2021619"/>
        <a:ext cx="1515234" cy="871259"/>
      </dsp:txXfrm>
    </dsp:sp>
    <dsp:sp modelId="{56EE6A89-6B7D-48ED-B13B-DA5413714E57}">
      <dsp:nvSpPr>
        <dsp:cNvPr id="0" name=""/>
        <dsp:cNvSpPr/>
      </dsp:nvSpPr>
      <dsp:spPr>
        <a:xfrm>
          <a:off x="9201886" y="809431"/>
          <a:ext cx="924292" cy="924292"/>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32C4C88-D514-4A39-9BA2-B895ECD74978}">
      <dsp:nvSpPr>
        <dsp:cNvPr id="0" name=""/>
        <dsp:cNvSpPr/>
      </dsp:nvSpPr>
      <dsp:spPr>
        <a:xfrm>
          <a:off x="9398867" y="1006412"/>
          <a:ext cx="530332" cy="530332"/>
        </a:xfrm>
        <a:prstGeom prst="rect">
          <a:avLst/>
        </a:prstGeom>
        <a:blipFill>
          <a:blip xmlns:r="http://schemas.openxmlformats.org/officeDocument/2006/relationships"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CECC5FC-7750-47E1-998C-9001778DE497}">
      <dsp:nvSpPr>
        <dsp:cNvPr id="0" name=""/>
        <dsp:cNvSpPr/>
      </dsp:nvSpPr>
      <dsp:spPr>
        <a:xfrm>
          <a:off x="8906416" y="2021619"/>
          <a:ext cx="1515234" cy="8712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b="1" kern="1200" dirty="0"/>
            <a:t>ACT</a:t>
          </a:r>
          <a:r>
            <a:rPr lang="en-US" sz="1400" kern="1200" dirty="0"/>
            <a:t> and </a:t>
          </a:r>
          <a:r>
            <a:rPr lang="en-US" sz="1400" b="1" kern="1200" dirty="0"/>
            <a:t>record</a:t>
          </a:r>
          <a:r>
            <a:rPr lang="en-US" sz="1400" kern="1200" dirty="0"/>
            <a:t> the date of completion</a:t>
          </a:r>
        </a:p>
      </dsp:txBody>
      <dsp:txXfrm>
        <a:off x="8906416" y="2021619"/>
        <a:ext cx="1515234" cy="871259"/>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4.xml><?xml version="1.0" encoding="utf-8"?>
<dgm:layoutDef xmlns:dgm="http://schemas.openxmlformats.org/drawingml/2006/diagram" xmlns:a="http://schemas.openxmlformats.org/drawingml/2006/main" uniqueId="urn:microsoft.com/office/officeart/2016/7/layout/LinearArrowProcessNumbered">
  <dgm:title val="Linear Arrow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shape called UpArrowCallout. Also the nodes are connected by an arrow like shape emphasizing the process natur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3"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L"/>
      <dgm:param type="nodeVertAlign" val="t"/>
    </dgm:alg>
    <dgm:shape xmlns:r="http://schemas.openxmlformats.org/officeDocument/2006/relationships" r:blip="">
      <dgm:adjLst/>
    </dgm:shape>
    <dgm:presOf/>
    <dgm:constrLst>
      <dgm:constr type="w" for="ch" forName="compositeNode" refType="w"/>
      <dgm:constr type="h" for="ch" forName="compositeNode" op="equ"/>
      <dgm:constr type="w" for="ch" forName="sibTransComposite" refType="w" refFor="ch" refForName="compositeNode" fact="0"/>
      <dgm:constr type="w" for="des" forName="parTx"/>
      <dgm:constr type="h" for="des" forName="parTx" op="equ"/>
      <dgm:constr type="h" for="des" forName="parSh" op="equ"/>
      <dgm:constr type="w" for="des" forName="nodeText"/>
      <dgm:constr type="h" for="des" forName="nodeText" op="equ"/>
      <dgm:constr type="w" for="des" forName="parSh"/>
      <dgm:constr type="w" for="des" forName="parSh" op="equ"/>
      <dgm:constr type="primFontSz" for="des" forName="parTx" val="26"/>
      <dgm:constr type="primFontSz" for="des" forName="parTx" op="equ"/>
      <dgm:constr type="primFontSz" for="des" forName="parSh" op="equ"/>
      <dgm:constr type="primFontSz" for="des" forName="nodeText" op="equ"/>
      <dgm:constr type="secFontSz" for="des" forName="nodeText" op="equ"/>
      <dgm:constr type="primFontSz" for="des" forName="sibTransNodeCircle" op="equ"/>
      <dgm:constr type="h" for="des" forName="sibTransNodeCircle" op="equ"/>
      <dgm:constr type="w" for="des" forName="sibTransNodeCircle" op="equ"/>
      <dgm:constr type="h" for="des" forName="parTx" refType="primFontSz" refFor="des" refForName="parTx" fact="1.5"/>
      <dgm:constr type="h" for="ch" forName="compositeNode" refType="h"/>
      <dgm:constr type="h" for="des" forName="parSh" refType="w"/>
      <dgm:constr type="h" for="des" forName="nodeText" refType="primFontSz" refFor="des" refForName="parTx" fact="2.1"/>
      <dgm:constr type="h" for="des" forName="parSh" refType="h" refFor="des" refForName="parTx" op="lte" fact="1.2"/>
      <dgm:constr type="h" for="des" forName="parSh" refType="h" refFor="des" refForName="parTx" op="gte" fact="1.2"/>
    </dgm:constrLst>
    <dgm:ruleLst>
      <dgm:rule type="primFontSz" for="des" forName="parSh" val="5" fact="NaN" max="NaN"/>
    </dgm:ruleLst>
    <dgm:forEach name="Name3" axis="ch" ptType="node">
      <dgm:layoutNode name="compositeNode">
        <dgm:alg type="composite"/>
        <dgm:shape xmlns:r="http://schemas.openxmlformats.org/officeDocument/2006/relationships" r:blip="">
          <dgm:adjLst/>
        </dgm:shape>
        <dgm:presOf/>
        <dgm:choose name="Name004">
          <dgm:if name="Name5" axis="self" ptType="node" func="cnt" op="equ" val="0">
            <dgm:constrLst>
              <dgm:constr type="w" for="ch" forName="parTx" refType="w"/>
              <dgm:constr type="w" for="ch" forName="parSh" refType="w" refFor="ch" refForName="parTx"/>
              <dgm:constr type="w" for="ch" forName="nodeText" refType="w" refFor="ch" refForName="parTx"/>
              <dgm:constr type="t" for="ch" forName="nodeText" refType="b" refFor="ch" refForName="parSh"/>
            </dgm:constrLst>
          </dgm:if>
          <dgm:else name="Name6">
            <dgm:constrLst>
              <dgm:constr type="w" for="ch" forName="parTx" refType="w"/>
              <dgm:constr type="w" for="ch" forName="parSh" refType="w" refFor="ch" refForName="parTx"/>
              <dgm:constr type="w" for="ch" forName="nodeText" refType="w" refFor="ch" refForName="parTx" fact="0.9"/>
              <dgm:constr type="t" for="ch" forName="nodeText" refType="b" refFor="ch" refForName="parSh"/>
            </dgm:constrLst>
          </dgm:else>
        </dgm:choose>
        <dgm:ruleLst>
          <dgm:rule type="h" val="INF" fact="NaN" max="NaN"/>
        </dgm:ruleLst>
        <dgm:layoutNode name="parTx">
          <dgm:varLst>
            <dgm:chMax val="0"/>
            <dgm:chPref val="0"/>
            <dgm:bulletEnabled val="1"/>
          </dgm:varLst>
          <dgm:alg type="tx"/>
          <dgm:shape xmlns:r="http://schemas.openxmlformats.org/officeDocument/2006/relationships" type="rect" r:blip="" zOrderOff="1" hideGeom="1">
            <dgm:adjLst/>
          </dgm:shape>
          <dgm:presOf/>
          <dgm:constrLst>
            <dgm:constr type="h" refType="w" op="lte" fact="0.4"/>
            <dgm:constr type="h"/>
          </dgm:constrLst>
          <dgm:ruleLst>
            <dgm:rule type="h" val="INF" fact="NaN" max="NaN"/>
          </dgm:ruleLst>
        </dgm:layoutNode>
        <dgm:layoutNode name="parSh">
          <dgm:alg type="composite"/>
          <dgm:shape xmlns:r="http://schemas.openxmlformats.org/officeDocument/2006/relationships" r:blip="">
            <dgm:adjLst/>
          </dgm:shape>
          <dgm:presOf axis="self" ptType="node"/>
          <dgm:choose name="casesForFirstAndLastNode">
            <dgm:if name="ifFirstNode" axis="self" ptType="node" func="pos" op="equ" val="1">
              <dgm:choose name="removeLineWhenOnlyOneNode">
                <dgm:if name="ifOnlyOneNode" axis="followSib" ptType="node" func="cnt" op="equ" val="0">
                  <dgm:constrLst>
                    <dgm:constr type="h"/>
                    <dgm:constr type="h" for="ch" forName="lineNode" val="0.002"/>
                    <dgm:constr type="w" for="ch" forName="lineNode" refType="w" fact="0"/>
                    <dgm:constr type="w" for="ch" forName="lineArrowNode" refType="w" fact="0"/>
                    <dgm:constr type="h" for="ch" forName="lineArrowNode" refType="h" fact="0"/>
                    <dgm:constr type="ctrY" for="ch" forName="lineNode" refType="ctrY" refFor="ch" refForName="sibTransNodeCircle"/>
                    <dgm:constr type="h" for="ch" forName="sibTransNodeCircle" refType="h" fact="0.9"/>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if>
                <dgm:else name="ifMoreThanOneNode">
                  <dgm:constrLst>
                    <dgm:constr type="h"/>
                    <dgm:constr type="h" for="ch" forName="lineNode" val="0.002"/>
                    <dgm:constr type="w" for="ch" forName="lineNode" refType="w" fact="0.4"/>
                    <dgm:constr type="l" for="ch" forName="lineNode" refType="w" fact="0.5"/>
                    <dgm:constr type="w" for="ch" forName="lineArrowNode" refType="w" fact="0.046"/>
                    <dgm:constr type="h" for="ch" forName="lineArrowNode" refType="h" fact="0.18"/>
                    <dgm:constr type="l" for="ch" forName="lineArrowNode" refType="w" fact="0.924"/>
                    <dgm:constr type="t" for="ch" forName="lineArrowNode" refType="h" fact="0.18"/>
                    <dgm:constr type="ctrY" for="ch" forName="lineNode" refType="ctrY" refFor="ch" refForName="sibTransNodeCircle"/>
                    <dgm:constr type="h" for="ch" forName="sibTransNodeCircle" refType="h" fact="0.9"/>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else>
              </dgm:choose>
            </dgm:if>
            <dgm:if name="ifLastNode" axis="self" ptType="node" func="revPos" op="equ" val="1">
              <dgm:constrLst>
                <dgm:constr type="h"/>
                <dgm:constr type="h" for="ch" forName="lineNode" val="0.002"/>
                <dgm:constr type="w" for="ch" forName="lineNode" refType="w" fact="0.45"/>
                <dgm:constr type="w" for="ch" forName="lineArrowNode" refType="w" fact="0"/>
                <dgm:constr type="h" for="ch" forName="lineArrowNode" refType="h" fact="0"/>
                <dgm:constr type="ctrY" for="ch" forName="lineNode" refType="ctrY" refFor="ch" refForName="sibTransNodeCircle"/>
                <dgm:constr type="h" for="ch" forName="sibTransNodeCircle" refType="h"/>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if>
            <dgm:else name="allOtherNodes">
              <dgm:constrLst>
                <dgm:constr type="h"/>
                <dgm:constr type="h" for="ch" forName="lineNode" val="0.002"/>
                <dgm:constr type="w" for="ch" forName="lineNode" refType="w" fact="0.9"/>
                <dgm:constr type="w" for="ch" forName="lineArrowNode" refType="w" fact="0.046"/>
                <dgm:constr type="h" for="ch" forName="lineArrowNode" refType="h" fact="0.18"/>
                <dgm:constr type="l" for="ch" forName="lineArrowNode" refType="w" fact="0.924"/>
                <dgm:constr type="t" for="ch" forName="lineArrowNode" refType="h" fact="0.18"/>
                <dgm:constr type="ctrY" for="ch" forName="lineNode" refType="ctrY" refFor="ch" refForName="sibTransNodeCircle"/>
                <dgm:constr type="h" for="ch" forName="sibTransNodeCircle" refType="h" fact="0.9"/>
                <dgm:constr type="w" for="ch" forName="sibTransNodeCircle" refType="h" refFor="ch" refForName="sibTransNodeCircle"/>
                <dgm:constr type="ctrX" for="ch" forName="sibTransNodeCircle" refType="w" fact="0.45"/>
                <dgm:constr type="ctrY" for="ch" forName="sibTransNodeCircle" refType="h" fact="0.25"/>
                <dgm:constr type="t" for="ch" forName="spacerBetweenCircleAndCallout" refType="b" refFor="ch" refForName="sibTransNodeCircle"/>
                <dgm:constr type="h" for="ch" forName="spacerBetweenCircleAndCallout" val="4.6"/>
              </dgm:constrLst>
            </dgm:else>
          </dgm:choose>
          <dgm:layoutNode name="lineNode" styleLbl="alignAccFollowNode1">
            <dgm:alg type="sp"/>
            <dgm:shape xmlns:r="http://schemas.openxmlformats.org/officeDocument/2006/relationships" type="rect" r:blip="">
              <dgm:adjLst/>
            </dgm:shape>
            <dgm:presOf/>
            <dgm:constrLst/>
            <dgm:ruleLst/>
          </dgm:layoutNode>
          <dgm:layoutNode name="lineArrowNode" styleLbl="alignAccFollowNode1">
            <dgm:alg type="sp"/>
            <dgm:shape xmlns:r="http://schemas.openxmlformats.org/officeDocument/2006/relationships" type="chevron" r:blip="">
              <dgm:adjLst>
                <dgm:adj idx="1" val="0.9"/>
              </dgm:adjLst>
            </dgm:shape>
            <dgm:presOf/>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param type="parTxRTLAlign" val="l"/>
              </dgm:alg>
              <dgm:shape xmlns:r="http://schemas.openxmlformats.org/officeDocument/2006/relationships" type="ellipse" r:blip="">
                <dgm:adjLst/>
              </dgm:shape>
              <dgm:constrLst>
                <dgm:constr type="w" refType="h" op="equ"/>
                <dgm:constr type="primFontSz" val="60"/>
                <dgm:constr type="tMarg" refType="w" fact="0.11"/>
                <dgm:constr type="lMarg" refType="w" fact="0.11"/>
                <dgm:constr type="rMarg" refType="w" fact="0.11"/>
                <dgm:constr type="bMarg" refType="w" fact="0.11"/>
              </dgm:constrLst>
              <dgm:ruleLst>
                <dgm:rule type="primFontSz" val="14" fact="NaN" max="NaN"/>
              </dgm:ruleLst>
            </dgm:layoutNode>
            <dgm:layoutNode name="spacerBetweenCircleAndCallout">
              <dgm:varLst/>
              <dgm:presOf/>
              <dgm:alg type="sp"/>
              <dgm:shape xmlns:r="http://schemas.openxmlformats.org/officeDocument/2006/relationships" r:blip="">
                <dgm:adjLst/>
              </dgm:shape>
              <dgm:constrLst/>
              <dgm:ruleLst/>
            </dgm:layoutNode>
          </dgm:forEach>
          <dgm:presOf/>
          <dgm:ruleLst/>
        </dgm:layoutNode>
        <dgm:layoutNode name="nodeText" styleLbl="alignAccFollowNode1">
          <dgm:varLst>
            <dgm:bulletEnabled val="1"/>
          </dgm:varLst>
          <dgm:alg type="tx">
            <dgm:param type="parTxLTRAlign" val="l"/>
            <dgm:param type="parTxRTLAlign" val="r"/>
            <dgm:param type="txAnchorVert" val="t"/>
          </dgm:alg>
          <dgm:shape xmlns:r="http://schemas.openxmlformats.org/officeDocument/2006/relationships" type="upArrowCallout" r:blip="">
            <dgm:adjLst>
              <dgm:adj idx="1" val="0.5"/>
              <dgm:adj idx="2" val="0.2"/>
              <dgm:adj idx="3" val="0.2"/>
              <dgm:adj idx="4" val="1"/>
            </dgm:adjLst>
          </dgm:shape>
          <dgm:presOf axis="desOrSelf" ptType="node"/>
          <dgm:constrLst>
            <dgm:constr type="secFontSz" val="16"/>
            <dgm:constr type="primFontSz" val="26"/>
            <dgm:constr type="h"/>
            <dgm:constr type="tMarg" val="13"/>
            <dgm:constr type="lMarg" refType="w" fact="0.2236"/>
            <dgm:constr type="rMarg" refType="w" fact="0.2236"/>
            <dgm:constr type="bMarg" val="13"/>
          </dgm:constrLst>
          <dgm:ruleLst>
            <dgm:rule type="secFontSz" val="11" fact="NaN" max="NaN"/>
            <dgm:rule type="primFontSz" val="11" fact="NaN" max="NaN"/>
            <dgm:rule type="h" val="INF" fact="NaN" max="NaN"/>
          </dgm:ruleLst>
        </dgm:layoutNode>
      </dgm:layoutNode>
      <dgm:forEach name="sibTransForEach" axis="followSib" ptType="sibTrans" cnt="1">
        <dgm:layoutNode name="sibTransComposite" styleLbl="alignAccFollowNode1">
          <dgm:alg type="sp"/>
          <dgm:shape xmlns:r="http://schemas.openxmlformats.org/officeDocument/2006/relationships" r:blip="">
            <dgm:adjLst/>
          </dgm:shape>
          <dgm:ruleLst/>
        </dgm:layoutNode>
        <dgm:ruleLst>
          <dgm:rule type="h" val="INF" fact="NaN" max="NaN"/>
        </dgm:ruleLst>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layout5.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1"/>
            <a:ext cx="4082707" cy="48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solidFill>
                  <a:schemeClr val="tx1"/>
                </a:solidFill>
              </a:defRPr>
            </a:lvl1pPr>
          </a:lstStyle>
          <a:p>
            <a:r>
              <a:rPr lang="en-GB" dirty="0"/>
              <a:t>WHO and UNICEF – WASH FIT</a:t>
            </a:r>
          </a:p>
        </p:txBody>
      </p:sp>
      <p:sp>
        <p:nvSpPr>
          <p:cNvPr id="29699" name="Rectangle 3"/>
          <p:cNvSpPr>
            <a:spLocks noGrp="1" noChangeArrowheads="1"/>
          </p:cNvSpPr>
          <p:nvPr>
            <p:ph type="dt" sz="quarter" idx="1"/>
          </p:nvPr>
        </p:nvSpPr>
        <p:spPr bwMode="auto">
          <a:xfrm>
            <a:off x="4143014" y="1"/>
            <a:ext cx="3170442" cy="48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solidFill>
                  <a:schemeClr val="tx1"/>
                </a:solidFill>
              </a:defRPr>
            </a:lvl1pPr>
          </a:lstStyle>
          <a:p>
            <a:r>
              <a:rPr lang="en-GB" dirty="0"/>
              <a:t>Dakar, June 2016</a:t>
            </a:r>
          </a:p>
        </p:txBody>
      </p:sp>
      <p:sp>
        <p:nvSpPr>
          <p:cNvPr id="29700" name="Rectangle 4"/>
          <p:cNvSpPr>
            <a:spLocks noGrp="1" noChangeArrowheads="1"/>
          </p:cNvSpPr>
          <p:nvPr>
            <p:ph type="ftr" sz="quarter" idx="2"/>
          </p:nvPr>
        </p:nvSpPr>
        <p:spPr bwMode="auto">
          <a:xfrm>
            <a:off x="1" y="9119126"/>
            <a:ext cx="3170443" cy="48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solidFill>
                  <a:schemeClr val="tx1"/>
                </a:solidFill>
              </a:defRPr>
            </a:lvl1pPr>
          </a:lstStyle>
          <a:p>
            <a:endParaRPr lang="en-GB"/>
          </a:p>
        </p:txBody>
      </p:sp>
      <p:sp>
        <p:nvSpPr>
          <p:cNvPr id="29701" name="Rectangle 5"/>
          <p:cNvSpPr>
            <a:spLocks noGrp="1" noChangeArrowheads="1"/>
          </p:cNvSpPr>
          <p:nvPr>
            <p:ph type="sldNum" sz="quarter" idx="3"/>
          </p:nvPr>
        </p:nvSpPr>
        <p:spPr bwMode="auto">
          <a:xfrm>
            <a:off x="4143014" y="9119126"/>
            <a:ext cx="3170442" cy="48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solidFill>
                  <a:schemeClr val="tx1"/>
                </a:solidFill>
              </a:defRPr>
            </a:lvl1pPr>
          </a:lstStyle>
          <a:p>
            <a:fld id="{188D883A-E756-488D-8AC4-3992ACCA2E21}" type="slidenum">
              <a:rPr lang="en-GB"/>
              <a:pPr/>
              <a:t>‹#›</a:t>
            </a:fld>
            <a:endParaRPr lang="en-GB"/>
          </a:p>
        </p:txBody>
      </p:sp>
    </p:spTree>
    <p:extLst>
      <p:ext uri="{BB962C8B-B14F-4D97-AF65-F5344CB8AC3E}">
        <p14:creationId xmlns:p14="http://schemas.microsoft.com/office/powerpoint/2010/main" val="6976581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1" y="1"/>
            <a:ext cx="3170443" cy="48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solidFill>
                  <a:schemeClr val="tx1"/>
                </a:solidFill>
              </a:defRPr>
            </a:lvl1pPr>
          </a:lstStyle>
          <a:p>
            <a:r>
              <a:rPr lang="en-GB"/>
              <a:t>World Health Organization</a:t>
            </a:r>
          </a:p>
        </p:txBody>
      </p:sp>
      <p:sp>
        <p:nvSpPr>
          <p:cNvPr id="31747" name="Rectangle 3"/>
          <p:cNvSpPr>
            <a:spLocks noGrp="1" noChangeArrowheads="1"/>
          </p:cNvSpPr>
          <p:nvPr>
            <p:ph type="dt" idx="1"/>
          </p:nvPr>
        </p:nvSpPr>
        <p:spPr bwMode="auto">
          <a:xfrm>
            <a:off x="4143014" y="1"/>
            <a:ext cx="3170442" cy="48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solidFill>
                  <a:schemeClr val="tx1"/>
                </a:solidFill>
              </a:defRPr>
            </a:lvl1pPr>
          </a:lstStyle>
          <a:p>
            <a:fld id="{DD8E448C-4724-4862-830F-5D7B415C9E45}" type="datetime3">
              <a:rPr lang="en-GB"/>
              <a:pPr/>
              <a:t>9 November, 2020</a:t>
            </a:fld>
            <a:endParaRPr lang="en-GB"/>
          </a:p>
        </p:txBody>
      </p:sp>
      <p:sp>
        <p:nvSpPr>
          <p:cNvPr id="31748" name="Rectangle 4"/>
          <p:cNvSpPr>
            <a:spLocks noGrp="1" noRot="1" noChangeAspect="1" noChangeArrowheads="1" noTextEdit="1"/>
          </p:cNvSpPr>
          <p:nvPr>
            <p:ph type="sldImg" idx="2"/>
          </p:nvPr>
        </p:nvSpPr>
        <p:spPr bwMode="auto">
          <a:xfrm>
            <a:off x="1112838" y="720725"/>
            <a:ext cx="5089525" cy="3598863"/>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1749" name="Rectangle 5"/>
          <p:cNvSpPr>
            <a:spLocks noGrp="1" noChangeArrowheads="1"/>
          </p:cNvSpPr>
          <p:nvPr>
            <p:ph type="body" sz="quarter" idx="3"/>
          </p:nvPr>
        </p:nvSpPr>
        <p:spPr bwMode="auto">
          <a:xfrm>
            <a:off x="732043" y="4560338"/>
            <a:ext cx="5851114" cy="432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1750" name="Rectangle 6"/>
          <p:cNvSpPr>
            <a:spLocks noGrp="1" noChangeArrowheads="1"/>
          </p:cNvSpPr>
          <p:nvPr>
            <p:ph type="ftr" sz="quarter" idx="4"/>
          </p:nvPr>
        </p:nvSpPr>
        <p:spPr bwMode="auto">
          <a:xfrm>
            <a:off x="1" y="9119126"/>
            <a:ext cx="3170443" cy="48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solidFill>
                  <a:schemeClr val="tx1"/>
                </a:solidFill>
              </a:defRPr>
            </a:lvl1pPr>
          </a:lstStyle>
          <a:p>
            <a:endParaRPr lang="en-GB"/>
          </a:p>
        </p:txBody>
      </p:sp>
      <p:sp>
        <p:nvSpPr>
          <p:cNvPr id="31751" name="Rectangle 7"/>
          <p:cNvSpPr>
            <a:spLocks noGrp="1" noChangeArrowheads="1"/>
          </p:cNvSpPr>
          <p:nvPr>
            <p:ph type="sldNum" sz="quarter" idx="5"/>
          </p:nvPr>
        </p:nvSpPr>
        <p:spPr bwMode="auto">
          <a:xfrm>
            <a:off x="4143014" y="9119126"/>
            <a:ext cx="3170442" cy="48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solidFill>
                  <a:schemeClr val="tx1"/>
                </a:solidFill>
              </a:defRPr>
            </a:lvl1pPr>
          </a:lstStyle>
          <a:p>
            <a:fld id="{86E9A735-4FB2-480B-B491-2401D8F964D1}" type="slidenum">
              <a:rPr lang="en-GB"/>
              <a:pPr/>
              <a:t>‹#›</a:t>
            </a:fld>
            <a:endParaRPr lang="en-GB"/>
          </a:p>
        </p:txBody>
      </p:sp>
    </p:spTree>
    <p:extLst>
      <p:ext uri="{BB962C8B-B14F-4D97-AF65-F5344CB8AC3E}">
        <p14:creationId xmlns:p14="http://schemas.microsoft.com/office/powerpoint/2010/main" val="2084608573"/>
      </p:ext>
    </p:extLst>
  </p:cSld>
  <p:clrMap bg1="lt1" tx1="dk1" bg2="lt2" tx2="dk2" accent1="accent1" accent2="accent2" accent3="accent3" accent4="accent4" accent5="accent5" accent6="accent6" hlink="hlink" folHlink="folHlink"/>
  <p:hf ftr="0"/>
  <p:notesStyle>
    <a:lvl1pPr algn="r" rtl="1" fontAlgn="base">
      <a:spcBef>
        <a:spcPct val="30000"/>
      </a:spcBef>
      <a:spcAft>
        <a:spcPct val="0"/>
      </a:spcAft>
      <a:defRPr sz="1300" kern="1200">
        <a:solidFill>
          <a:schemeClr val="tx1"/>
        </a:solidFill>
        <a:latin typeface="Arial" charset="0"/>
        <a:ea typeface="+mn-ea"/>
        <a:cs typeface="Arial" charset="0"/>
      </a:defRPr>
    </a:lvl1pPr>
    <a:lvl2pPr marL="454207" algn="r" rtl="1" fontAlgn="base">
      <a:spcBef>
        <a:spcPct val="30000"/>
      </a:spcBef>
      <a:spcAft>
        <a:spcPct val="0"/>
      </a:spcAft>
      <a:defRPr sz="1300" kern="1200">
        <a:solidFill>
          <a:schemeClr val="tx1"/>
        </a:solidFill>
        <a:latin typeface="Arial" charset="0"/>
        <a:ea typeface="+mn-ea"/>
        <a:cs typeface="Arial" charset="0"/>
      </a:defRPr>
    </a:lvl2pPr>
    <a:lvl3pPr marL="908438" algn="r" rtl="1" fontAlgn="base">
      <a:spcBef>
        <a:spcPct val="30000"/>
      </a:spcBef>
      <a:spcAft>
        <a:spcPct val="0"/>
      </a:spcAft>
      <a:defRPr sz="1300" kern="1200">
        <a:solidFill>
          <a:schemeClr val="tx1"/>
        </a:solidFill>
        <a:latin typeface="Arial" charset="0"/>
        <a:ea typeface="+mn-ea"/>
        <a:cs typeface="Arial" charset="0"/>
      </a:defRPr>
    </a:lvl3pPr>
    <a:lvl4pPr marL="1362671" algn="r" rtl="1" fontAlgn="base">
      <a:spcBef>
        <a:spcPct val="30000"/>
      </a:spcBef>
      <a:spcAft>
        <a:spcPct val="0"/>
      </a:spcAft>
      <a:defRPr sz="1300" kern="1200">
        <a:solidFill>
          <a:schemeClr val="tx1"/>
        </a:solidFill>
        <a:latin typeface="Arial" charset="0"/>
        <a:ea typeface="+mn-ea"/>
        <a:cs typeface="Arial" charset="0"/>
      </a:defRPr>
    </a:lvl4pPr>
    <a:lvl5pPr marL="1816897" algn="r" rtl="1" fontAlgn="base">
      <a:spcBef>
        <a:spcPct val="30000"/>
      </a:spcBef>
      <a:spcAft>
        <a:spcPct val="0"/>
      </a:spcAft>
      <a:defRPr sz="1300" kern="1200">
        <a:solidFill>
          <a:schemeClr val="tx1"/>
        </a:solidFill>
        <a:latin typeface="Arial" charset="0"/>
        <a:ea typeface="+mn-ea"/>
        <a:cs typeface="Arial" charset="0"/>
      </a:defRPr>
    </a:lvl5pPr>
    <a:lvl6pPr marL="2271125" algn="l" defTabSz="908438" rtl="0" eaLnBrk="1" latinLnBrk="0" hangingPunct="1">
      <a:defRPr sz="1300" kern="1200">
        <a:solidFill>
          <a:schemeClr val="tx1"/>
        </a:solidFill>
        <a:latin typeface="+mn-lt"/>
        <a:ea typeface="+mn-ea"/>
        <a:cs typeface="+mn-cs"/>
      </a:defRPr>
    </a:lvl6pPr>
    <a:lvl7pPr marL="2725349" algn="l" defTabSz="908438" rtl="0" eaLnBrk="1" latinLnBrk="0" hangingPunct="1">
      <a:defRPr sz="1300" kern="1200">
        <a:solidFill>
          <a:schemeClr val="tx1"/>
        </a:solidFill>
        <a:latin typeface="+mn-lt"/>
        <a:ea typeface="+mn-ea"/>
        <a:cs typeface="+mn-cs"/>
      </a:defRPr>
    </a:lvl7pPr>
    <a:lvl8pPr marL="3179572" algn="l" defTabSz="908438" rtl="0" eaLnBrk="1" latinLnBrk="0" hangingPunct="1">
      <a:defRPr sz="1300" kern="1200">
        <a:solidFill>
          <a:schemeClr val="tx1"/>
        </a:solidFill>
        <a:latin typeface="+mn-lt"/>
        <a:ea typeface="+mn-ea"/>
        <a:cs typeface="+mn-cs"/>
      </a:defRPr>
    </a:lvl8pPr>
    <a:lvl9pPr marL="3633798" algn="l" defTabSz="908438"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who.int/water_sanitation_health/water-quality/safety-planning/en/"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who.int/water_sanitation_health/publications/ehs_hc/en/"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www.who.int/water_sanitation_health/publications/monitoring-wash-in-health-care-facilities-aug-2018.pdf"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pPr marL="0" marR="0" lvl="0" indent="0" algn="l" defTabSz="914400" rtl="1" eaLnBrk="1" fontAlgn="base" latinLnBrk="0" hangingPunct="1">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charset="0"/>
                <a:ea typeface="+mn-ea"/>
                <a:cs typeface="Arial" charset="0"/>
              </a:rPr>
              <a:t>World Health Organization</a:t>
            </a:r>
          </a:p>
        </p:txBody>
      </p:sp>
      <p:sp>
        <p:nvSpPr>
          <p:cNvPr id="5" name="Rectangle 3"/>
          <p:cNvSpPr>
            <a:spLocks noGrp="1" noChangeArrowheads="1"/>
          </p:cNvSpPr>
          <p:nvPr>
            <p:ph type="dt" idx="1"/>
          </p:nvPr>
        </p:nvSpPr>
        <p:spPr>
          <a:ln/>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57555ECC-7A06-4FBD-B987-389D5FE2E642}" type="datetime3">
              <a:rPr kumimoji="0" lang="en-GB" sz="1200" b="0" i="0" u="none" strike="noStrike" kern="1200" cap="none" spc="0" normalizeH="0" baseline="0" noProof="0">
                <a:ln>
                  <a:noFill/>
                </a:ln>
                <a:solidFill>
                  <a:srgbClr val="000000"/>
                </a:solidFill>
                <a:effectLst/>
                <a:uLnTx/>
                <a:uFillTx/>
                <a:latin typeface="Arial" charset="0"/>
                <a:ea typeface="+mn-ea"/>
                <a:cs typeface="Arial" charset="0"/>
              </a:rPr>
              <a:pPr marL="0" marR="0" lvl="0" indent="0" algn="r" defTabSz="914400" rtl="1" eaLnBrk="1" fontAlgn="base" latinLnBrk="0" hangingPunct="1">
                <a:lnSpc>
                  <a:spcPct val="100000"/>
                </a:lnSpc>
                <a:spcBef>
                  <a:spcPct val="0"/>
                </a:spcBef>
                <a:spcAft>
                  <a:spcPct val="0"/>
                </a:spcAft>
                <a:buClrTx/>
                <a:buSzTx/>
                <a:buFontTx/>
                <a:buNone/>
                <a:tabLst/>
                <a:defRPr/>
              </a:pPr>
              <a:t>9 November, 2020</a:t>
            </a:fld>
            <a:endParaRPr kumimoji="0" lang="en-GB" sz="1200" b="0" i="0" u="none" strike="noStrike" kern="1200" cap="none" spc="0" normalizeH="0" baseline="0" noProof="0">
              <a:ln>
                <a:noFill/>
              </a:ln>
              <a:solidFill>
                <a:srgbClr val="000000"/>
              </a:solidFill>
              <a:effectLst/>
              <a:uLnTx/>
              <a:uFillTx/>
              <a:latin typeface="Arial" charset="0"/>
              <a:ea typeface="+mn-ea"/>
              <a:cs typeface="Arial" charset="0"/>
            </a:endParaRPr>
          </a:p>
        </p:txBody>
      </p:sp>
      <p:sp>
        <p:nvSpPr>
          <p:cNvPr id="7" name="Rectangle 7"/>
          <p:cNvSpPr>
            <a:spLocks noGrp="1" noChangeArrowheads="1"/>
          </p:cNvSpPr>
          <p:nvPr>
            <p:ph type="sldNum" sz="quarter" idx="5"/>
          </p:nvPr>
        </p:nvSpPr>
        <p:spPr>
          <a:ln/>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74A14E21-5CB3-43F7-80BA-7C43F2980D02}" type="slidenum">
              <a:rPr kumimoji="0" lang="en-GB" sz="1200" b="0" i="0" u="none" strike="noStrike" kern="1200" cap="none" spc="0" normalizeH="0" baseline="0" noProof="0">
                <a:ln>
                  <a:noFill/>
                </a:ln>
                <a:solidFill>
                  <a:srgbClr val="000000"/>
                </a:solidFill>
                <a:effectLst/>
                <a:uLnTx/>
                <a:uFillTx/>
                <a:latin typeface="Arial" charset="0"/>
                <a:ea typeface="+mn-ea"/>
                <a:cs typeface="Arial" charset="0"/>
              </a:rPr>
              <a:pPr marL="0" marR="0" lvl="0" indent="0" algn="r" defTabSz="914400" rtl="1" eaLnBrk="1" fontAlgn="base" latinLnBrk="0" hangingPunct="1">
                <a:lnSpc>
                  <a:spcPct val="100000"/>
                </a:lnSpc>
                <a:spcBef>
                  <a:spcPct val="0"/>
                </a:spcBef>
                <a:spcAft>
                  <a:spcPct val="0"/>
                </a:spcAft>
                <a:buClrTx/>
                <a:buSzTx/>
                <a:buFontTx/>
                <a:buNone/>
                <a:tabLst/>
                <a:defRPr/>
              </a:pPr>
              <a:t>1</a:t>
            </a:fld>
            <a:endParaRPr kumimoji="0" lang="en-GB" sz="1200" b="0" i="0" u="none" strike="noStrike" kern="1200" cap="none" spc="0" normalizeH="0" baseline="0" noProof="0">
              <a:ln>
                <a:noFill/>
              </a:ln>
              <a:solidFill>
                <a:srgbClr val="000000"/>
              </a:solidFill>
              <a:effectLst/>
              <a:uLnTx/>
              <a:uFillTx/>
              <a:latin typeface="Arial" charset="0"/>
              <a:ea typeface="+mn-ea"/>
              <a:cs typeface="Arial" charset="0"/>
            </a:endParaRPr>
          </a:p>
        </p:txBody>
      </p:sp>
      <p:sp>
        <p:nvSpPr>
          <p:cNvPr id="248834" name="Rectangle 2"/>
          <p:cNvSpPr>
            <a:spLocks noGrp="1" noRot="1" noChangeAspect="1" noChangeArrowheads="1" noTextEdit="1"/>
          </p:cNvSpPr>
          <p:nvPr>
            <p:ph type="sldImg"/>
          </p:nvPr>
        </p:nvSpPr>
        <p:spPr>
          <a:ln/>
        </p:spPr>
      </p:sp>
      <p:sp>
        <p:nvSpPr>
          <p:cNvPr id="248835" name="Rectangle 3"/>
          <p:cNvSpPr>
            <a:spLocks noGrp="1" noChangeArrowheads="1"/>
          </p:cNvSpPr>
          <p:nvPr>
            <p:ph type="body" idx="1"/>
          </p:nvPr>
        </p:nvSpPr>
        <p:spPr/>
        <p:txBody>
          <a:bodyPr/>
          <a:lstStyle/>
          <a:p>
            <a:pPr algn="l" rtl="0"/>
            <a:endParaRPr lang="en-US"/>
          </a:p>
        </p:txBody>
      </p:sp>
    </p:spTree>
    <p:extLst>
      <p:ext uri="{BB962C8B-B14F-4D97-AF65-F5344CB8AC3E}">
        <p14:creationId xmlns:p14="http://schemas.microsoft.com/office/powerpoint/2010/main" val="3603752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Outside of the facility – WASH FIT includes all elements within a facility compound. </a:t>
            </a:r>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11</a:t>
            </a:fld>
            <a:endParaRPr lang="en-GB"/>
          </a:p>
        </p:txBody>
      </p:sp>
    </p:spTree>
    <p:extLst>
      <p:ext uri="{BB962C8B-B14F-4D97-AF65-F5344CB8AC3E}">
        <p14:creationId xmlns:p14="http://schemas.microsoft.com/office/powerpoint/2010/main" val="9744571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2838" y="720725"/>
            <a:ext cx="5089525" cy="3598863"/>
          </a:xfrm>
        </p:spPr>
      </p:sp>
      <p:sp>
        <p:nvSpPr>
          <p:cNvPr id="18434" name="Notes Placeholder 2"/>
          <p:cNvSpPr>
            <a:spLocks noGrp="1"/>
          </p:cNvSpPr>
          <p:nvPr>
            <p:ph type="body" idx="1"/>
          </p:nvPr>
        </p:nvSpPr>
        <p:spPr>
          <a:ln/>
        </p:spPr>
        <p:txBody>
          <a:bodyPr/>
          <a:lstStyle/>
          <a:p>
            <a:pPr algn="l" rtl="0"/>
            <a:r>
              <a:rPr lang="en-US" dirty="0">
                <a:ea typeface="ＭＳ Ｐゴシック" pitchFamily="34" charset="-128"/>
              </a:rPr>
              <a:t>The next slides go through each of the five steps. We begin with step 2 going clockwise, through to Step 1 at the end. This is because it is helpful to know what the process involves before we discuss who should be responsible for WASH FIT activities.</a:t>
            </a:r>
          </a:p>
          <a:p>
            <a:pPr algn="l" rtl="0"/>
            <a:r>
              <a:rPr lang="en-US" dirty="0">
                <a:ea typeface="ＭＳ Ｐゴシック" pitchFamily="34" charset="-128"/>
              </a:rPr>
              <a:t>Note, it is a cyclical process, starting at 1, going through to 5, where you should then begin again at 1. It is not an exercise that can be completed as a one-off activity but should become routine within a facility’s work. </a:t>
            </a:r>
          </a:p>
          <a:p>
            <a:pPr algn="l" rtl="0"/>
            <a:endParaRPr lang="en-US" dirty="0">
              <a:ea typeface="ＭＳ Ｐゴシック" pitchFamily="34" charset="-128"/>
            </a:endParaRPr>
          </a:p>
          <a:p>
            <a:pPr algn="l" rtl="0"/>
            <a:r>
              <a:rPr lang="en-US" dirty="0">
                <a:ea typeface="ＭＳ Ｐゴシック" pitchFamily="34" charset="-128"/>
              </a:rPr>
              <a:t>The process is based on the WHO Water Safety Planning (WSP) methodology, although the number of steps has been simplified to only 5. </a:t>
            </a:r>
          </a:p>
          <a:p>
            <a:pPr algn="l" rtl="0"/>
            <a:r>
              <a:rPr lang="en-US" dirty="0">
                <a:ea typeface="ＭＳ Ｐゴシック" pitchFamily="34" charset="-128"/>
              </a:rPr>
              <a:t>For more information on WSPs, visit: </a:t>
            </a:r>
            <a:r>
              <a:rPr lang="en-US" dirty="0">
                <a:hlinkClick r:id="rId3"/>
              </a:rPr>
              <a:t>https://www.who.int/water_sanitation_health/water-quality/safety-planning/en/</a:t>
            </a:r>
            <a:r>
              <a:rPr lang="en-US" dirty="0"/>
              <a:t> </a:t>
            </a:r>
          </a:p>
          <a:p>
            <a:pPr algn="l" rtl="0"/>
            <a:endParaRPr lang="en-US" dirty="0">
              <a:ea typeface="ＭＳ Ｐゴシック" pitchFamily="34" charset="-128"/>
            </a:endParaRPr>
          </a:p>
          <a:p>
            <a:pPr algn="l" rtl="0"/>
            <a:r>
              <a:rPr lang="en-US" dirty="0">
                <a:ea typeface="ＭＳ Ｐゴシック" pitchFamily="34" charset="-128"/>
              </a:rPr>
              <a:t>Before starting,  it is important to ensure the enabling environment is in place – refer to the introductory module which describes how WASH FIT fits into the 8 </a:t>
            </a:r>
            <a:r>
              <a:rPr lang="en-US">
                <a:ea typeface="ＭＳ Ｐゴシック" pitchFamily="34" charset="-128"/>
              </a:rPr>
              <a:t>practical steps, </a:t>
            </a:r>
            <a:endParaRPr lang="en-US" dirty="0">
              <a:ea typeface="ＭＳ Ｐゴシック" pitchFamily="34" charset="-128"/>
            </a:endParaRPr>
          </a:p>
        </p:txBody>
      </p:sp>
      <p:sp>
        <p:nvSpPr>
          <p:cNvPr id="18435" name="Slide Number Placeholder 3"/>
          <p:cNvSpPr>
            <a:spLocks noGrp="1"/>
          </p:cNvSpPr>
          <p:nvPr>
            <p:ph type="sldNum" sz="quarter"/>
          </p:nvPr>
        </p:nvSpPr>
        <p:spPr>
          <a:noFill/>
        </p:spPr>
        <p:txBody>
          <a:bodyPr/>
          <a:lstStyle>
            <a:lvl1pPr marL="212705" indent="-212705"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1pPr>
            <a:lvl2pPr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2pPr>
            <a:lvl3pPr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3pPr>
            <a:lvl4pPr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4pPr>
            <a:lvl5pPr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5pPr>
            <a:lvl6pPr marL="2477384" indent="-225217" defTabSz="442614" eaLnBrk="0" fontAlgn="base" hangingPunct="0">
              <a:spcBef>
                <a:spcPct val="0"/>
              </a:spcBef>
              <a:spcAft>
                <a:spcPct val="0"/>
              </a:spcAft>
              <a:buClr>
                <a:srgbClr val="000000"/>
              </a:buClr>
              <a:buSzPct val="100000"/>
              <a:buFont typeface="Times New Roman" pitchFamily="18" charset="0"/>
              <a:tabLst>
                <a:tab pos="713186" algn="l"/>
                <a:tab pos="1426373" algn="l"/>
                <a:tab pos="2139559" algn="l"/>
                <a:tab pos="2852745" algn="l"/>
              </a:tabLst>
              <a:defRPr sz="2400">
                <a:solidFill>
                  <a:schemeClr val="bg1"/>
                </a:solidFill>
                <a:latin typeface="Arial" pitchFamily="34" charset="0"/>
                <a:ea typeface="ＭＳ Ｐゴシック" pitchFamily="34" charset="-128"/>
              </a:defRPr>
            </a:lvl6pPr>
            <a:lvl7pPr marL="2927817" indent="-225217" defTabSz="442614" eaLnBrk="0" fontAlgn="base" hangingPunct="0">
              <a:spcBef>
                <a:spcPct val="0"/>
              </a:spcBef>
              <a:spcAft>
                <a:spcPct val="0"/>
              </a:spcAft>
              <a:buClr>
                <a:srgbClr val="000000"/>
              </a:buClr>
              <a:buSzPct val="100000"/>
              <a:buFont typeface="Times New Roman" pitchFamily="18" charset="0"/>
              <a:tabLst>
                <a:tab pos="713186" algn="l"/>
                <a:tab pos="1426373" algn="l"/>
                <a:tab pos="2139559" algn="l"/>
                <a:tab pos="2852745" algn="l"/>
              </a:tabLst>
              <a:defRPr sz="2400">
                <a:solidFill>
                  <a:schemeClr val="bg1"/>
                </a:solidFill>
                <a:latin typeface="Arial" pitchFamily="34" charset="0"/>
                <a:ea typeface="ＭＳ Ｐゴシック" pitchFamily="34" charset="-128"/>
              </a:defRPr>
            </a:lvl7pPr>
            <a:lvl8pPr marL="3378251" indent="-225217" defTabSz="442614" eaLnBrk="0" fontAlgn="base" hangingPunct="0">
              <a:spcBef>
                <a:spcPct val="0"/>
              </a:spcBef>
              <a:spcAft>
                <a:spcPct val="0"/>
              </a:spcAft>
              <a:buClr>
                <a:srgbClr val="000000"/>
              </a:buClr>
              <a:buSzPct val="100000"/>
              <a:buFont typeface="Times New Roman" pitchFamily="18" charset="0"/>
              <a:tabLst>
                <a:tab pos="713186" algn="l"/>
                <a:tab pos="1426373" algn="l"/>
                <a:tab pos="2139559" algn="l"/>
                <a:tab pos="2852745" algn="l"/>
              </a:tabLst>
              <a:defRPr sz="2400">
                <a:solidFill>
                  <a:schemeClr val="bg1"/>
                </a:solidFill>
                <a:latin typeface="Arial" pitchFamily="34" charset="0"/>
                <a:ea typeface="ＭＳ Ｐゴシック" pitchFamily="34" charset="-128"/>
              </a:defRPr>
            </a:lvl8pPr>
            <a:lvl9pPr marL="3828684" indent="-225217" defTabSz="442614" eaLnBrk="0" fontAlgn="base" hangingPunct="0">
              <a:spcBef>
                <a:spcPct val="0"/>
              </a:spcBef>
              <a:spcAft>
                <a:spcPct val="0"/>
              </a:spcAft>
              <a:buClr>
                <a:srgbClr val="000000"/>
              </a:buClr>
              <a:buSzPct val="100000"/>
              <a:buFont typeface="Times New Roman" pitchFamily="18" charset="0"/>
              <a:tabLst>
                <a:tab pos="713186" algn="l"/>
                <a:tab pos="1426373" algn="l"/>
                <a:tab pos="2139559" algn="l"/>
                <a:tab pos="2852745" algn="l"/>
              </a:tabLst>
              <a:defRPr sz="2400">
                <a:solidFill>
                  <a:schemeClr val="bg1"/>
                </a:solidFill>
                <a:latin typeface="Arial" pitchFamily="34" charset="0"/>
                <a:ea typeface="ＭＳ Ｐゴシック" pitchFamily="34" charset="-128"/>
              </a:defRPr>
            </a:lvl9pPr>
          </a:lstStyle>
          <a:p>
            <a:pPr marL="212705" marR="0" lvl="0" indent="-212705" algn="r" defTabSz="914400" rtl="1" eaLnBrk="1" fontAlgn="base" latinLnBrk="0" hangingPunct="1">
              <a:lnSpc>
                <a:spcPct val="100000"/>
              </a:lnSpc>
              <a:spcBef>
                <a:spcPct val="0"/>
              </a:spcBef>
              <a:spcAft>
                <a:spcPct val="0"/>
              </a:spcAft>
              <a:buClrTx/>
              <a:buSzTx/>
              <a:buFontTx/>
              <a:buNone/>
              <a:tabLst>
                <a:tab pos="713186" algn="l"/>
                <a:tab pos="1426373" algn="l"/>
                <a:tab pos="2139559" algn="l"/>
                <a:tab pos="2852745" algn="l"/>
              </a:tabLst>
              <a:defRPr/>
            </a:pPr>
            <a:fld id="{2B32B5FC-C250-4AE3-8D83-B6C6B6F3F83D}" type="slidenum">
              <a:rPr kumimoji="0" lang="en-US" sz="1200" b="0" i="0" u="none" strike="noStrike" kern="1200" cap="none" spc="0" normalizeH="0" baseline="0" noProof="0">
                <a:ln>
                  <a:noFill/>
                </a:ln>
                <a:solidFill>
                  <a:srgbClr val="000000"/>
                </a:solidFill>
                <a:effectLst/>
                <a:uLnTx/>
                <a:uFillTx/>
                <a:latin typeface="Times New Roman" pitchFamily="18" charset="0"/>
                <a:ea typeface="Arial Unicode MS" pitchFamily="34" charset="-128"/>
                <a:cs typeface="Arial" pitchFamily="34" charset="0"/>
              </a:rPr>
              <a:pPr marL="212705" marR="0" lvl="0" indent="-212705" algn="r" defTabSz="914400" rtl="1" eaLnBrk="1" fontAlgn="base" latinLnBrk="0" hangingPunct="1">
                <a:lnSpc>
                  <a:spcPct val="100000"/>
                </a:lnSpc>
                <a:spcBef>
                  <a:spcPct val="0"/>
                </a:spcBef>
                <a:spcAft>
                  <a:spcPct val="0"/>
                </a:spcAft>
                <a:buClrTx/>
                <a:buSzTx/>
                <a:buFontTx/>
                <a:buNone/>
                <a:tabLst>
                  <a:tab pos="713186" algn="l"/>
                  <a:tab pos="1426373" algn="l"/>
                  <a:tab pos="2139559" algn="l"/>
                  <a:tab pos="2852745" algn="l"/>
                </a:tabLst>
                <a:defRPr/>
              </a:pPr>
              <a:t>12</a:t>
            </a:fld>
            <a:endParaRPr kumimoji="0" lang="en-US" sz="1200" b="0" i="0" u="none" strike="noStrike" kern="1200" cap="none" spc="0" normalizeH="0" baseline="0" noProof="0">
              <a:ln>
                <a:noFill/>
              </a:ln>
              <a:solidFill>
                <a:srgbClr val="000000"/>
              </a:solidFill>
              <a:effectLst/>
              <a:uLnTx/>
              <a:uFillTx/>
              <a:latin typeface="Times New Roman" pitchFamily="18" charset="0"/>
              <a:ea typeface="Arial Unicode MS" pitchFamily="34" charset="-128"/>
              <a:cs typeface="Arial" pitchFamily="34" charset="0"/>
            </a:endParaRPr>
          </a:p>
        </p:txBody>
      </p:sp>
    </p:spTree>
    <p:extLst>
      <p:ext uri="{BB962C8B-B14F-4D97-AF65-F5344CB8AC3E}">
        <p14:creationId xmlns:p14="http://schemas.microsoft.com/office/powerpoint/2010/main" val="24360603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F7EDE6-4C78-48D1-A4AF-FE551E3A697E}" type="slidenum">
              <a:rPr lang="en-GB" smtClean="0"/>
              <a:t>13</a:t>
            </a:fld>
            <a:endParaRPr lang="en-GB"/>
          </a:p>
        </p:txBody>
      </p:sp>
    </p:spTree>
    <p:extLst>
      <p:ext uri="{BB962C8B-B14F-4D97-AF65-F5344CB8AC3E}">
        <p14:creationId xmlns:p14="http://schemas.microsoft.com/office/powerpoint/2010/main" val="8028955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Refer to slide XX for a group exercise on establishing a team, to be included if time allows. </a:t>
            </a:r>
          </a:p>
        </p:txBody>
      </p:sp>
      <p:sp>
        <p:nvSpPr>
          <p:cNvPr id="4" name="Header Placeholder 3"/>
          <p:cNvSpPr>
            <a:spLocks noGrp="1"/>
          </p:cNvSpPr>
          <p:nvPr>
            <p:ph type="hdr" sz="quarter"/>
          </p:nvPr>
        </p:nvSpPr>
        <p:spPr/>
        <p:txBody>
          <a:bodyPr/>
          <a:lstStyle/>
          <a:p>
            <a:r>
              <a:rPr lang="en-GB"/>
              <a:t>World Health Organization</a:t>
            </a:r>
          </a:p>
        </p:txBody>
      </p:sp>
      <p:sp>
        <p:nvSpPr>
          <p:cNvPr id="5" name="Date Placeholder 4"/>
          <p:cNvSpPr>
            <a:spLocks noGrp="1"/>
          </p:cNvSpPr>
          <p:nvPr>
            <p:ph type="dt" idx="1"/>
          </p:nvPr>
        </p:nvSpPr>
        <p:spPr/>
        <p:txBody>
          <a:bodyPr/>
          <a:lstStyle/>
          <a:p>
            <a:fld id="{DD8E448C-4724-4862-830F-5D7B415C9E45}" type="datetime3">
              <a:rPr lang="en-GB" smtClean="0"/>
              <a:pPr/>
              <a:t>10 November, 2020</a:t>
            </a:fld>
            <a:endParaRPr lang="en-GB"/>
          </a:p>
        </p:txBody>
      </p:sp>
      <p:sp>
        <p:nvSpPr>
          <p:cNvPr id="6" name="Slide Number Placeholder 5"/>
          <p:cNvSpPr>
            <a:spLocks noGrp="1"/>
          </p:cNvSpPr>
          <p:nvPr>
            <p:ph type="sldNum" sz="quarter" idx="5"/>
          </p:nvPr>
        </p:nvSpPr>
        <p:spPr/>
        <p:txBody>
          <a:bodyPr/>
          <a:lstStyle/>
          <a:p>
            <a:fld id="{86E9A735-4FB2-480B-B491-2401D8F964D1}" type="slidenum">
              <a:rPr lang="en-GB" smtClean="0"/>
              <a:pPr/>
              <a:t>14</a:t>
            </a:fld>
            <a:endParaRPr lang="en-GB"/>
          </a:p>
        </p:txBody>
      </p:sp>
    </p:spTree>
    <p:extLst>
      <p:ext uri="{BB962C8B-B14F-4D97-AF65-F5344CB8AC3E}">
        <p14:creationId xmlns:p14="http://schemas.microsoft.com/office/powerpoint/2010/main" val="10885909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This is often done at the national level before the first training takes place. This slide can be skipped if so, or included if participants are interested to know the process. </a:t>
            </a:r>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18</a:t>
            </a:fld>
            <a:endParaRPr lang="en-GB"/>
          </a:p>
        </p:txBody>
      </p:sp>
    </p:spTree>
    <p:extLst>
      <p:ext uri="{BB962C8B-B14F-4D97-AF65-F5344CB8AC3E}">
        <p14:creationId xmlns:p14="http://schemas.microsoft.com/office/powerpoint/2010/main" val="36302762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2018 Guide: PDF format </a:t>
            </a:r>
          </a:p>
          <a:p>
            <a:pPr algn="l" rtl="0"/>
            <a:r>
              <a:rPr lang="en-US" dirty="0"/>
              <a:t>2020 updates: Excel </a:t>
            </a:r>
          </a:p>
          <a:p>
            <a:pPr algn="l" rtl="0"/>
            <a:r>
              <a:rPr lang="en-US" dirty="0"/>
              <a:t>2020 simplified version in Kobo Toolbox. </a:t>
            </a:r>
          </a:p>
        </p:txBody>
      </p:sp>
      <p:sp>
        <p:nvSpPr>
          <p:cNvPr id="4" name="Header Placeholder 3"/>
          <p:cNvSpPr>
            <a:spLocks noGrp="1"/>
          </p:cNvSpPr>
          <p:nvPr>
            <p:ph type="hdr" sz="quarter"/>
          </p:nvPr>
        </p:nvSpPr>
        <p:spPr/>
        <p:txBody>
          <a:bodyPr/>
          <a:lstStyle/>
          <a:p>
            <a:r>
              <a:rPr lang="en-GB"/>
              <a:t>World Health Organization</a:t>
            </a:r>
          </a:p>
        </p:txBody>
      </p:sp>
      <p:sp>
        <p:nvSpPr>
          <p:cNvPr id="5" name="Date Placeholder 4"/>
          <p:cNvSpPr>
            <a:spLocks noGrp="1"/>
          </p:cNvSpPr>
          <p:nvPr>
            <p:ph type="dt" idx="1"/>
          </p:nvPr>
        </p:nvSpPr>
        <p:spPr/>
        <p:txBody>
          <a:bodyPr/>
          <a:lstStyle/>
          <a:p>
            <a:fld id="{DD8E448C-4724-4862-830F-5D7B415C9E45}" type="datetime3">
              <a:rPr lang="en-GB" smtClean="0"/>
              <a:pPr/>
              <a:t>10 November, 2020</a:t>
            </a:fld>
            <a:endParaRPr lang="en-GB"/>
          </a:p>
        </p:txBody>
      </p:sp>
      <p:sp>
        <p:nvSpPr>
          <p:cNvPr id="6" name="Slide Number Placeholder 5"/>
          <p:cNvSpPr>
            <a:spLocks noGrp="1"/>
          </p:cNvSpPr>
          <p:nvPr>
            <p:ph type="sldNum" sz="quarter" idx="5"/>
          </p:nvPr>
        </p:nvSpPr>
        <p:spPr/>
        <p:txBody>
          <a:bodyPr/>
          <a:lstStyle/>
          <a:p>
            <a:fld id="{86E9A735-4FB2-480B-B491-2401D8F964D1}" type="slidenum">
              <a:rPr lang="en-GB" smtClean="0"/>
              <a:pPr/>
              <a:t>19</a:t>
            </a:fld>
            <a:endParaRPr lang="en-GB"/>
          </a:p>
        </p:txBody>
      </p:sp>
    </p:spTree>
    <p:extLst>
      <p:ext uri="{BB962C8B-B14F-4D97-AF65-F5344CB8AC3E}">
        <p14:creationId xmlns:p14="http://schemas.microsoft.com/office/powerpoint/2010/main" val="15551680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2838" y="720725"/>
            <a:ext cx="5089525" cy="3598863"/>
          </a:xfrm>
        </p:spPr>
      </p:sp>
      <p:sp>
        <p:nvSpPr>
          <p:cNvPr id="31746" name="Notes Placeholder 2"/>
          <p:cNvSpPr>
            <a:spLocks noGrp="1"/>
          </p:cNvSpPr>
          <p:nvPr>
            <p:ph type="body" idx="1"/>
          </p:nvPr>
        </p:nvSpPr>
        <p:spPr>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baseline="0" dirty="0"/>
              <a:t>The indicators are based on the WHO global standards “the green book”. The WHO/UNICEF Joint Monitoring Programme indicators (snapshot top right) are also included in the assessment tool. However, the format is different to those used in a national survey and therefore should not be used in their current form for national level monitoring. The assessment tool is designed for facilities to assess their current status and work out where improvements are needed.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GB" sz="1200" baseline="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baseline="0" dirty="0"/>
              <a:t>For each indicator, there are three criteria listed for the facility to score against. These are based on global standards or other technical guidance but may be adapted according to a given context.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GB" sz="1200" baseline="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baseline="0" dirty="0"/>
              <a:t>You may also use a different scoring system (e.g. 1,2,3 or stars). Decide as a team what you wish to use.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dirty="0"/>
              <a:t>For many indicators, there are explanatory notes which provide links to further technical resources or information which may be needed to make the assessment.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GB" sz="120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dirty="0"/>
              <a:t>WHO Global standards: </a:t>
            </a:r>
            <a:r>
              <a:rPr lang="en-US" sz="1200" dirty="0">
                <a:hlinkClick r:id="rId3"/>
              </a:rPr>
              <a:t>https://www.who.int/water_sanitation_health/publications/ehs_hc/en/</a:t>
            </a:r>
            <a:r>
              <a:rPr lang="en-US" sz="1200" dirty="0"/>
              <a:t>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Core questions: </a:t>
            </a:r>
            <a:r>
              <a:rPr lang="en-US" sz="1200" dirty="0">
                <a:hlinkClick r:id="rId4"/>
              </a:rPr>
              <a:t>https://www.who.int/water_sanitation_health/publications/monitoring-wash-in-health-care-facilities-aug-2018.pdf</a:t>
            </a:r>
            <a:r>
              <a:rPr lang="en-US" sz="1200" dirty="0"/>
              <a:t> </a:t>
            </a:r>
            <a:endParaRPr lang="en-GB" sz="1200" dirty="0"/>
          </a:p>
          <a:p>
            <a:pPr algn="l" rtl="0"/>
            <a:endParaRPr lang="en-GB" sz="1200" kern="1200" dirty="0">
              <a:solidFill>
                <a:schemeClr val="tx1"/>
              </a:solidFill>
              <a:effectLst/>
              <a:latin typeface="Arial" pitchFamily="34" charset="0"/>
              <a:ea typeface="+mn-ea"/>
              <a:cs typeface="Arial" pitchFamily="34" charset="0"/>
            </a:endParaRPr>
          </a:p>
        </p:txBody>
      </p:sp>
      <p:sp>
        <p:nvSpPr>
          <p:cNvPr id="31747" name="Slide Number Placeholder 3"/>
          <p:cNvSpPr>
            <a:spLocks noGrp="1"/>
          </p:cNvSpPr>
          <p:nvPr>
            <p:ph type="sldNum" sz="quarter"/>
          </p:nvPr>
        </p:nvSpPr>
        <p:spPr>
          <a:noFill/>
        </p:spPr>
        <p:txBody>
          <a:bodyPr/>
          <a:lstStyle>
            <a:lvl1pPr marL="212705" indent="-212705"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1pPr>
            <a:lvl2pPr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2pPr>
            <a:lvl3pPr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3pPr>
            <a:lvl4pPr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4pPr>
            <a:lvl5pPr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5pPr>
            <a:lvl6pPr marL="2477384" indent="-225217" defTabSz="442614" eaLnBrk="0" fontAlgn="base" hangingPunct="0">
              <a:spcBef>
                <a:spcPct val="0"/>
              </a:spcBef>
              <a:spcAft>
                <a:spcPct val="0"/>
              </a:spcAft>
              <a:buClr>
                <a:srgbClr val="000000"/>
              </a:buClr>
              <a:buSzPct val="100000"/>
              <a:buFont typeface="Times New Roman" pitchFamily="18" charset="0"/>
              <a:tabLst>
                <a:tab pos="713186" algn="l"/>
                <a:tab pos="1426373" algn="l"/>
                <a:tab pos="2139559" algn="l"/>
                <a:tab pos="2852745" algn="l"/>
              </a:tabLst>
              <a:defRPr sz="2400">
                <a:solidFill>
                  <a:schemeClr val="bg1"/>
                </a:solidFill>
                <a:latin typeface="Arial" pitchFamily="34" charset="0"/>
                <a:ea typeface="ＭＳ Ｐゴシック" pitchFamily="34" charset="-128"/>
              </a:defRPr>
            </a:lvl6pPr>
            <a:lvl7pPr marL="2927817" indent="-225217" defTabSz="442614" eaLnBrk="0" fontAlgn="base" hangingPunct="0">
              <a:spcBef>
                <a:spcPct val="0"/>
              </a:spcBef>
              <a:spcAft>
                <a:spcPct val="0"/>
              </a:spcAft>
              <a:buClr>
                <a:srgbClr val="000000"/>
              </a:buClr>
              <a:buSzPct val="100000"/>
              <a:buFont typeface="Times New Roman" pitchFamily="18" charset="0"/>
              <a:tabLst>
                <a:tab pos="713186" algn="l"/>
                <a:tab pos="1426373" algn="l"/>
                <a:tab pos="2139559" algn="l"/>
                <a:tab pos="2852745" algn="l"/>
              </a:tabLst>
              <a:defRPr sz="2400">
                <a:solidFill>
                  <a:schemeClr val="bg1"/>
                </a:solidFill>
                <a:latin typeface="Arial" pitchFamily="34" charset="0"/>
                <a:ea typeface="ＭＳ Ｐゴシック" pitchFamily="34" charset="-128"/>
              </a:defRPr>
            </a:lvl7pPr>
            <a:lvl8pPr marL="3378251" indent="-225217" defTabSz="442614" eaLnBrk="0" fontAlgn="base" hangingPunct="0">
              <a:spcBef>
                <a:spcPct val="0"/>
              </a:spcBef>
              <a:spcAft>
                <a:spcPct val="0"/>
              </a:spcAft>
              <a:buClr>
                <a:srgbClr val="000000"/>
              </a:buClr>
              <a:buSzPct val="100000"/>
              <a:buFont typeface="Times New Roman" pitchFamily="18" charset="0"/>
              <a:tabLst>
                <a:tab pos="713186" algn="l"/>
                <a:tab pos="1426373" algn="l"/>
                <a:tab pos="2139559" algn="l"/>
                <a:tab pos="2852745" algn="l"/>
              </a:tabLst>
              <a:defRPr sz="2400">
                <a:solidFill>
                  <a:schemeClr val="bg1"/>
                </a:solidFill>
                <a:latin typeface="Arial" pitchFamily="34" charset="0"/>
                <a:ea typeface="ＭＳ Ｐゴシック" pitchFamily="34" charset="-128"/>
              </a:defRPr>
            </a:lvl8pPr>
            <a:lvl9pPr marL="3828684" indent="-225217" defTabSz="442614" eaLnBrk="0" fontAlgn="base" hangingPunct="0">
              <a:spcBef>
                <a:spcPct val="0"/>
              </a:spcBef>
              <a:spcAft>
                <a:spcPct val="0"/>
              </a:spcAft>
              <a:buClr>
                <a:srgbClr val="000000"/>
              </a:buClr>
              <a:buSzPct val="100000"/>
              <a:buFont typeface="Times New Roman" pitchFamily="18" charset="0"/>
              <a:tabLst>
                <a:tab pos="713186" algn="l"/>
                <a:tab pos="1426373" algn="l"/>
                <a:tab pos="2139559" algn="l"/>
                <a:tab pos="2852745" algn="l"/>
              </a:tabLst>
              <a:defRPr sz="2400">
                <a:solidFill>
                  <a:schemeClr val="bg1"/>
                </a:solidFill>
                <a:latin typeface="Arial" pitchFamily="34" charset="0"/>
                <a:ea typeface="ＭＳ Ｐゴシック" pitchFamily="34" charset="-128"/>
              </a:defRPr>
            </a:lvl9pPr>
          </a:lstStyle>
          <a:p>
            <a:pPr marL="212705" marR="0" lvl="0" indent="-212705" algn="r" defTabSz="914400" rtl="1" eaLnBrk="1" fontAlgn="base" latinLnBrk="0" hangingPunct="1">
              <a:lnSpc>
                <a:spcPct val="100000"/>
              </a:lnSpc>
              <a:spcBef>
                <a:spcPct val="0"/>
              </a:spcBef>
              <a:spcAft>
                <a:spcPct val="0"/>
              </a:spcAft>
              <a:buClrTx/>
              <a:buSzTx/>
              <a:buFontTx/>
              <a:buNone/>
              <a:tabLst>
                <a:tab pos="713186" algn="l"/>
                <a:tab pos="1426373" algn="l"/>
                <a:tab pos="2139559" algn="l"/>
                <a:tab pos="2852745" algn="l"/>
              </a:tabLst>
              <a:defRPr/>
            </a:pPr>
            <a:fld id="{48D0E08A-A070-444A-83E3-9C23DD719F51}" type="slidenum">
              <a:rPr kumimoji="0" lang="en-CA" sz="1200" b="0" i="0" u="none" strike="noStrike" kern="1200" cap="none" spc="0" normalizeH="0" baseline="0" noProof="0">
                <a:ln>
                  <a:noFill/>
                </a:ln>
                <a:solidFill>
                  <a:srgbClr val="000000"/>
                </a:solidFill>
                <a:effectLst/>
                <a:uLnTx/>
                <a:uFillTx/>
                <a:latin typeface="Times New Roman" pitchFamily="18" charset="0"/>
                <a:ea typeface="Arial Unicode MS" pitchFamily="34" charset="-128"/>
                <a:cs typeface="Arial" pitchFamily="34" charset="0"/>
              </a:rPr>
              <a:pPr marL="212705" marR="0" lvl="0" indent="-212705" algn="r" defTabSz="914400" rtl="1" eaLnBrk="1" fontAlgn="base" latinLnBrk="0" hangingPunct="1">
                <a:lnSpc>
                  <a:spcPct val="100000"/>
                </a:lnSpc>
                <a:spcBef>
                  <a:spcPct val="0"/>
                </a:spcBef>
                <a:spcAft>
                  <a:spcPct val="0"/>
                </a:spcAft>
                <a:buClrTx/>
                <a:buSzTx/>
                <a:buFontTx/>
                <a:buNone/>
                <a:tabLst>
                  <a:tab pos="713186" algn="l"/>
                  <a:tab pos="1426373" algn="l"/>
                  <a:tab pos="2139559" algn="l"/>
                  <a:tab pos="2852745" algn="l"/>
                </a:tabLst>
                <a:defRPr/>
              </a:pPr>
              <a:t>20</a:t>
            </a:fld>
            <a:endParaRPr kumimoji="0" lang="en-CA" sz="1200" b="0" i="0" u="none" strike="noStrike" kern="1200" cap="none" spc="0" normalizeH="0" baseline="0" noProof="0">
              <a:ln>
                <a:noFill/>
              </a:ln>
              <a:solidFill>
                <a:srgbClr val="000000"/>
              </a:solidFill>
              <a:effectLst/>
              <a:uLnTx/>
              <a:uFillTx/>
              <a:latin typeface="Times New Roman" pitchFamily="18" charset="0"/>
              <a:ea typeface="Arial Unicode MS" pitchFamily="34" charset="-128"/>
              <a:cs typeface="Arial" pitchFamily="34" charset="0"/>
            </a:endParaRPr>
          </a:p>
        </p:txBody>
      </p:sp>
    </p:spTree>
    <p:extLst>
      <p:ext uri="{BB962C8B-B14F-4D97-AF65-F5344CB8AC3E}">
        <p14:creationId xmlns:p14="http://schemas.microsoft.com/office/powerpoint/2010/main" val="228160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2838" y="720725"/>
            <a:ext cx="5089525" cy="3598863"/>
          </a:xfrm>
        </p:spPr>
      </p:sp>
      <p:sp>
        <p:nvSpPr>
          <p:cNvPr id="3" name="Notes Placeholder 2"/>
          <p:cNvSpPr>
            <a:spLocks noGrp="1"/>
          </p:cNvSpPr>
          <p:nvPr>
            <p:ph type="body" idx="1"/>
          </p:nvPr>
        </p:nvSpPr>
        <p:spPr/>
        <p:txBody>
          <a:bodyPr/>
          <a:lstStyle/>
          <a:p>
            <a:pPr algn="l" rtl="0"/>
            <a:r>
              <a:rPr lang="en-GB" dirty="0"/>
              <a:t>This slide shows</a:t>
            </a:r>
            <a:r>
              <a:rPr lang="en-GB" baseline="0" dirty="0"/>
              <a:t> what the assessment tool looks like to give you an idea. This is being updated and a revised version will be ready in April 2020. Please sign up to the newsletter at www.washinhcf.org to receive updates. </a:t>
            </a:r>
          </a:p>
          <a:p>
            <a:pPr algn="l" rtl="0"/>
            <a:endParaRPr lang="en-GB" baseline="0" dirty="0"/>
          </a:p>
          <a:p>
            <a:pPr algn="l" rtl="0"/>
            <a:r>
              <a:rPr lang="en-GB" baseline="0" dirty="0"/>
              <a:t>The assessment form is split into 6 sections or “domains”.  These are made up of essential and advanced indicators. All facilities, should consider including essential indicators while advanced ones are more applicable for higher levels of service (tertiary hospitals or higher income settings). </a:t>
            </a:r>
          </a:p>
          <a:p>
            <a:pPr algn="l" rtl="0"/>
            <a:endParaRPr lang="en-GB" baseline="0" dirty="0"/>
          </a:p>
        </p:txBody>
      </p:sp>
      <p:sp>
        <p:nvSpPr>
          <p:cNvPr id="4" name="Header Placeholder 3"/>
          <p:cNvSpPr>
            <a:spLocks noGrp="1"/>
          </p:cNvSpPr>
          <p:nvPr>
            <p:ph type="hdr" sz="quarter" idx="10"/>
          </p:nvPr>
        </p:nvSpPr>
        <p:spPr/>
        <p:txBody>
          <a:bodyPr/>
          <a:lstStyle/>
          <a:p>
            <a:pPr marL="0" marR="0" lvl="0" indent="0" algn="l" defTabSz="914400" rtl="1" eaLnBrk="1" fontAlgn="base" latinLnBrk="0" hangingPunct="1">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charset="0"/>
                <a:ea typeface="+mn-ea"/>
                <a:cs typeface="Arial" charset="0"/>
              </a:rPr>
              <a:t>World Health Organization</a:t>
            </a:r>
          </a:p>
        </p:txBody>
      </p:sp>
      <p:sp>
        <p:nvSpPr>
          <p:cNvPr id="5" name="Date Placeholder 4"/>
          <p:cNvSpPr>
            <a:spLocks noGrp="1"/>
          </p:cNvSpPr>
          <p:nvPr>
            <p:ph type="dt" idx="11"/>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DD8E448C-4724-4862-830F-5D7B415C9E45}" type="datetime3">
              <a:rPr kumimoji="0" lang="en-GB" sz="1200" b="0" i="0" u="none" strike="noStrike" kern="1200" cap="none" spc="0" normalizeH="0" baseline="0" noProof="0" smtClean="0">
                <a:ln>
                  <a:noFill/>
                </a:ln>
                <a:solidFill>
                  <a:srgbClr val="000000"/>
                </a:solidFill>
                <a:effectLst/>
                <a:uLnTx/>
                <a:uFillTx/>
                <a:latin typeface="Arial" charset="0"/>
                <a:ea typeface="+mn-ea"/>
                <a:cs typeface="Arial" charset="0"/>
              </a:rPr>
              <a:pPr marL="0" marR="0" lvl="0" indent="0" algn="r" defTabSz="914400" rtl="1" eaLnBrk="1" fontAlgn="base" latinLnBrk="0" hangingPunct="1">
                <a:lnSpc>
                  <a:spcPct val="100000"/>
                </a:lnSpc>
                <a:spcBef>
                  <a:spcPct val="0"/>
                </a:spcBef>
                <a:spcAft>
                  <a:spcPct val="0"/>
                </a:spcAft>
                <a:buClrTx/>
                <a:buSzTx/>
                <a:buFontTx/>
                <a:buNone/>
                <a:tabLst/>
                <a:defRPr/>
              </a:pPr>
              <a:t>9 November, 2020</a:t>
            </a:fld>
            <a:endParaRPr kumimoji="0" lang="en-GB" sz="1200" b="0" i="0" u="none" strike="noStrike" kern="1200" cap="none" spc="0" normalizeH="0" baseline="0" noProof="0">
              <a:ln>
                <a:noFill/>
              </a:ln>
              <a:solidFill>
                <a:srgbClr val="000000"/>
              </a:solidFill>
              <a:effectLst/>
              <a:uLnTx/>
              <a:uFillTx/>
              <a:latin typeface="Arial" charset="0"/>
              <a:ea typeface="+mn-ea"/>
              <a:cs typeface="Arial" charset="0"/>
            </a:endParaRPr>
          </a:p>
        </p:txBody>
      </p:sp>
      <p:sp>
        <p:nvSpPr>
          <p:cNvPr id="6" name="Slide Number Placeholder 5"/>
          <p:cNvSpPr>
            <a:spLocks noGrp="1"/>
          </p:cNvSpPr>
          <p:nvPr>
            <p:ph type="sldNum" sz="quarter" idx="12"/>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86E9A735-4FB2-480B-B491-2401D8F964D1}" type="slidenum">
              <a:rPr kumimoji="0" lang="en-GB" sz="1200" b="0" i="0" u="none" strike="noStrike" kern="1200" cap="none" spc="0" normalizeH="0" baseline="0" noProof="0" smtClean="0">
                <a:ln>
                  <a:noFill/>
                </a:ln>
                <a:solidFill>
                  <a:srgbClr val="000000"/>
                </a:solidFill>
                <a:effectLst/>
                <a:uLnTx/>
                <a:uFillTx/>
                <a:latin typeface="Arial" charset="0"/>
                <a:ea typeface="+mn-ea"/>
                <a:cs typeface="Arial" charset="0"/>
              </a:rPr>
              <a:pPr marL="0" marR="0" lvl="0" indent="0" algn="r" defTabSz="914400" rtl="1" eaLnBrk="1" fontAlgn="base" latinLnBrk="0" hangingPunct="1">
                <a:lnSpc>
                  <a:spcPct val="100000"/>
                </a:lnSpc>
                <a:spcBef>
                  <a:spcPct val="0"/>
                </a:spcBef>
                <a:spcAft>
                  <a:spcPct val="0"/>
                </a:spcAft>
                <a:buClrTx/>
                <a:buSzTx/>
                <a:buFontTx/>
                <a:buNone/>
                <a:tabLst/>
                <a:defRPr/>
              </a:pPr>
              <a:t>21</a:t>
            </a:fld>
            <a:endParaRPr kumimoji="0" lang="en-GB" sz="1200" b="0" i="0" u="none" strike="noStrike" kern="1200" cap="none" spc="0" normalizeH="0" baseline="0" noProof="0">
              <a:ln>
                <a:noFill/>
              </a:ln>
              <a:solidFill>
                <a:srgbClr val="000000"/>
              </a:solidFill>
              <a:effectLst/>
              <a:uLnTx/>
              <a:uFillTx/>
              <a:latin typeface="Arial" charset="0"/>
              <a:ea typeface="+mn-ea"/>
              <a:cs typeface="Arial" charset="0"/>
            </a:endParaRPr>
          </a:p>
        </p:txBody>
      </p:sp>
    </p:spTree>
    <p:extLst>
      <p:ext uri="{BB962C8B-B14F-4D97-AF65-F5344CB8AC3E}">
        <p14:creationId xmlns:p14="http://schemas.microsoft.com/office/powerpoint/2010/main" val="34851875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Update number of indicators to match the local context </a:t>
            </a:r>
          </a:p>
        </p:txBody>
      </p:sp>
      <p:sp>
        <p:nvSpPr>
          <p:cNvPr id="4" name="Header Placeholder 3"/>
          <p:cNvSpPr>
            <a:spLocks noGrp="1"/>
          </p:cNvSpPr>
          <p:nvPr>
            <p:ph type="hdr" sz="quarter"/>
          </p:nvPr>
        </p:nvSpPr>
        <p:spPr/>
        <p:txBody>
          <a:bodyPr/>
          <a:lstStyle/>
          <a:p>
            <a:r>
              <a:rPr lang="en-GB"/>
              <a:t>World Health Organization</a:t>
            </a:r>
          </a:p>
        </p:txBody>
      </p:sp>
      <p:sp>
        <p:nvSpPr>
          <p:cNvPr id="5" name="Date Placeholder 4"/>
          <p:cNvSpPr>
            <a:spLocks noGrp="1"/>
          </p:cNvSpPr>
          <p:nvPr>
            <p:ph type="dt" idx="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5"/>
          </p:nvPr>
        </p:nvSpPr>
        <p:spPr/>
        <p:txBody>
          <a:bodyPr/>
          <a:lstStyle/>
          <a:p>
            <a:fld id="{86E9A735-4FB2-480B-B491-2401D8F964D1}" type="slidenum">
              <a:rPr lang="en-GB" smtClean="0"/>
              <a:pPr/>
              <a:t>22</a:t>
            </a:fld>
            <a:endParaRPr lang="en-GB"/>
          </a:p>
        </p:txBody>
      </p:sp>
    </p:spTree>
    <p:extLst>
      <p:ext uri="{BB962C8B-B14F-4D97-AF65-F5344CB8AC3E}">
        <p14:creationId xmlns:p14="http://schemas.microsoft.com/office/powerpoint/2010/main" val="33589353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The score will help to get an overall picture of the facility. It is a crude score because all indicators are weighted the same (i.e. whether the facility has an improved water supply contributes the same as whether there is lighting in the latrines).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The score can be used to measure progress over time, however it is important to remember that the score may go up overall,  while some important indicators go down during the same period. </a:t>
            </a:r>
          </a:p>
          <a:p>
            <a:pPr algn="l" rtl="0"/>
            <a:endParaRPr lang="en-US" dirty="0"/>
          </a:p>
          <a:p>
            <a:pPr algn="l" rtl="0"/>
            <a:r>
              <a:rPr lang="en-US" dirty="0"/>
              <a:t>The cut off points are just a suggestion, you may wish to use different criteria. This should be agreed on a national basis or at the facility level by the WASH FIT team.  An example from Liberia is presented on the next slide </a:t>
            </a:r>
          </a:p>
          <a:p>
            <a:pPr algn="l" rtl="0"/>
            <a:endParaRPr lang="en-US" dirty="0"/>
          </a:p>
          <a:p>
            <a:pPr algn="l" rtl="0"/>
            <a:endParaRPr lang="en-US" dirty="0"/>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24</a:t>
            </a:fld>
            <a:endParaRPr lang="en-GB"/>
          </a:p>
        </p:txBody>
      </p:sp>
    </p:spTree>
    <p:extLst>
      <p:ext uri="{BB962C8B-B14F-4D97-AF65-F5344CB8AC3E}">
        <p14:creationId xmlns:p14="http://schemas.microsoft.com/office/powerpoint/2010/main" val="1651791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pPr marL="0" marR="0" lvl="0" indent="0" algn="l" defTabSz="914400" rtl="1" eaLnBrk="1" fontAlgn="base" latinLnBrk="0" hangingPunct="1">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charset="0"/>
                <a:ea typeface="+mn-ea"/>
                <a:cs typeface="Arial" charset="0"/>
              </a:rPr>
              <a:t>World Health Organization</a:t>
            </a:r>
          </a:p>
        </p:txBody>
      </p:sp>
      <p:sp>
        <p:nvSpPr>
          <p:cNvPr id="5" name="Rectangle 3"/>
          <p:cNvSpPr>
            <a:spLocks noGrp="1" noChangeArrowheads="1"/>
          </p:cNvSpPr>
          <p:nvPr>
            <p:ph type="dt" idx="1"/>
          </p:nvPr>
        </p:nvSpPr>
        <p:spPr>
          <a:ln/>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57555ECC-7A06-4FBD-B987-389D5FE2E642}" type="datetime3">
              <a:rPr kumimoji="0" lang="en-GB" sz="1200" b="0" i="0" u="none" strike="noStrike" kern="1200" cap="none" spc="0" normalizeH="0" baseline="0" noProof="0">
                <a:ln>
                  <a:noFill/>
                </a:ln>
                <a:solidFill>
                  <a:srgbClr val="000000"/>
                </a:solidFill>
                <a:effectLst/>
                <a:uLnTx/>
                <a:uFillTx/>
                <a:latin typeface="Arial" charset="0"/>
                <a:ea typeface="+mn-ea"/>
                <a:cs typeface="Arial" charset="0"/>
              </a:rPr>
              <a:pPr marL="0" marR="0" lvl="0" indent="0" algn="r" defTabSz="914400" rtl="1" eaLnBrk="1" fontAlgn="base" latinLnBrk="0" hangingPunct="1">
                <a:lnSpc>
                  <a:spcPct val="100000"/>
                </a:lnSpc>
                <a:spcBef>
                  <a:spcPct val="0"/>
                </a:spcBef>
                <a:spcAft>
                  <a:spcPct val="0"/>
                </a:spcAft>
                <a:buClrTx/>
                <a:buSzTx/>
                <a:buFontTx/>
                <a:buNone/>
                <a:tabLst/>
                <a:defRPr/>
              </a:pPr>
              <a:t>9 November, 2020</a:t>
            </a:fld>
            <a:endParaRPr kumimoji="0" lang="en-GB" sz="1200" b="0" i="0" u="none" strike="noStrike" kern="1200" cap="none" spc="0" normalizeH="0" baseline="0" noProof="0">
              <a:ln>
                <a:noFill/>
              </a:ln>
              <a:solidFill>
                <a:srgbClr val="000000"/>
              </a:solidFill>
              <a:effectLst/>
              <a:uLnTx/>
              <a:uFillTx/>
              <a:latin typeface="Arial" charset="0"/>
              <a:ea typeface="+mn-ea"/>
              <a:cs typeface="Arial" charset="0"/>
            </a:endParaRPr>
          </a:p>
        </p:txBody>
      </p:sp>
      <p:sp>
        <p:nvSpPr>
          <p:cNvPr id="7" name="Rectangle 7"/>
          <p:cNvSpPr>
            <a:spLocks noGrp="1" noChangeArrowheads="1"/>
          </p:cNvSpPr>
          <p:nvPr>
            <p:ph type="sldNum" sz="quarter" idx="5"/>
          </p:nvPr>
        </p:nvSpPr>
        <p:spPr>
          <a:ln/>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74A14E21-5CB3-43F7-80BA-7C43F2980D02}" type="slidenum">
              <a:rPr kumimoji="0" lang="en-GB" sz="1200" b="0" i="0" u="none" strike="noStrike" kern="1200" cap="none" spc="0" normalizeH="0" baseline="0" noProof="0">
                <a:ln>
                  <a:noFill/>
                </a:ln>
                <a:solidFill>
                  <a:srgbClr val="000000"/>
                </a:solidFill>
                <a:effectLst/>
                <a:uLnTx/>
                <a:uFillTx/>
                <a:latin typeface="Arial" charset="0"/>
                <a:ea typeface="+mn-ea"/>
                <a:cs typeface="Arial" charset="0"/>
              </a:rPr>
              <a:pPr marL="0" marR="0" lvl="0" indent="0" algn="r" defTabSz="914400" rtl="1" eaLnBrk="1" fontAlgn="base" latinLnBrk="0" hangingPunct="1">
                <a:lnSpc>
                  <a:spcPct val="100000"/>
                </a:lnSpc>
                <a:spcBef>
                  <a:spcPct val="0"/>
                </a:spcBef>
                <a:spcAft>
                  <a:spcPct val="0"/>
                </a:spcAft>
                <a:buClrTx/>
                <a:buSzTx/>
                <a:buFontTx/>
                <a:buNone/>
                <a:tabLst/>
                <a:defRPr/>
              </a:pPr>
              <a:t>2</a:t>
            </a:fld>
            <a:endParaRPr kumimoji="0" lang="en-GB" sz="1200" b="0" i="0" u="none" strike="noStrike" kern="1200" cap="none" spc="0" normalizeH="0" baseline="0" noProof="0">
              <a:ln>
                <a:noFill/>
              </a:ln>
              <a:solidFill>
                <a:srgbClr val="000000"/>
              </a:solidFill>
              <a:effectLst/>
              <a:uLnTx/>
              <a:uFillTx/>
              <a:latin typeface="Arial" charset="0"/>
              <a:ea typeface="+mn-ea"/>
              <a:cs typeface="Arial" charset="0"/>
            </a:endParaRPr>
          </a:p>
        </p:txBody>
      </p:sp>
      <p:sp>
        <p:nvSpPr>
          <p:cNvPr id="248834" name="Rectangle 2"/>
          <p:cNvSpPr>
            <a:spLocks noGrp="1" noRot="1" noChangeAspect="1" noChangeArrowheads="1" noTextEdit="1"/>
          </p:cNvSpPr>
          <p:nvPr>
            <p:ph type="sldImg"/>
          </p:nvPr>
        </p:nvSpPr>
        <p:spPr>
          <a:ln/>
        </p:spPr>
      </p:sp>
      <p:sp>
        <p:nvSpPr>
          <p:cNvPr id="248835" name="Rectangle 3"/>
          <p:cNvSpPr>
            <a:spLocks noGrp="1" noChangeArrowheads="1"/>
          </p:cNvSpPr>
          <p:nvPr>
            <p:ph type="body" idx="1"/>
          </p:nvPr>
        </p:nvSpPr>
        <p:spPr/>
        <p:txBody>
          <a:bodyPr/>
          <a:lstStyle/>
          <a:p>
            <a:pPr algn="l" rtl="0"/>
            <a:r>
              <a:rPr lang="en-US" dirty="0"/>
              <a:t>Two different covers are available – depending on where the presentation is being used. </a:t>
            </a:r>
          </a:p>
        </p:txBody>
      </p:sp>
    </p:spTree>
    <p:extLst>
      <p:ext uri="{BB962C8B-B14F-4D97-AF65-F5344CB8AC3E}">
        <p14:creationId xmlns:p14="http://schemas.microsoft.com/office/powerpoint/2010/main" val="36730135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This provides an example from a hypothetical facility. We will revisit the same facility throughout the technical modules. </a:t>
            </a:r>
          </a:p>
          <a:p>
            <a:pPr algn="l" rtl="0"/>
            <a:endParaRPr lang="en-US" dirty="0"/>
          </a:p>
          <a:p>
            <a:pPr algn="l" rtl="0"/>
            <a:r>
              <a:rPr lang="en-US" dirty="0"/>
              <a:t>In a small, rural health care facility where there are only a couple of staff, no deliveries, many of the indicators are not applicable and therefore only 30 indicators were assessed. </a:t>
            </a:r>
          </a:p>
          <a:p>
            <a:pPr algn="l" rtl="0"/>
            <a:endParaRPr lang="en-US" dirty="0"/>
          </a:p>
          <a:p>
            <a:pPr algn="l" rtl="0"/>
            <a:r>
              <a:rPr lang="en-US" dirty="0"/>
              <a:t>If you have used WASH FIT already, you may wish to change this slide to a real example of a facility. </a:t>
            </a:r>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10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26</a:t>
            </a:fld>
            <a:endParaRPr lang="en-GB"/>
          </a:p>
        </p:txBody>
      </p:sp>
    </p:spTree>
    <p:extLst>
      <p:ext uri="{BB962C8B-B14F-4D97-AF65-F5344CB8AC3E}">
        <p14:creationId xmlns:p14="http://schemas.microsoft.com/office/powerpoint/2010/main" val="8028699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This provides an example from a hypothetical facility. We will revisit the same facility throughout the technical modules. </a:t>
            </a:r>
          </a:p>
          <a:p>
            <a:pPr algn="l" rtl="0"/>
            <a:endParaRPr lang="en-US" dirty="0"/>
          </a:p>
          <a:p>
            <a:pPr algn="l" rtl="0"/>
            <a:r>
              <a:rPr lang="en-US" dirty="0"/>
              <a:t>In a small, rural health care facility where there are only a couple of staff, no deliveries, many of the indicators are not applicable and therefore only 30 indicators were assessed. </a:t>
            </a:r>
          </a:p>
          <a:p>
            <a:pPr algn="l" rtl="0"/>
            <a:endParaRPr lang="en-US" dirty="0"/>
          </a:p>
          <a:p>
            <a:pPr algn="l" rtl="0"/>
            <a:r>
              <a:rPr lang="en-US" dirty="0"/>
              <a:t>If you have used WASH FIT already, you may wish to change this slide to a real example of a facility. </a:t>
            </a:r>
          </a:p>
        </p:txBody>
      </p:sp>
      <p:sp>
        <p:nvSpPr>
          <p:cNvPr id="4" name="Header Placeholder 3"/>
          <p:cNvSpPr>
            <a:spLocks noGrp="1"/>
          </p:cNvSpPr>
          <p:nvPr>
            <p:ph type="hdr" sz="quarter" idx="10"/>
          </p:nvPr>
        </p:nvSpPr>
        <p:spPr/>
        <p:txBody>
          <a:bodyPr/>
          <a:lstStyle/>
          <a:p>
            <a:pPr marL="0" marR="0" lvl="0" indent="0" algn="l" defTabSz="914400" rtl="1" eaLnBrk="1" fontAlgn="base" latinLnBrk="0" hangingPunct="1">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charset="0"/>
                <a:ea typeface="+mn-ea"/>
                <a:cs typeface="Arial" charset="0"/>
              </a:rPr>
              <a:t>World Health Organization</a:t>
            </a:r>
          </a:p>
        </p:txBody>
      </p:sp>
      <p:sp>
        <p:nvSpPr>
          <p:cNvPr id="5" name="Date Placeholder 4"/>
          <p:cNvSpPr>
            <a:spLocks noGrp="1"/>
          </p:cNvSpPr>
          <p:nvPr>
            <p:ph type="dt" idx="11"/>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DD8E448C-4724-4862-830F-5D7B415C9E45}" type="datetime3">
              <a:rPr kumimoji="0" lang="en-GB" sz="1200" b="0" i="0" u="none" strike="noStrike" kern="1200" cap="none" spc="0" normalizeH="0" baseline="0" noProof="0" smtClean="0">
                <a:ln>
                  <a:noFill/>
                </a:ln>
                <a:solidFill>
                  <a:srgbClr val="000000"/>
                </a:solidFill>
                <a:effectLst/>
                <a:uLnTx/>
                <a:uFillTx/>
                <a:latin typeface="Arial" charset="0"/>
                <a:ea typeface="+mn-ea"/>
                <a:cs typeface="Arial" charset="0"/>
              </a:rPr>
              <a:pPr marL="0" marR="0" lvl="0" indent="0" algn="r" defTabSz="914400" rtl="1" eaLnBrk="1" fontAlgn="base" latinLnBrk="0" hangingPunct="1">
                <a:lnSpc>
                  <a:spcPct val="100000"/>
                </a:lnSpc>
                <a:spcBef>
                  <a:spcPct val="0"/>
                </a:spcBef>
                <a:spcAft>
                  <a:spcPct val="0"/>
                </a:spcAft>
                <a:buClrTx/>
                <a:buSzTx/>
                <a:buFontTx/>
                <a:buNone/>
                <a:tabLst/>
                <a:defRPr/>
              </a:pPr>
              <a:t>10 November, 2020</a:t>
            </a:fld>
            <a:endParaRPr kumimoji="0" lang="en-GB" sz="1200" b="0" i="0" u="none" strike="noStrike" kern="1200" cap="none" spc="0" normalizeH="0" baseline="0" noProof="0">
              <a:ln>
                <a:noFill/>
              </a:ln>
              <a:solidFill>
                <a:srgbClr val="000000"/>
              </a:solidFill>
              <a:effectLst/>
              <a:uLnTx/>
              <a:uFillTx/>
              <a:latin typeface="Arial" charset="0"/>
              <a:ea typeface="+mn-ea"/>
              <a:cs typeface="Arial" charset="0"/>
            </a:endParaRPr>
          </a:p>
        </p:txBody>
      </p:sp>
      <p:sp>
        <p:nvSpPr>
          <p:cNvPr id="6" name="Slide Number Placeholder 5"/>
          <p:cNvSpPr>
            <a:spLocks noGrp="1"/>
          </p:cNvSpPr>
          <p:nvPr>
            <p:ph type="sldNum" sz="quarter" idx="12"/>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86E9A735-4FB2-480B-B491-2401D8F964D1}" type="slidenum">
              <a:rPr kumimoji="0" lang="en-GB" sz="1200" b="0" i="0" u="none" strike="noStrike" kern="1200" cap="none" spc="0" normalizeH="0" baseline="0" noProof="0" smtClean="0">
                <a:ln>
                  <a:noFill/>
                </a:ln>
                <a:solidFill>
                  <a:srgbClr val="000000"/>
                </a:solidFill>
                <a:effectLst/>
                <a:uLnTx/>
                <a:uFillTx/>
                <a:latin typeface="Arial" charset="0"/>
                <a:ea typeface="+mn-ea"/>
                <a:cs typeface="Arial" charset="0"/>
              </a:rPr>
              <a:pPr marL="0" marR="0" lvl="0" indent="0" algn="r" defTabSz="914400" rtl="1" eaLnBrk="1" fontAlgn="base" latinLnBrk="0" hangingPunct="1">
                <a:lnSpc>
                  <a:spcPct val="100000"/>
                </a:lnSpc>
                <a:spcBef>
                  <a:spcPct val="0"/>
                </a:spcBef>
                <a:spcAft>
                  <a:spcPct val="0"/>
                </a:spcAft>
                <a:buClrTx/>
                <a:buSzTx/>
                <a:buFontTx/>
                <a:buNone/>
                <a:tabLst/>
                <a:defRPr/>
              </a:pPr>
              <a:t>27</a:t>
            </a:fld>
            <a:endParaRPr kumimoji="0" lang="en-GB" sz="1200" b="0" i="0" u="none" strike="noStrike" kern="1200" cap="none" spc="0" normalizeH="0" baseline="0" noProof="0">
              <a:ln>
                <a:noFill/>
              </a:ln>
              <a:solidFill>
                <a:srgbClr val="000000"/>
              </a:solidFill>
              <a:effectLst/>
              <a:uLnTx/>
              <a:uFillTx/>
              <a:latin typeface="Arial" charset="0"/>
              <a:ea typeface="+mn-ea"/>
              <a:cs typeface="Arial" charset="0"/>
            </a:endParaRPr>
          </a:p>
        </p:txBody>
      </p:sp>
    </p:spTree>
    <p:extLst>
      <p:ext uri="{BB962C8B-B14F-4D97-AF65-F5344CB8AC3E}">
        <p14:creationId xmlns:p14="http://schemas.microsoft.com/office/powerpoint/2010/main" val="9408985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This provides an example from a hypothetical facility. We will revisit the same facility throughout the technical modules. </a:t>
            </a:r>
          </a:p>
          <a:p>
            <a:pPr algn="l" rtl="0"/>
            <a:endParaRPr lang="en-US" dirty="0"/>
          </a:p>
          <a:p>
            <a:pPr algn="l" rtl="0"/>
            <a:r>
              <a:rPr lang="en-US" dirty="0"/>
              <a:t>In a small, rural health care facility where there are only a couple of staff, no deliveries, many of the indicators are not applicable and therefore only 30 indicators were assessed. </a:t>
            </a:r>
          </a:p>
          <a:p>
            <a:pPr algn="l" rtl="0"/>
            <a:endParaRPr lang="en-US" dirty="0"/>
          </a:p>
          <a:p>
            <a:pPr algn="l" rtl="0"/>
            <a:r>
              <a:rPr lang="en-US" dirty="0"/>
              <a:t>If you have used WASH FIT already, you may wish to change this slide to a real example of a facility. </a:t>
            </a:r>
          </a:p>
        </p:txBody>
      </p:sp>
      <p:sp>
        <p:nvSpPr>
          <p:cNvPr id="4" name="Header Placeholder 3"/>
          <p:cNvSpPr>
            <a:spLocks noGrp="1"/>
          </p:cNvSpPr>
          <p:nvPr>
            <p:ph type="hdr" sz="quarter" idx="10"/>
          </p:nvPr>
        </p:nvSpPr>
        <p:spPr/>
        <p:txBody>
          <a:bodyPr/>
          <a:lstStyle/>
          <a:p>
            <a:pPr marL="0" marR="0" lvl="0" indent="0" algn="l" defTabSz="914400" rtl="1" eaLnBrk="1" fontAlgn="base" latinLnBrk="0" hangingPunct="1">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charset="0"/>
                <a:ea typeface="+mn-ea"/>
                <a:cs typeface="Arial" charset="0"/>
              </a:rPr>
              <a:t>World Health Organization</a:t>
            </a:r>
          </a:p>
        </p:txBody>
      </p:sp>
      <p:sp>
        <p:nvSpPr>
          <p:cNvPr id="5" name="Date Placeholder 4"/>
          <p:cNvSpPr>
            <a:spLocks noGrp="1"/>
          </p:cNvSpPr>
          <p:nvPr>
            <p:ph type="dt" idx="11"/>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DD8E448C-4724-4862-830F-5D7B415C9E45}" type="datetime3">
              <a:rPr kumimoji="0" lang="en-GB" sz="1200" b="0" i="0" u="none" strike="noStrike" kern="1200" cap="none" spc="0" normalizeH="0" baseline="0" noProof="0" smtClean="0">
                <a:ln>
                  <a:noFill/>
                </a:ln>
                <a:solidFill>
                  <a:srgbClr val="000000"/>
                </a:solidFill>
                <a:effectLst/>
                <a:uLnTx/>
                <a:uFillTx/>
                <a:latin typeface="Arial" charset="0"/>
                <a:ea typeface="+mn-ea"/>
                <a:cs typeface="Arial" charset="0"/>
              </a:rPr>
              <a:pPr marL="0" marR="0" lvl="0" indent="0" algn="r" defTabSz="914400" rtl="1" eaLnBrk="1" fontAlgn="base" latinLnBrk="0" hangingPunct="1">
                <a:lnSpc>
                  <a:spcPct val="100000"/>
                </a:lnSpc>
                <a:spcBef>
                  <a:spcPct val="0"/>
                </a:spcBef>
                <a:spcAft>
                  <a:spcPct val="0"/>
                </a:spcAft>
                <a:buClrTx/>
                <a:buSzTx/>
                <a:buFontTx/>
                <a:buNone/>
                <a:tabLst/>
                <a:defRPr/>
              </a:pPr>
              <a:t>10 November, 2020</a:t>
            </a:fld>
            <a:endParaRPr kumimoji="0" lang="en-GB" sz="1200" b="0" i="0" u="none" strike="noStrike" kern="1200" cap="none" spc="0" normalizeH="0" baseline="0" noProof="0">
              <a:ln>
                <a:noFill/>
              </a:ln>
              <a:solidFill>
                <a:srgbClr val="000000"/>
              </a:solidFill>
              <a:effectLst/>
              <a:uLnTx/>
              <a:uFillTx/>
              <a:latin typeface="Arial" charset="0"/>
              <a:ea typeface="+mn-ea"/>
              <a:cs typeface="Arial" charset="0"/>
            </a:endParaRPr>
          </a:p>
        </p:txBody>
      </p:sp>
      <p:sp>
        <p:nvSpPr>
          <p:cNvPr id="6" name="Slide Number Placeholder 5"/>
          <p:cNvSpPr>
            <a:spLocks noGrp="1"/>
          </p:cNvSpPr>
          <p:nvPr>
            <p:ph type="sldNum" sz="quarter" idx="12"/>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86E9A735-4FB2-480B-B491-2401D8F964D1}" type="slidenum">
              <a:rPr kumimoji="0" lang="en-GB" sz="1200" b="0" i="0" u="none" strike="noStrike" kern="1200" cap="none" spc="0" normalizeH="0" baseline="0" noProof="0" smtClean="0">
                <a:ln>
                  <a:noFill/>
                </a:ln>
                <a:solidFill>
                  <a:srgbClr val="000000"/>
                </a:solidFill>
                <a:effectLst/>
                <a:uLnTx/>
                <a:uFillTx/>
                <a:latin typeface="Arial" charset="0"/>
                <a:ea typeface="+mn-ea"/>
                <a:cs typeface="Arial" charset="0"/>
              </a:rPr>
              <a:pPr marL="0" marR="0" lvl="0" indent="0" algn="r" defTabSz="914400" rtl="1" eaLnBrk="1" fontAlgn="base" latinLnBrk="0" hangingPunct="1">
                <a:lnSpc>
                  <a:spcPct val="100000"/>
                </a:lnSpc>
                <a:spcBef>
                  <a:spcPct val="0"/>
                </a:spcBef>
                <a:spcAft>
                  <a:spcPct val="0"/>
                </a:spcAft>
                <a:buClrTx/>
                <a:buSzTx/>
                <a:buFontTx/>
                <a:buNone/>
                <a:tabLst/>
                <a:defRPr/>
              </a:pPr>
              <a:t>28</a:t>
            </a:fld>
            <a:endParaRPr kumimoji="0" lang="en-GB" sz="1200" b="0" i="0" u="none" strike="noStrike" kern="1200" cap="none" spc="0" normalizeH="0" baseline="0" noProof="0">
              <a:ln>
                <a:noFill/>
              </a:ln>
              <a:solidFill>
                <a:srgbClr val="000000"/>
              </a:solidFill>
              <a:effectLst/>
              <a:uLnTx/>
              <a:uFillTx/>
              <a:latin typeface="Arial" charset="0"/>
              <a:ea typeface="+mn-ea"/>
              <a:cs typeface="Arial" charset="0"/>
            </a:endParaRPr>
          </a:p>
        </p:txBody>
      </p:sp>
    </p:spTree>
    <p:extLst>
      <p:ext uri="{BB962C8B-B14F-4D97-AF65-F5344CB8AC3E}">
        <p14:creationId xmlns:p14="http://schemas.microsoft.com/office/powerpoint/2010/main" val="15277662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The snapshot shown here are the results from all facilities in a district. Scores are given for each domain for a 6 month period.  The facilities were </a:t>
            </a:r>
            <a:r>
              <a:rPr lang="en-US" dirty="0" err="1"/>
              <a:t>reassesed</a:t>
            </a:r>
            <a:r>
              <a:rPr lang="en-US" dirty="0"/>
              <a:t> after 6 months. </a:t>
            </a:r>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10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29</a:t>
            </a:fld>
            <a:endParaRPr lang="en-GB"/>
          </a:p>
        </p:txBody>
      </p:sp>
    </p:spTree>
    <p:extLst>
      <p:ext uri="{BB962C8B-B14F-4D97-AF65-F5344CB8AC3E}">
        <p14:creationId xmlns:p14="http://schemas.microsoft.com/office/powerpoint/2010/main" val="28666851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It is useful to show how facilities are doing. These graphs compare 16 district hospitals in Kenya. The same graph format could be used to show the same facility over time, or to compare different wards within a facility. </a:t>
            </a:r>
          </a:p>
          <a:p>
            <a:pPr algn="l" rtl="0"/>
            <a:r>
              <a:rPr lang="en-US" dirty="0"/>
              <a:t>The best performing domain, across all hospitals, was water (bottom row, with the most green). </a:t>
            </a:r>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31</a:t>
            </a:fld>
            <a:endParaRPr lang="en-GB"/>
          </a:p>
        </p:txBody>
      </p:sp>
    </p:spTree>
    <p:extLst>
      <p:ext uri="{BB962C8B-B14F-4D97-AF65-F5344CB8AC3E}">
        <p14:creationId xmlns:p14="http://schemas.microsoft.com/office/powerpoint/2010/main" val="25194058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An alternative is to look at the indicator level. </a:t>
            </a:r>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10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32</a:t>
            </a:fld>
            <a:endParaRPr lang="en-GB"/>
          </a:p>
        </p:txBody>
      </p:sp>
    </p:spTree>
    <p:extLst>
      <p:ext uri="{BB962C8B-B14F-4D97-AF65-F5344CB8AC3E}">
        <p14:creationId xmlns:p14="http://schemas.microsoft.com/office/powerpoint/2010/main" val="3739372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The following slide is an example from WASH FIT training in the Philippines. Every indicator was presented, with the criteria for the notes explained in detail. This may be needed for facility level trainings but may not be needed at the national level. Adapt the slides according to audience and time available. </a:t>
            </a:r>
          </a:p>
        </p:txBody>
      </p:sp>
      <p:sp>
        <p:nvSpPr>
          <p:cNvPr id="4" name="Header Placeholder 3"/>
          <p:cNvSpPr>
            <a:spLocks noGrp="1"/>
          </p:cNvSpPr>
          <p:nvPr>
            <p:ph type="hdr" sz="quarter"/>
          </p:nvPr>
        </p:nvSpPr>
        <p:spPr/>
        <p:txBody>
          <a:bodyPr/>
          <a:lstStyle/>
          <a:p>
            <a:r>
              <a:rPr lang="en-GB"/>
              <a:t>World Health Organization</a:t>
            </a:r>
          </a:p>
        </p:txBody>
      </p:sp>
      <p:sp>
        <p:nvSpPr>
          <p:cNvPr id="5" name="Date Placeholder 4"/>
          <p:cNvSpPr>
            <a:spLocks noGrp="1"/>
          </p:cNvSpPr>
          <p:nvPr>
            <p:ph type="dt" idx="1"/>
          </p:nvPr>
        </p:nvSpPr>
        <p:spPr/>
        <p:txBody>
          <a:bodyPr/>
          <a:lstStyle/>
          <a:p>
            <a:fld id="{DD8E448C-4724-4862-830F-5D7B415C9E45}" type="datetime3">
              <a:rPr lang="en-GB" smtClean="0"/>
              <a:pPr/>
              <a:t>10 November, 2020</a:t>
            </a:fld>
            <a:endParaRPr lang="en-GB"/>
          </a:p>
        </p:txBody>
      </p:sp>
      <p:sp>
        <p:nvSpPr>
          <p:cNvPr id="6" name="Slide Number Placeholder 5"/>
          <p:cNvSpPr>
            <a:spLocks noGrp="1"/>
          </p:cNvSpPr>
          <p:nvPr>
            <p:ph type="sldNum" sz="quarter" idx="5"/>
          </p:nvPr>
        </p:nvSpPr>
        <p:spPr/>
        <p:txBody>
          <a:bodyPr/>
          <a:lstStyle/>
          <a:p>
            <a:fld id="{86E9A735-4FB2-480B-B491-2401D8F964D1}" type="slidenum">
              <a:rPr lang="en-GB" smtClean="0"/>
              <a:pPr/>
              <a:t>33</a:t>
            </a:fld>
            <a:endParaRPr lang="en-GB"/>
          </a:p>
        </p:txBody>
      </p:sp>
    </p:spTree>
    <p:extLst>
      <p:ext uri="{BB962C8B-B14F-4D97-AF65-F5344CB8AC3E}">
        <p14:creationId xmlns:p14="http://schemas.microsoft.com/office/powerpoint/2010/main" val="26893888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Some indicators are difficult to measure at the facility level because they do not capture enough detail nor show variation across wards. For example. Looking at available and usable toilets in a district hospital. These may vary differently in different departments (e.g. toilets may not function in the delivery area but be in good condition in the emergency department).  You may wish to assess certain indicators at multiple points across a facility. These indicators are labelled in the assessment tool with “ward”. </a:t>
            </a:r>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35</a:t>
            </a:fld>
            <a:endParaRPr lang="en-GB"/>
          </a:p>
        </p:txBody>
      </p:sp>
    </p:spTree>
    <p:extLst>
      <p:ext uri="{BB962C8B-B14F-4D97-AF65-F5344CB8AC3E}">
        <p14:creationId xmlns:p14="http://schemas.microsoft.com/office/powerpoint/2010/main" val="41402552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Each group should be given one picture to focus on and report back to the main group. They may then discuss other pictures if there is time. </a:t>
            </a:r>
          </a:p>
        </p:txBody>
      </p:sp>
      <p:sp>
        <p:nvSpPr>
          <p:cNvPr id="4" name="Header Placeholder 3"/>
          <p:cNvSpPr>
            <a:spLocks noGrp="1"/>
          </p:cNvSpPr>
          <p:nvPr>
            <p:ph type="hdr" sz="quarter"/>
          </p:nvPr>
        </p:nvSpPr>
        <p:spPr/>
        <p:txBody>
          <a:bodyPr/>
          <a:lstStyle/>
          <a:p>
            <a:r>
              <a:rPr lang="en-GB"/>
              <a:t>World Health Organization</a:t>
            </a:r>
          </a:p>
        </p:txBody>
      </p:sp>
      <p:sp>
        <p:nvSpPr>
          <p:cNvPr id="5" name="Date Placeholder 4"/>
          <p:cNvSpPr>
            <a:spLocks noGrp="1"/>
          </p:cNvSpPr>
          <p:nvPr>
            <p:ph type="dt" idx="1"/>
          </p:nvPr>
        </p:nvSpPr>
        <p:spPr/>
        <p:txBody>
          <a:bodyPr/>
          <a:lstStyle/>
          <a:p>
            <a:fld id="{DD8E448C-4724-4862-830F-5D7B415C9E45}" type="datetime3">
              <a:rPr lang="en-GB" smtClean="0"/>
              <a:pPr/>
              <a:t>10 November, 2020</a:t>
            </a:fld>
            <a:endParaRPr lang="en-GB"/>
          </a:p>
        </p:txBody>
      </p:sp>
      <p:sp>
        <p:nvSpPr>
          <p:cNvPr id="6" name="Slide Number Placeholder 5"/>
          <p:cNvSpPr>
            <a:spLocks noGrp="1"/>
          </p:cNvSpPr>
          <p:nvPr>
            <p:ph type="sldNum" sz="quarter" idx="5"/>
          </p:nvPr>
        </p:nvSpPr>
        <p:spPr/>
        <p:txBody>
          <a:bodyPr/>
          <a:lstStyle/>
          <a:p>
            <a:fld id="{86E9A735-4FB2-480B-B491-2401D8F964D1}" type="slidenum">
              <a:rPr lang="en-GB" smtClean="0"/>
              <a:pPr/>
              <a:t>36</a:t>
            </a:fld>
            <a:endParaRPr lang="en-GB"/>
          </a:p>
        </p:txBody>
      </p:sp>
    </p:spTree>
    <p:extLst>
      <p:ext uri="{BB962C8B-B14F-4D97-AF65-F5344CB8AC3E}">
        <p14:creationId xmlns:p14="http://schemas.microsoft.com/office/powerpoint/2010/main" val="15696028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2838" y="720725"/>
            <a:ext cx="5089525" cy="3598863"/>
          </a:xfrm>
        </p:spPr>
      </p:sp>
      <p:sp>
        <p:nvSpPr>
          <p:cNvPr id="87042" name="Notes Placeholder 2"/>
          <p:cNvSpPr>
            <a:spLocks noGrp="1"/>
          </p:cNvSpPr>
          <p:nvPr>
            <p:ph type="body" idx="1"/>
          </p:nvPr>
        </p:nvSpPr>
        <p:spPr/>
        <p:txBody>
          <a:bodyPr/>
          <a:lstStyle/>
          <a:p>
            <a:pPr marL="0" indent="0" algn="l" rtl="0">
              <a:buFont typeface="Times New Roman" pitchFamily="18" charset="0"/>
              <a:buNone/>
            </a:pPr>
            <a:r>
              <a:rPr lang="en-US" dirty="0">
                <a:ea typeface="ＭＳ Ｐゴシック" pitchFamily="34" charset="-128"/>
              </a:rPr>
              <a:t>This</a:t>
            </a:r>
            <a:r>
              <a:rPr lang="en-US" baseline="0" dirty="0">
                <a:ea typeface="ＭＳ Ｐゴシック" pitchFamily="34" charset="-128"/>
              </a:rPr>
              <a:t> slide is designed to teach people to be as thorough as possible when doing an assessment. Ask participants to consider what information they need to find in each picture and how they should do it – observation, questions (if so, what type of questions), collect data? </a:t>
            </a:r>
            <a:r>
              <a:rPr lang="en-US" b="1" baseline="0" dirty="0">
                <a:ea typeface="ＭＳ Ｐゴシック" pitchFamily="34" charset="-128"/>
              </a:rPr>
              <a:t>You may wish to change the photos in the slide to your own context or use the following slide instead. </a:t>
            </a:r>
          </a:p>
          <a:p>
            <a:pPr marL="0" indent="0" algn="l" rtl="0">
              <a:buFont typeface="Times New Roman" pitchFamily="18" charset="0"/>
              <a:buNone/>
            </a:pPr>
            <a:endParaRPr lang="en-US" dirty="0">
              <a:ea typeface="ＭＳ Ｐゴシック" pitchFamily="34" charset="-128"/>
            </a:endParaRPr>
          </a:p>
          <a:p>
            <a:pPr marL="225217" indent="-225217" algn="l" rtl="0">
              <a:buFont typeface="Times New Roman" pitchFamily="18" charset="0"/>
              <a:buAutoNum type="arabicParenR"/>
            </a:pPr>
            <a:r>
              <a:rPr lang="en-US" dirty="0">
                <a:ea typeface="ＭＳ Ｐゴシック" pitchFamily="34" charset="-128"/>
              </a:rPr>
              <a:t>Lift up the lids and look inside. Is waste correctly segregated? Are bins labelled? Are there posters with information on the wall?  Who is responsible for emptying the bins? </a:t>
            </a:r>
          </a:p>
          <a:p>
            <a:pPr marL="225217" indent="-225217" algn="l" rtl="0">
              <a:buFont typeface="Times New Roman" pitchFamily="18" charset="0"/>
              <a:buAutoNum type="arabicParenR"/>
            </a:pPr>
            <a:r>
              <a:rPr lang="en-US" dirty="0">
                <a:ea typeface="ＭＳ Ｐゴシック" pitchFamily="34" charset="-128"/>
              </a:rPr>
              <a:t>Ask the staff if the water is functioning, does it always function?  Is water quality tested? Is there a protocol to take action if the water quality is poor? </a:t>
            </a:r>
          </a:p>
          <a:p>
            <a:pPr marL="225217" indent="-225217" algn="l" rtl="0">
              <a:buFont typeface="Times New Roman" pitchFamily="18" charset="0"/>
              <a:buAutoNum type="arabicParenR"/>
            </a:pPr>
            <a:r>
              <a:rPr lang="en-US" dirty="0">
                <a:ea typeface="ＭＳ Ｐゴシック" pitchFamily="34" charset="-128"/>
              </a:rPr>
              <a:t>look inside the hand washing station, is there water? If so, is it filled every day? If not, why not? What other improvements are needed here? </a:t>
            </a:r>
          </a:p>
          <a:p>
            <a:pPr marL="225217" indent="-225217" algn="l" rtl="0">
              <a:buFont typeface="Times New Roman" pitchFamily="18" charset="0"/>
              <a:buAutoNum type="arabicParenR"/>
            </a:pPr>
            <a:r>
              <a:rPr lang="en-US" dirty="0">
                <a:ea typeface="ＭＳ Ｐゴシック" pitchFamily="34" charset="-128"/>
              </a:rPr>
              <a:t>Open the doors of the latrines and look inside. Don</a:t>
            </a:r>
            <a:r>
              <a:rPr lang="fr-FR" altLang="en-US" dirty="0">
                <a:ea typeface="ＭＳ Ｐゴシック" pitchFamily="34" charset="-128"/>
              </a:rPr>
              <a:t>’</a:t>
            </a:r>
            <a:r>
              <a:rPr lang="en-US" altLang="ja-JP" dirty="0">
                <a:ea typeface="ＭＳ Ｐゴシック" pitchFamily="34" charset="-128"/>
              </a:rPr>
              <a:t>t just trust what you see on the outside. Consider hand hygiene availability? How is fecal waste managed? Is there onsite treatment? </a:t>
            </a:r>
          </a:p>
          <a:p>
            <a:pPr marL="225217" indent="-225217" algn="l" rtl="0">
              <a:buFont typeface="Times New Roman" pitchFamily="18" charset="0"/>
              <a:buAutoNum type="arabicParenR"/>
            </a:pPr>
            <a:endParaRPr lang="en-US" dirty="0">
              <a:ea typeface="ＭＳ Ｐゴシック" pitchFamily="34" charset="-128"/>
            </a:endParaRPr>
          </a:p>
          <a:p>
            <a:pPr marL="0" indent="0" algn="l" rtl="0">
              <a:buFont typeface="Times New Roman" pitchFamily="18" charset="0"/>
              <a:buNone/>
            </a:pPr>
            <a:r>
              <a:rPr lang="en-US" dirty="0">
                <a:ea typeface="ＭＳ Ｐゴシック" pitchFamily="34" charset="-128"/>
              </a:rPr>
              <a:t>Be thorough – even if you know the facility well, there may be things that are not as they appear and more probing and questions are needed! </a:t>
            </a:r>
          </a:p>
        </p:txBody>
      </p:sp>
      <p:sp>
        <p:nvSpPr>
          <p:cNvPr id="87043" name="Slide Number Placeholder 3"/>
          <p:cNvSpPr>
            <a:spLocks noGrp="1"/>
          </p:cNvSpPr>
          <p:nvPr>
            <p:ph type="sldNum" sz="quarter"/>
          </p:nvPr>
        </p:nvSpPr>
        <p:spPr>
          <a:noFill/>
        </p:spPr>
        <p:txBody>
          <a:bodyPr/>
          <a:lstStyle>
            <a:lvl1pPr marL="212705" indent="-212705"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1pPr>
            <a:lvl2pPr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2pPr>
            <a:lvl3pPr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3pPr>
            <a:lvl4pPr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4pPr>
            <a:lvl5pPr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5pPr>
            <a:lvl6pPr marL="2477384" indent="-225217" defTabSz="442614" eaLnBrk="0" fontAlgn="base" hangingPunct="0">
              <a:spcBef>
                <a:spcPct val="0"/>
              </a:spcBef>
              <a:spcAft>
                <a:spcPct val="0"/>
              </a:spcAft>
              <a:buClr>
                <a:srgbClr val="000000"/>
              </a:buClr>
              <a:buSzPct val="100000"/>
              <a:buFont typeface="Times New Roman" pitchFamily="18" charset="0"/>
              <a:tabLst>
                <a:tab pos="713186" algn="l"/>
                <a:tab pos="1426373" algn="l"/>
                <a:tab pos="2139559" algn="l"/>
                <a:tab pos="2852745" algn="l"/>
              </a:tabLst>
              <a:defRPr sz="2400">
                <a:solidFill>
                  <a:schemeClr val="bg1"/>
                </a:solidFill>
                <a:latin typeface="Arial" pitchFamily="34" charset="0"/>
                <a:ea typeface="ＭＳ Ｐゴシック" pitchFamily="34" charset="-128"/>
              </a:defRPr>
            </a:lvl6pPr>
            <a:lvl7pPr marL="2927817" indent="-225217" defTabSz="442614" eaLnBrk="0" fontAlgn="base" hangingPunct="0">
              <a:spcBef>
                <a:spcPct val="0"/>
              </a:spcBef>
              <a:spcAft>
                <a:spcPct val="0"/>
              </a:spcAft>
              <a:buClr>
                <a:srgbClr val="000000"/>
              </a:buClr>
              <a:buSzPct val="100000"/>
              <a:buFont typeface="Times New Roman" pitchFamily="18" charset="0"/>
              <a:tabLst>
                <a:tab pos="713186" algn="l"/>
                <a:tab pos="1426373" algn="l"/>
                <a:tab pos="2139559" algn="l"/>
                <a:tab pos="2852745" algn="l"/>
              </a:tabLst>
              <a:defRPr sz="2400">
                <a:solidFill>
                  <a:schemeClr val="bg1"/>
                </a:solidFill>
                <a:latin typeface="Arial" pitchFamily="34" charset="0"/>
                <a:ea typeface="ＭＳ Ｐゴシック" pitchFamily="34" charset="-128"/>
              </a:defRPr>
            </a:lvl7pPr>
            <a:lvl8pPr marL="3378251" indent="-225217" defTabSz="442614" eaLnBrk="0" fontAlgn="base" hangingPunct="0">
              <a:spcBef>
                <a:spcPct val="0"/>
              </a:spcBef>
              <a:spcAft>
                <a:spcPct val="0"/>
              </a:spcAft>
              <a:buClr>
                <a:srgbClr val="000000"/>
              </a:buClr>
              <a:buSzPct val="100000"/>
              <a:buFont typeface="Times New Roman" pitchFamily="18" charset="0"/>
              <a:tabLst>
                <a:tab pos="713186" algn="l"/>
                <a:tab pos="1426373" algn="l"/>
                <a:tab pos="2139559" algn="l"/>
                <a:tab pos="2852745" algn="l"/>
              </a:tabLst>
              <a:defRPr sz="2400">
                <a:solidFill>
                  <a:schemeClr val="bg1"/>
                </a:solidFill>
                <a:latin typeface="Arial" pitchFamily="34" charset="0"/>
                <a:ea typeface="ＭＳ Ｐゴシック" pitchFamily="34" charset="-128"/>
              </a:defRPr>
            </a:lvl8pPr>
            <a:lvl9pPr marL="3828684" indent="-225217" defTabSz="442614" eaLnBrk="0" fontAlgn="base" hangingPunct="0">
              <a:spcBef>
                <a:spcPct val="0"/>
              </a:spcBef>
              <a:spcAft>
                <a:spcPct val="0"/>
              </a:spcAft>
              <a:buClr>
                <a:srgbClr val="000000"/>
              </a:buClr>
              <a:buSzPct val="100000"/>
              <a:buFont typeface="Times New Roman" pitchFamily="18" charset="0"/>
              <a:tabLst>
                <a:tab pos="713186" algn="l"/>
                <a:tab pos="1426373" algn="l"/>
                <a:tab pos="2139559" algn="l"/>
                <a:tab pos="2852745" algn="l"/>
              </a:tabLst>
              <a:defRPr sz="2400">
                <a:solidFill>
                  <a:schemeClr val="bg1"/>
                </a:solidFill>
                <a:latin typeface="Arial" pitchFamily="34" charset="0"/>
                <a:ea typeface="ＭＳ Ｐゴシック" pitchFamily="34" charset="-128"/>
              </a:defRPr>
            </a:lvl9pPr>
          </a:lstStyle>
          <a:p>
            <a:pPr marL="212705" marR="0" lvl="0" indent="-212705" algn="r" defTabSz="914400" rtl="1" eaLnBrk="1" fontAlgn="base" latinLnBrk="0" hangingPunct="1">
              <a:lnSpc>
                <a:spcPct val="100000"/>
              </a:lnSpc>
              <a:spcBef>
                <a:spcPct val="0"/>
              </a:spcBef>
              <a:spcAft>
                <a:spcPct val="0"/>
              </a:spcAft>
              <a:buClrTx/>
              <a:buSzTx/>
              <a:buFontTx/>
              <a:buNone/>
              <a:tabLst>
                <a:tab pos="713186" algn="l"/>
                <a:tab pos="1426373" algn="l"/>
                <a:tab pos="2139559" algn="l"/>
                <a:tab pos="2852745" algn="l"/>
              </a:tabLst>
              <a:defRPr/>
            </a:pPr>
            <a:fld id="{96D0B9CA-C0DB-4DB9-907C-716D92AEEFB4}" type="slidenum">
              <a:rPr kumimoji="0" lang="en-CA" sz="1200" b="0" i="0" u="none" strike="noStrike" kern="1200" cap="none" spc="0" normalizeH="0" baseline="0" noProof="0">
                <a:ln>
                  <a:noFill/>
                </a:ln>
                <a:solidFill>
                  <a:srgbClr val="000000"/>
                </a:solidFill>
                <a:effectLst/>
                <a:uLnTx/>
                <a:uFillTx/>
                <a:latin typeface="Times New Roman" pitchFamily="18" charset="0"/>
                <a:ea typeface="Arial Unicode MS" pitchFamily="34" charset="-128"/>
                <a:cs typeface="Arial" pitchFamily="34" charset="0"/>
              </a:rPr>
              <a:pPr marL="212705" marR="0" lvl="0" indent="-212705" algn="r" defTabSz="914400" rtl="1" eaLnBrk="1" fontAlgn="base" latinLnBrk="0" hangingPunct="1">
                <a:lnSpc>
                  <a:spcPct val="100000"/>
                </a:lnSpc>
                <a:spcBef>
                  <a:spcPct val="0"/>
                </a:spcBef>
                <a:spcAft>
                  <a:spcPct val="0"/>
                </a:spcAft>
                <a:buClrTx/>
                <a:buSzTx/>
                <a:buFontTx/>
                <a:buNone/>
                <a:tabLst>
                  <a:tab pos="713186" algn="l"/>
                  <a:tab pos="1426373" algn="l"/>
                  <a:tab pos="2139559" algn="l"/>
                  <a:tab pos="2852745" algn="l"/>
                </a:tabLst>
                <a:defRPr/>
              </a:pPr>
              <a:t>37</a:t>
            </a:fld>
            <a:endParaRPr kumimoji="0" lang="en-CA" sz="1200" b="0" i="0" u="none" strike="noStrike" kern="1200" cap="none" spc="0" normalizeH="0" baseline="0" noProof="0">
              <a:ln>
                <a:noFill/>
              </a:ln>
              <a:solidFill>
                <a:srgbClr val="000000"/>
              </a:solidFill>
              <a:effectLst/>
              <a:uLnTx/>
              <a:uFillTx/>
              <a:latin typeface="Times New Roman" pitchFamily="18" charset="0"/>
              <a:ea typeface="Arial Unicode MS" pitchFamily="34" charset="-128"/>
              <a:cs typeface="Arial" pitchFamily="34" charset="0"/>
            </a:endParaRPr>
          </a:p>
        </p:txBody>
      </p:sp>
    </p:spTree>
    <p:extLst>
      <p:ext uri="{BB962C8B-B14F-4D97-AF65-F5344CB8AC3E}">
        <p14:creationId xmlns:p14="http://schemas.microsoft.com/office/powerpoint/2010/main" val="30126544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dirty="0"/>
          </a:p>
        </p:txBody>
      </p:sp>
      <p:sp>
        <p:nvSpPr>
          <p:cNvPr id="4" name="Slide Number Placeholder 3"/>
          <p:cNvSpPr>
            <a:spLocks noGrp="1"/>
          </p:cNvSpPr>
          <p:nvPr>
            <p:ph type="sldNum" sz="quarter" idx="5"/>
          </p:nvPr>
        </p:nvSpPr>
        <p:spPr/>
        <p:txBody>
          <a:bodyPr/>
          <a:lstStyle/>
          <a:p>
            <a:fld id="{20F7EDE6-4C78-48D1-A4AF-FE551E3A697E}" type="slidenum">
              <a:rPr lang="en-GB" smtClean="0"/>
              <a:t>4</a:t>
            </a:fld>
            <a:endParaRPr lang="en-GB"/>
          </a:p>
        </p:txBody>
      </p:sp>
    </p:spTree>
    <p:extLst>
      <p:ext uri="{BB962C8B-B14F-4D97-AF65-F5344CB8AC3E}">
        <p14:creationId xmlns:p14="http://schemas.microsoft.com/office/powerpoint/2010/main" val="37761323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2838" y="720725"/>
            <a:ext cx="5089525" cy="3598863"/>
          </a:xfrm>
        </p:spPr>
      </p:sp>
      <p:sp>
        <p:nvSpPr>
          <p:cNvPr id="87042" name="Notes Placeholder 2"/>
          <p:cNvSpPr>
            <a:spLocks noGrp="1"/>
          </p:cNvSpPr>
          <p:nvPr>
            <p:ph type="body" idx="1"/>
          </p:nvPr>
        </p:nvSpPr>
        <p:spPr/>
        <p:txBody>
          <a:bodyPr/>
          <a:lstStyle/>
          <a:p>
            <a:pPr marL="0" indent="0" algn="l" rtl="0">
              <a:buFont typeface="Times New Roman" pitchFamily="18" charset="0"/>
              <a:buNone/>
            </a:pPr>
            <a:r>
              <a:rPr lang="en-US" dirty="0">
                <a:ea typeface="ＭＳ Ｐゴシック" pitchFamily="34" charset="-128"/>
              </a:rPr>
              <a:t>This is a second option of the previous slide for a higher income setting. </a:t>
            </a:r>
          </a:p>
          <a:p>
            <a:pPr marL="0" indent="0" algn="l" rtl="0">
              <a:buFont typeface="Times New Roman" pitchFamily="18" charset="0"/>
              <a:buNone/>
            </a:pPr>
            <a:endParaRPr lang="en-US" dirty="0">
              <a:ea typeface="ＭＳ Ｐゴシック" pitchFamily="34" charset="-128"/>
            </a:endParaRPr>
          </a:p>
        </p:txBody>
      </p:sp>
      <p:sp>
        <p:nvSpPr>
          <p:cNvPr id="87043" name="Slide Number Placeholder 3"/>
          <p:cNvSpPr>
            <a:spLocks noGrp="1"/>
          </p:cNvSpPr>
          <p:nvPr>
            <p:ph type="sldNum" sz="quarter"/>
          </p:nvPr>
        </p:nvSpPr>
        <p:spPr>
          <a:noFill/>
        </p:spPr>
        <p:txBody>
          <a:bodyPr/>
          <a:lstStyle>
            <a:lvl1pPr marL="212705" indent="-212705"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1pPr>
            <a:lvl2pPr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2pPr>
            <a:lvl3pPr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3pPr>
            <a:lvl4pPr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4pPr>
            <a:lvl5pPr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5pPr>
            <a:lvl6pPr marL="2477384" indent="-225217" defTabSz="442614" eaLnBrk="0" fontAlgn="base" hangingPunct="0">
              <a:spcBef>
                <a:spcPct val="0"/>
              </a:spcBef>
              <a:spcAft>
                <a:spcPct val="0"/>
              </a:spcAft>
              <a:buClr>
                <a:srgbClr val="000000"/>
              </a:buClr>
              <a:buSzPct val="100000"/>
              <a:buFont typeface="Times New Roman" pitchFamily="18" charset="0"/>
              <a:tabLst>
                <a:tab pos="713186" algn="l"/>
                <a:tab pos="1426373" algn="l"/>
                <a:tab pos="2139559" algn="l"/>
                <a:tab pos="2852745" algn="l"/>
              </a:tabLst>
              <a:defRPr sz="2400">
                <a:solidFill>
                  <a:schemeClr val="bg1"/>
                </a:solidFill>
                <a:latin typeface="Arial" pitchFamily="34" charset="0"/>
                <a:ea typeface="ＭＳ Ｐゴシック" pitchFamily="34" charset="-128"/>
              </a:defRPr>
            </a:lvl6pPr>
            <a:lvl7pPr marL="2927817" indent="-225217" defTabSz="442614" eaLnBrk="0" fontAlgn="base" hangingPunct="0">
              <a:spcBef>
                <a:spcPct val="0"/>
              </a:spcBef>
              <a:spcAft>
                <a:spcPct val="0"/>
              </a:spcAft>
              <a:buClr>
                <a:srgbClr val="000000"/>
              </a:buClr>
              <a:buSzPct val="100000"/>
              <a:buFont typeface="Times New Roman" pitchFamily="18" charset="0"/>
              <a:tabLst>
                <a:tab pos="713186" algn="l"/>
                <a:tab pos="1426373" algn="l"/>
                <a:tab pos="2139559" algn="l"/>
                <a:tab pos="2852745" algn="l"/>
              </a:tabLst>
              <a:defRPr sz="2400">
                <a:solidFill>
                  <a:schemeClr val="bg1"/>
                </a:solidFill>
                <a:latin typeface="Arial" pitchFamily="34" charset="0"/>
                <a:ea typeface="ＭＳ Ｐゴシック" pitchFamily="34" charset="-128"/>
              </a:defRPr>
            </a:lvl7pPr>
            <a:lvl8pPr marL="3378251" indent="-225217" defTabSz="442614" eaLnBrk="0" fontAlgn="base" hangingPunct="0">
              <a:spcBef>
                <a:spcPct val="0"/>
              </a:spcBef>
              <a:spcAft>
                <a:spcPct val="0"/>
              </a:spcAft>
              <a:buClr>
                <a:srgbClr val="000000"/>
              </a:buClr>
              <a:buSzPct val="100000"/>
              <a:buFont typeface="Times New Roman" pitchFamily="18" charset="0"/>
              <a:tabLst>
                <a:tab pos="713186" algn="l"/>
                <a:tab pos="1426373" algn="l"/>
                <a:tab pos="2139559" algn="l"/>
                <a:tab pos="2852745" algn="l"/>
              </a:tabLst>
              <a:defRPr sz="2400">
                <a:solidFill>
                  <a:schemeClr val="bg1"/>
                </a:solidFill>
                <a:latin typeface="Arial" pitchFamily="34" charset="0"/>
                <a:ea typeface="ＭＳ Ｐゴシック" pitchFamily="34" charset="-128"/>
              </a:defRPr>
            </a:lvl8pPr>
            <a:lvl9pPr marL="3828684" indent="-225217" defTabSz="442614" eaLnBrk="0" fontAlgn="base" hangingPunct="0">
              <a:spcBef>
                <a:spcPct val="0"/>
              </a:spcBef>
              <a:spcAft>
                <a:spcPct val="0"/>
              </a:spcAft>
              <a:buClr>
                <a:srgbClr val="000000"/>
              </a:buClr>
              <a:buSzPct val="100000"/>
              <a:buFont typeface="Times New Roman" pitchFamily="18" charset="0"/>
              <a:tabLst>
                <a:tab pos="713186" algn="l"/>
                <a:tab pos="1426373" algn="l"/>
                <a:tab pos="2139559" algn="l"/>
                <a:tab pos="2852745" algn="l"/>
              </a:tabLst>
              <a:defRPr sz="2400">
                <a:solidFill>
                  <a:schemeClr val="bg1"/>
                </a:solidFill>
                <a:latin typeface="Arial" pitchFamily="34" charset="0"/>
                <a:ea typeface="ＭＳ Ｐゴシック" pitchFamily="34" charset="-128"/>
              </a:defRPr>
            </a:lvl9pPr>
          </a:lstStyle>
          <a:p>
            <a:pPr eaLnBrk="1" hangingPunct="1"/>
            <a:fld id="{96D0B9CA-C0DB-4DB9-907C-716D92AEEFB4}" type="slidenum">
              <a:rPr lang="en-CA" sz="1200">
                <a:solidFill>
                  <a:srgbClr val="000000"/>
                </a:solidFill>
                <a:latin typeface="Times New Roman" pitchFamily="18" charset="0"/>
                <a:ea typeface="Arial Unicode MS" pitchFamily="34" charset="-128"/>
              </a:rPr>
              <a:pPr eaLnBrk="1" hangingPunct="1"/>
              <a:t>38</a:t>
            </a:fld>
            <a:endParaRPr lang="en-CA" sz="1200">
              <a:solidFill>
                <a:srgbClr val="000000"/>
              </a:solidFill>
              <a:latin typeface="Times New Roman" pitchFamily="18" charset="0"/>
              <a:ea typeface="Arial Unicode MS" pitchFamily="34" charset="-128"/>
            </a:endParaRPr>
          </a:p>
        </p:txBody>
      </p:sp>
    </p:spTree>
    <p:extLst>
      <p:ext uri="{BB962C8B-B14F-4D97-AF65-F5344CB8AC3E}">
        <p14:creationId xmlns:p14="http://schemas.microsoft.com/office/powerpoint/2010/main" val="26684437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Remember to look for positives and not only to focus on the negatives in a facility. </a:t>
            </a:r>
          </a:p>
          <a:p>
            <a:pPr algn="l" rtl="0"/>
            <a:endParaRPr lang="en-US" dirty="0"/>
          </a:p>
          <a:p>
            <a:pPr algn="l" rtl="0"/>
            <a:r>
              <a:rPr lang="en-US" dirty="0"/>
              <a:t>Risks: these could be to patients, staff, or the community. They may be linked to infection risk (e.g. public health), to staff morale, to patient satisfaction or affect the community (e.g. from preventing people from accessing services). </a:t>
            </a:r>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40</a:t>
            </a:fld>
            <a:endParaRPr lang="en-GB"/>
          </a:p>
        </p:txBody>
      </p:sp>
    </p:spTree>
    <p:extLst>
      <p:ext uri="{BB962C8B-B14F-4D97-AF65-F5344CB8AC3E}">
        <p14:creationId xmlns:p14="http://schemas.microsoft.com/office/powerpoint/2010/main" val="41855860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The aim of this exercise is to start thinking about the range of risks and problems you might face. Think about all different types of risk: public health/infection, staff safety and morale, patient satisfaction and ability to provide quality of care. </a:t>
            </a:r>
          </a:p>
          <a:p>
            <a:pPr algn="l" rtl="0"/>
            <a:endParaRPr lang="en-US" dirty="0"/>
          </a:p>
          <a:p>
            <a:pPr algn="l" rtl="0"/>
            <a:r>
              <a:rPr lang="en-US" dirty="0"/>
              <a:t>Participants should take 5 minutes to discuss in pairs or small groups. After 5 minutes, come together and ask participants to share ideas. Write these on the flip chart.</a:t>
            </a:r>
          </a:p>
          <a:p>
            <a:pPr algn="l" rtl="0"/>
            <a:endParaRPr lang="en-US" dirty="0"/>
          </a:p>
          <a:p>
            <a:pPr algn="l" rtl="0"/>
            <a:r>
              <a:rPr lang="en-US" b="1" dirty="0"/>
              <a:t>You may wish to change the pictures to suit your local context. </a:t>
            </a:r>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41</a:t>
            </a:fld>
            <a:endParaRPr lang="en-GB"/>
          </a:p>
        </p:txBody>
      </p:sp>
    </p:spTree>
    <p:extLst>
      <p:ext uri="{BB962C8B-B14F-4D97-AF65-F5344CB8AC3E}">
        <p14:creationId xmlns:p14="http://schemas.microsoft.com/office/powerpoint/2010/main" val="4534443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The criteria used to prioritize will vary according to the facility. Some may want to focus on quick wins (low hanging fruits), i.e. things that can be done relatively quickly or easily and with limited resources. These things may not have the biggest impact to health/quality of care but are still useful. </a:t>
            </a:r>
          </a:p>
          <a:p>
            <a:pPr algn="l" rtl="0"/>
            <a:endParaRPr lang="en-US" dirty="0"/>
          </a:p>
          <a:p>
            <a:pPr algn="l" rtl="0"/>
            <a:r>
              <a:rPr lang="en-US" dirty="0"/>
              <a:t>By starting with the quick wins (e.g. gender segregation of toilets and broken lightbulbs), it may empower staff to go on to tackle bigger challenges (e.g. water shortages). </a:t>
            </a:r>
          </a:p>
          <a:p>
            <a:pPr algn="l" rtl="0"/>
            <a:endParaRPr lang="en-US" dirty="0"/>
          </a:p>
          <a:p>
            <a:pPr algn="l" rtl="0"/>
            <a:r>
              <a:rPr lang="en-US" dirty="0"/>
              <a:t>There is no right or wrong answer here. </a:t>
            </a:r>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42</a:t>
            </a:fld>
            <a:endParaRPr lang="en-GB"/>
          </a:p>
        </p:txBody>
      </p:sp>
    </p:spTree>
    <p:extLst>
      <p:ext uri="{BB962C8B-B14F-4D97-AF65-F5344CB8AC3E}">
        <p14:creationId xmlns:p14="http://schemas.microsoft.com/office/powerpoint/2010/main" val="9337280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This example is from a catholic hospital in West Timor. The team conducted an assessment, and wrote all the problems they identified (i.e. anywhere that an indicator scored 0 or 1), onto a piece of paper. </a:t>
            </a:r>
          </a:p>
          <a:p>
            <a:pPr algn="l" rtl="0"/>
            <a:endParaRPr lang="en-US" dirty="0"/>
          </a:p>
          <a:p>
            <a:pPr algn="l" rtl="0"/>
            <a:r>
              <a:rPr lang="en-US" dirty="0"/>
              <a:t>As a team, they decided which were the most important things that needed to be addressed. </a:t>
            </a:r>
          </a:p>
          <a:p>
            <a:pPr algn="l" rtl="0"/>
            <a:endParaRPr lang="en-US" dirty="0"/>
          </a:p>
          <a:p>
            <a:pPr algn="l" rtl="0"/>
            <a:r>
              <a:rPr lang="en-US" dirty="0"/>
              <a:t>Please include alternative suggestions from your work if you have them. Again, there is no right or wrong way to do this. </a:t>
            </a:r>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44</a:t>
            </a:fld>
            <a:endParaRPr lang="en-GB"/>
          </a:p>
        </p:txBody>
      </p:sp>
    </p:spTree>
    <p:extLst>
      <p:ext uri="{BB962C8B-B14F-4D97-AF65-F5344CB8AC3E}">
        <p14:creationId xmlns:p14="http://schemas.microsoft.com/office/powerpoint/2010/main" val="18530341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dirty="0"/>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45</a:t>
            </a:fld>
            <a:endParaRPr lang="en-GB"/>
          </a:p>
        </p:txBody>
      </p:sp>
    </p:spTree>
    <p:extLst>
      <p:ext uri="{BB962C8B-B14F-4D97-AF65-F5344CB8AC3E}">
        <p14:creationId xmlns:p14="http://schemas.microsoft.com/office/powerpoint/2010/main" val="40692245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dirty="0"/>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46</a:t>
            </a:fld>
            <a:endParaRPr lang="en-GB"/>
          </a:p>
        </p:txBody>
      </p:sp>
    </p:spTree>
    <p:extLst>
      <p:ext uri="{BB962C8B-B14F-4D97-AF65-F5344CB8AC3E}">
        <p14:creationId xmlns:p14="http://schemas.microsoft.com/office/powerpoint/2010/main" val="35519983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These are examples from a rural primary health care facility with limited resources. They had limited capacity for the “big ticket items” so focused on small manageable things that they could do without external help. </a:t>
            </a:r>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50</a:t>
            </a:fld>
            <a:endParaRPr lang="en-GB"/>
          </a:p>
        </p:txBody>
      </p:sp>
    </p:spTree>
    <p:extLst>
      <p:ext uri="{BB962C8B-B14F-4D97-AF65-F5344CB8AC3E}">
        <p14:creationId xmlns:p14="http://schemas.microsoft.com/office/powerpoint/2010/main" val="3018532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dirty="0"/>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51</a:t>
            </a:fld>
            <a:endParaRPr lang="en-GB"/>
          </a:p>
        </p:txBody>
      </p:sp>
    </p:spTree>
    <p:extLst>
      <p:ext uri="{BB962C8B-B14F-4D97-AF65-F5344CB8AC3E}">
        <p14:creationId xmlns:p14="http://schemas.microsoft.com/office/powerpoint/2010/main" val="37711716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In this example from Kenya, the WASH FIT team realized that specific people had responsibility for different areas within a facility and it was helpful to divide these up at the start. The following slide shows how every indicator was assigned. </a:t>
            </a:r>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52</a:t>
            </a:fld>
            <a:endParaRPr lang="en-GB"/>
          </a:p>
        </p:txBody>
      </p:sp>
    </p:spTree>
    <p:extLst>
      <p:ext uri="{BB962C8B-B14F-4D97-AF65-F5344CB8AC3E}">
        <p14:creationId xmlns:p14="http://schemas.microsoft.com/office/powerpoint/2010/main" val="27074454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This works best for face to face audiences. A different “ice-breaker </a:t>
            </a:r>
          </a:p>
          <a:p>
            <a:pPr algn="l" rtl="0"/>
            <a:endParaRPr lang="en-US" dirty="0"/>
          </a:p>
          <a:p>
            <a:pPr algn="l" rtl="0"/>
            <a:r>
              <a:rPr lang="en-US" dirty="0"/>
              <a:t>This icebreaker can be used here or at a different time in the workshop depending on how the workshop is structured. This is based on a game featured on a radio show in the UK and is designed to be a bit of fun! </a:t>
            </a:r>
          </a:p>
          <a:p>
            <a:pPr algn="l" rtl="0"/>
            <a:endParaRPr lang="en-US" dirty="0"/>
          </a:p>
          <a:p>
            <a:pPr algn="l" rtl="0"/>
            <a:r>
              <a:rPr lang="en-US" dirty="0"/>
              <a:t>You could also suggest different questions here. It could be something not related to WASH, e.g. “why should people visit XX country” or anything to get people talking.  </a:t>
            </a:r>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5</a:t>
            </a:fld>
            <a:endParaRPr lang="en-GB"/>
          </a:p>
        </p:txBody>
      </p:sp>
    </p:spTree>
    <p:extLst>
      <p:ext uri="{BB962C8B-B14F-4D97-AF65-F5344CB8AC3E}">
        <p14:creationId xmlns:p14="http://schemas.microsoft.com/office/powerpoint/2010/main" val="7239954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Kenya example: This slide shows how the hospital decided to assign responsibility for certain indicators to different levels.  Ask participants if there are any that they disagree with? How would they do it differently?  Would it be helpful to do this in their own setting? </a:t>
            </a:r>
          </a:p>
          <a:p>
            <a:pPr algn="l" rtl="0"/>
            <a:endParaRPr lang="en-US" dirty="0"/>
          </a:p>
          <a:p>
            <a:pPr algn="l" rtl="0"/>
            <a:r>
              <a:rPr lang="en-US" dirty="0"/>
              <a:t>Are there different stakeholders that should be given responsibility? </a:t>
            </a:r>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53</a:t>
            </a:fld>
            <a:endParaRPr lang="en-GB"/>
          </a:p>
        </p:txBody>
      </p:sp>
    </p:spTree>
    <p:extLst>
      <p:ext uri="{BB962C8B-B14F-4D97-AF65-F5344CB8AC3E}">
        <p14:creationId xmlns:p14="http://schemas.microsoft.com/office/powerpoint/2010/main" val="28609889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2838" y="720725"/>
            <a:ext cx="5089525" cy="3598863"/>
          </a:xfrm>
        </p:spPr>
      </p:sp>
      <p:sp>
        <p:nvSpPr>
          <p:cNvPr id="3" name="Notes Placeholder 2"/>
          <p:cNvSpPr>
            <a:spLocks noGrp="1"/>
          </p:cNvSpPr>
          <p:nvPr>
            <p:ph type="body" idx="1"/>
          </p:nvPr>
        </p:nvSpPr>
        <p:spPr/>
        <p:txBody>
          <a:bodyPr/>
          <a:lstStyle/>
          <a:p>
            <a:pPr marL="521528" indent="-521528" algn="l" rtl="0">
              <a:buFontTx/>
              <a:buChar char="•"/>
            </a:pPr>
            <a:r>
              <a:rPr lang="en-GB" sz="1200" dirty="0">
                <a:ea typeface="ＭＳ Ｐゴシック" pitchFamily="34" charset="-128"/>
              </a:rPr>
              <a:t>Monitoring confirms progress towards reaching the targets of each domain </a:t>
            </a:r>
          </a:p>
          <a:p>
            <a:pPr marL="521528" indent="-521528" algn="l" rtl="0">
              <a:buFontTx/>
              <a:buChar char="•"/>
            </a:pPr>
            <a:r>
              <a:rPr lang="en-GB" sz="1200" dirty="0">
                <a:ea typeface="ＭＳ Ｐゴシック" pitchFamily="34" charset="-128"/>
              </a:rPr>
              <a:t>Build monitoring into staff job descriptions</a:t>
            </a:r>
          </a:p>
          <a:p>
            <a:pPr marL="521528" indent="-521528" algn="l" rtl="0">
              <a:buFontTx/>
              <a:buChar char="•"/>
            </a:pPr>
            <a:r>
              <a:rPr lang="en-GB" sz="1200" dirty="0">
                <a:ea typeface="ＭＳ Ｐゴシック" pitchFamily="34" charset="-128"/>
              </a:rPr>
              <a:t>Ensure there is a monitoring lead and that the health facility manager is engaged</a:t>
            </a:r>
          </a:p>
          <a:p>
            <a:pPr marL="521528" indent="-521528" algn="l" rtl="0">
              <a:buFontTx/>
              <a:buChar char="•"/>
            </a:pPr>
            <a:r>
              <a:rPr lang="en-GB" sz="1200" dirty="0">
                <a:ea typeface="ＭＳ Ｐゴシック" pitchFamily="34" charset="-128"/>
              </a:rPr>
              <a:t>Primary aim is to  improve processes internally  but sharing of results with district and other stakeholders is important for long-term change</a:t>
            </a:r>
          </a:p>
          <a:p>
            <a:pPr marL="521528" indent="-521528" algn="l" rtl="0">
              <a:buFontTx/>
              <a:buChar char="•"/>
            </a:pPr>
            <a:r>
              <a:rPr lang="en-GB" sz="1200" dirty="0">
                <a:ea typeface="ＭＳ Ｐゴシック" pitchFamily="34" charset="-128"/>
              </a:rPr>
              <a:t>Monitoring is not about blaming, but about recognizing improvements and addressing ongoing problems</a:t>
            </a:r>
          </a:p>
        </p:txBody>
      </p:sp>
      <p:sp>
        <p:nvSpPr>
          <p:cNvPr id="4" name="Header Placeholder 3"/>
          <p:cNvSpPr>
            <a:spLocks noGrp="1"/>
          </p:cNvSpPr>
          <p:nvPr>
            <p:ph type="hdr" sz="quarter" idx="10"/>
          </p:nvPr>
        </p:nvSpPr>
        <p:spPr/>
        <p:txBody>
          <a:bodyPr/>
          <a:lstStyle/>
          <a:p>
            <a:pPr marL="0" marR="0" lvl="0" indent="0" algn="l" defTabSz="914400" rtl="1" eaLnBrk="1" fontAlgn="base" latinLnBrk="0" hangingPunct="1">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itchFamily="34" charset="0"/>
                <a:ea typeface="+mn-ea"/>
                <a:cs typeface="Arial" pitchFamily="34" charset="0"/>
              </a:rPr>
              <a:t>World Health Organization</a:t>
            </a:r>
          </a:p>
        </p:txBody>
      </p:sp>
      <p:sp>
        <p:nvSpPr>
          <p:cNvPr id="5" name="Date Placeholder 4"/>
          <p:cNvSpPr>
            <a:spLocks noGrp="1"/>
          </p:cNvSpPr>
          <p:nvPr>
            <p:ph type="dt" idx="11"/>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55C717A1-C7F3-4100-A6D2-AF0630A7F6A5}" type="datetime3">
              <a:rPr kumimoji="0" lang="en-GB" sz="1200" b="0" i="0" u="none" strike="noStrike" kern="1200" cap="none" spc="0" normalizeH="0" baseline="0" noProof="0" smtClean="0">
                <a:ln>
                  <a:noFill/>
                </a:ln>
                <a:solidFill>
                  <a:srgbClr val="000000"/>
                </a:solidFill>
                <a:effectLst/>
                <a:uLnTx/>
                <a:uFillTx/>
                <a:latin typeface="Arial" pitchFamily="34" charset="0"/>
                <a:ea typeface="+mn-ea"/>
                <a:cs typeface="Arial" pitchFamily="34" charset="0"/>
              </a:rPr>
              <a:pPr marL="0" marR="0" lvl="0" indent="0" algn="r" defTabSz="914400" rtl="1" eaLnBrk="1" fontAlgn="base" latinLnBrk="0" hangingPunct="1">
                <a:lnSpc>
                  <a:spcPct val="100000"/>
                </a:lnSpc>
                <a:spcBef>
                  <a:spcPct val="0"/>
                </a:spcBef>
                <a:spcAft>
                  <a:spcPct val="0"/>
                </a:spcAft>
                <a:buClrTx/>
                <a:buSzTx/>
                <a:buFontTx/>
                <a:buNone/>
                <a:tabLst/>
                <a:defRPr/>
              </a:pPr>
              <a:t>9 November, 2020</a:t>
            </a:fld>
            <a:endParaRPr kumimoji="0" lang="en-GB" sz="12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678C1C69-31E8-4667-8EFB-E0F6A437C453}" type="slidenum">
              <a:rPr kumimoji="0" lang="en-GB" sz="1200" b="0" i="0" u="none" strike="noStrike" kern="1200" cap="none" spc="0" normalizeH="0" baseline="0" noProof="0" smtClean="0">
                <a:ln>
                  <a:noFill/>
                </a:ln>
                <a:solidFill>
                  <a:srgbClr val="000000"/>
                </a:solidFill>
                <a:effectLst/>
                <a:uLnTx/>
                <a:uFillTx/>
                <a:latin typeface="Arial" pitchFamily="34" charset="0"/>
                <a:ea typeface="+mn-ea"/>
                <a:cs typeface="Arial" pitchFamily="34" charset="0"/>
              </a:rPr>
              <a:pPr marL="0" marR="0" lvl="0" indent="0" algn="r" defTabSz="914400" rtl="1" eaLnBrk="1" fontAlgn="base" latinLnBrk="0" hangingPunct="1">
                <a:lnSpc>
                  <a:spcPct val="100000"/>
                </a:lnSpc>
                <a:spcBef>
                  <a:spcPct val="0"/>
                </a:spcBef>
                <a:spcAft>
                  <a:spcPct val="0"/>
                </a:spcAft>
                <a:buClrTx/>
                <a:buSzTx/>
                <a:buFontTx/>
                <a:buNone/>
                <a:tabLst/>
                <a:defRPr/>
              </a:pPr>
              <a:t>54</a:t>
            </a:fld>
            <a:endParaRPr kumimoji="0" lang="en-GB" sz="12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413810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2838" y="720725"/>
            <a:ext cx="5089525" cy="3598863"/>
          </a:xfrm>
        </p:spPr>
      </p:sp>
      <p:sp>
        <p:nvSpPr>
          <p:cNvPr id="23554" name="Notes Placeholder 2"/>
          <p:cNvSpPr>
            <a:spLocks noGrp="1"/>
          </p:cNvSpPr>
          <p:nvPr>
            <p:ph type="body" idx="1"/>
          </p:nvPr>
        </p:nvSpPr>
        <p:spPr>
          <a:ln/>
        </p:spPr>
        <p:txBody>
          <a:bodyPr/>
          <a:lstStyle/>
          <a:p>
            <a:pPr algn="l" rtl="0"/>
            <a:r>
              <a:rPr lang="en-US" dirty="0">
                <a:ea typeface="ＭＳ Ｐゴシック" pitchFamily="34" charset="-128"/>
              </a:rPr>
              <a:t>Divide into small groups. Half the participants may look at scenario 1 and half scenario 2</a:t>
            </a:r>
          </a:p>
          <a:p>
            <a:pPr algn="l" rtl="0"/>
            <a:r>
              <a:rPr lang="en-US" dirty="0">
                <a:ea typeface="ＭＳ Ｐゴシック" pitchFamily="34" charset="-128"/>
              </a:rPr>
              <a:t>Brainstorm among the group to answer the questions. </a:t>
            </a:r>
          </a:p>
          <a:p>
            <a:pPr algn="l" rtl="0"/>
            <a:endParaRPr lang="en-US" dirty="0">
              <a:ea typeface="ＭＳ Ｐゴシック" pitchFamily="34" charset="-128"/>
            </a:endParaRPr>
          </a:p>
          <a:p>
            <a:pPr algn="l" rtl="0"/>
            <a:r>
              <a:rPr lang="en-US" dirty="0">
                <a:ea typeface="ＭＳ Ｐゴシック" pitchFamily="34" charset="-128"/>
              </a:rPr>
              <a:t>The pictures are from 2 facilities in Bhutan.  </a:t>
            </a:r>
            <a:r>
              <a:rPr lang="en-US" b="1" dirty="0">
                <a:ea typeface="ＭＳ Ｐゴシック" pitchFamily="34" charset="-128"/>
              </a:rPr>
              <a:t>You may like to replace the photos with examples from your setting. </a:t>
            </a:r>
            <a:r>
              <a:rPr lang="en-US" b="0" dirty="0">
                <a:ea typeface="ＭＳ Ｐゴシック" pitchFamily="34" charset="-128"/>
              </a:rPr>
              <a:t>If there are specific teams or structures (e.g. quality improvement teams are common) which are  common in your setting, consider these. </a:t>
            </a:r>
            <a:endParaRPr lang="en-US" b="1" dirty="0">
              <a:ea typeface="ＭＳ Ｐゴシック" pitchFamily="34" charset="-128"/>
            </a:endParaRPr>
          </a:p>
          <a:p>
            <a:pPr algn="l" rtl="0"/>
            <a:r>
              <a:rPr lang="en-US" dirty="0">
                <a:ea typeface="ＭＳ Ｐゴシック" pitchFamily="34" charset="-128"/>
              </a:rPr>
              <a:t> </a:t>
            </a:r>
          </a:p>
          <a:p>
            <a:pPr algn="l" rtl="0"/>
            <a:r>
              <a:rPr lang="en-US" dirty="0">
                <a:ea typeface="ＭＳ Ｐゴシック" pitchFamily="34" charset="-128"/>
              </a:rPr>
              <a:t>Highlight:</a:t>
            </a:r>
            <a:r>
              <a:rPr lang="en-US" baseline="0" dirty="0">
                <a:ea typeface="ＭＳ Ｐゴシック" pitchFamily="34" charset="-128"/>
              </a:rPr>
              <a:t> LEADERSHIP IS KEY. A lot can be achieved with limited resources if there is a leader who is active and engaged. </a:t>
            </a:r>
            <a:endParaRPr lang="en-US" dirty="0">
              <a:ea typeface="ＭＳ Ｐゴシック" pitchFamily="34" charset="-128"/>
            </a:endParaRPr>
          </a:p>
          <a:p>
            <a:pPr algn="l" rtl="0"/>
            <a:r>
              <a:rPr lang="en-US" dirty="0">
                <a:ea typeface="ＭＳ Ｐゴシック" pitchFamily="34" charset="-128"/>
              </a:rPr>
              <a:t>Possible challenges – resistance to change, perception of high work load and something </a:t>
            </a:r>
            <a:r>
              <a:rPr lang="en-US" altLang="en-US" dirty="0">
                <a:ea typeface="ＭＳ Ｐゴシック" pitchFamily="34" charset="-128"/>
              </a:rPr>
              <a:t>‘</a:t>
            </a:r>
            <a:r>
              <a:rPr lang="en-US" dirty="0">
                <a:ea typeface="ＭＳ Ｐゴシック" pitchFamily="34" charset="-128"/>
              </a:rPr>
              <a:t>extra</a:t>
            </a:r>
            <a:r>
              <a:rPr lang="en-US" altLang="en-US" dirty="0">
                <a:ea typeface="ＭＳ Ｐゴシック" pitchFamily="34" charset="-128"/>
              </a:rPr>
              <a:t>’</a:t>
            </a:r>
            <a:r>
              <a:rPr lang="en-US" dirty="0">
                <a:ea typeface="ＭＳ Ｐゴシック" pitchFamily="34" charset="-128"/>
              </a:rPr>
              <a:t>, lack of knowledge and expertise to do it</a:t>
            </a:r>
            <a:r>
              <a:rPr lang="en-US" baseline="0" dirty="0">
                <a:ea typeface="ＭＳ Ｐゴシック" pitchFamily="34" charset="-128"/>
              </a:rPr>
              <a:t>.</a:t>
            </a:r>
            <a:endParaRPr lang="en-US" dirty="0">
              <a:ea typeface="ＭＳ Ｐゴシック" pitchFamily="34" charset="-128"/>
            </a:endParaRPr>
          </a:p>
        </p:txBody>
      </p:sp>
      <p:sp>
        <p:nvSpPr>
          <p:cNvPr id="23555" name="Slide Number Placeholder 3"/>
          <p:cNvSpPr>
            <a:spLocks noGrp="1"/>
          </p:cNvSpPr>
          <p:nvPr>
            <p:ph type="sldNum" sz="quarter"/>
          </p:nvPr>
        </p:nvSpPr>
        <p:spPr>
          <a:noFill/>
        </p:spPr>
        <p:txBody>
          <a:bodyPr/>
          <a:lstStyle>
            <a:lvl1pPr marL="212705" indent="-212705"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1pPr>
            <a:lvl2pPr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2pPr>
            <a:lvl3pPr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3pPr>
            <a:lvl4pPr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4pPr>
            <a:lvl5pPr eaLnBrk="0" hangingPunct="0">
              <a:tabLst>
                <a:tab pos="713186" algn="l"/>
                <a:tab pos="1426373" algn="l"/>
                <a:tab pos="2139559" algn="l"/>
                <a:tab pos="2852745" algn="l"/>
              </a:tabLst>
              <a:defRPr sz="2400">
                <a:solidFill>
                  <a:schemeClr val="bg1"/>
                </a:solidFill>
                <a:latin typeface="Arial" pitchFamily="34" charset="0"/>
                <a:ea typeface="ＭＳ Ｐゴシック" pitchFamily="34" charset="-128"/>
              </a:defRPr>
            </a:lvl5pPr>
            <a:lvl6pPr marL="2477384" indent="-225217" defTabSz="442614" eaLnBrk="0" fontAlgn="base" hangingPunct="0">
              <a:spcBef>
                <a:spcPct val="0"/>
              </a:spcBef>
              <a:spcAft>
                <a:spcPct val="0"/>
              </a:spcAft>
              <a:buClr>
                <a:srgbClr val="000000"/>
              </a:buClr>
              <a:buSzPct val="100000"/>
              <a:buFont typeface="Times New Roman" pitchFamily="18" charset="0"/>
              <a:tabLst>
                <a:tab pos="713186" algn="l"/>
                <a:tab pos="1426373" algn="l"/>
                <a:tab pos="2139559" algn="l"/>
                <a:tab pos="2852745" algn="l"/>
              </a:tabLst>
              <a:defRPr sz="2400">
                <a:solidFill>
                  <a:schemeClr val="bg1"/>
                </a:solidFill>
                <a:latin typeface="Arial" pitchFamily="34" charset="0"/>
                <a:ea typeface="ＭＳ Ｐゴシック" pitchFamily="34" charset="-128"/>
              </a:defRPr>
            </a:lvl6pPr>
            <a:lvl7pPr marL="2927817" indent="-225217" defTabSz="442614" eaLnBrk="0" fontAlgn="base" hangingPunct="0">
              <a:spcBef>
                <a:spcPct val="0"/>
              </a:spcBef>
              <a:spcAft>
                <a:spcPct val="0"/>
              </a:spcAft>
              <a:buClr>
                <a:srgbClr val="000000"/>
              </a:buClr>
              <a:buSzPct val="100000"/>
              <a:buFont typeface="Times New Roman" pitchFamily="18" charset="0"/>
              <a:tabLst>
                <a:tab pos="713186" algn="l"/>
                <a:tab pos="1426373" algn="l"/>
                <a:tab pos="2139559" algn="l"/>
                <a:tab pos="2852745" algn="l"/>
              </a:tabLst>
              <a:defRPr sz="2400">
                <a:solidFill>
                  <a:schemeClr val="bg1"/>
                </a:solidFill>
                <a:latin typeface="Arial" pitchFamily="34" charset="0"/>
                <a:ea typeface="ＭＳ Ｐゴシック" pitchFamily="34" charset="-128"/>
              </a:defRPr>
            </a:lvl7pPr>
            <a:lvl8pPr marL="3378251" indent="-225217" defTabSz="442614" eaLnBrk="0" fontAlgn="base" hangingPunct="0">
              <a:spcBef>
                <a:spcPct val="0"/>
              </a:spcBef>
              <a:spcAft>
                <a:spcPct val="0"/>
              </a:spcAft>
              <a:buClr>
                <a:srgbClr val="000000"/>
              </a:buClr>
              <a:buSzPct val="100000"/>
              <a:buFont typeface="Times New Roman" pitchFamily="18" charset="0"/>
              <a:tabLst>
                <a:tab pos="713186" algn="l"/>
                <a:tab pos="1426373" algn="l"/>
                <a:tab pos="2139559" algn="l"/>
                <a:tab pos="2852745" algn="l"/>
              </a:tabLst>
              <a:defRPr sz="2400">
                <a:solidFill>
                  <a:schemeClr val="bg1"/>
                </a:solidFill>
                <a:latin typeface="Arial" pitchFamily="34" charset="0"/>
                <a:ea typeface="ＭＳ Ｐゴシック" pitchFamily="34" charset="-128"/>
              </a:defRPr>
            </a:lvl8pPr>
            <a:lvl9pPr marL="3828684" indent="-225217" defTabSz="442614" eaLnBrk="0" fontAlgn="base" hangingPunct="0">
              <a:spcBef>
                <a:spcPct val="0"/>
              </a:spcBef>
              <a:spcAft>
                <a:spcPct val="0"/>
              </a:spcAft>
              <a:buClr>
                <a:srgbClr val="000000"/>
              </a:buClr>
              <a:buSzPct val="100000"/>
              <a:buFont typeface="Times New Roman" pitchFamily="18" charset="0"/>
              <a:tabLst>
                <a:tab pos="713186" algn="l"/>
                <a:tab pos="1426373" algn="l"/>
                <a:tab pos="2139559" algn="l"/>
                <a:tab pos="2852745" algn="l"/>
              </a:tabLst>
              <a:defRPr sz="2400">
                <a:solidFill>
                  <a:schemeClr val="bg1"/>
                </a:solidFill>
                <a:latin typeface="Arial" pitchFamily="34" charset="0"/>
                <a:ea typeface="ＭＳ Ｐゴシック" pitchFamily="34" charset="-128"/>
              </a:defRPr>
            </a:lvl9pPr>
          </a:lstStyle>
          <a:p>
            <a:pPr marL="212705" marR="0" lvl="0" indent="-212705" algn="r" defTabSz="914400" rtl="1" eaLnBrk="1" fontAlgn="base" latinLnBrk="0" hangingPunct="1">
              <a:lnSpc>
                <a:spcPct val="100000"/>
              </a:lnSpc>
              <a:spcBef>
                <a:spcPct val="0"/>
              </a:spcBef>
              <a:spcAft>
                <a:spcPct val="0"/>
              </a:spcAft>
              <a:buClrTx/>
              <a:buSzTx/>
              <a:buFontTx/>
              <a:buNone/>
              <a:tabLst>
                <a:tab pos="713186" algn="l"/>
                <a:tab pos="1426373" algn="l"/>
                <a:tab pos="2139559" algn="l"/>
                <a:tab pos="2852745" algn="l"/>
              </a:tabLst>
              <a:defRPr/>
            </a:pPr>
            <a:fld id="{0C442EA1-28D9-4A49-A956-4E44A911E282}" type="slidenum">
              <a:rPr kumimoji="0" lang="en-CA" sz="1200" b="0" i="0" u="none" strike="noStrike" kern="1200" cap="none" spc="0" normalizeH="0" baseline="0" noProof="0">
                <a:ln>
                  <a:noFill/>
                </a:ln>
                <a:solidFill>
                  <a:srgbClr val="000000"/>
                </a:solidFill>
                <a:effectLst/>
                <a:uLnTx/>
                <a:uFillTx/>
                <a:latin typeface="Times New Roman" pitchFamily="18" charset="0"/>
                <a:ea typeface="Arial Unicode MS" pitchFamily="34" charset="-128"/>
                <a:cs typeface="Arial" pitchFamily="34" charset="0"/>
              </a:rPr>
              <a:pPr marL="212705" marR="0" lvl="0" indent="-212705" algn="r" defTabSz="914400" rtl="1" eaLnBrk="1" fontAlgn="base" latinLnBrk="0" hangingPunct="1">
                <a:lnSpc>
                  <a:spcPct val="100000"/>
                </a:lnSpc>
                <a:spcBef>
                  <a:spcPct val="0"/>
                </a:spcBef>
                <a:spcAft>
                  <a:spcPct val="0"/>
                </a:spcAft>
                <a:buClrTx/>
                <a:buSzTx/>
                <a:buFontTx/>
                <a:buNone/>
                <a:tabLst>
                  <a:tab pos="713186" algn="l"/>
                  <a:tab pos="1426373" algn="l"/>
                  <a:tab pos="2139559" algn="l"/>
                  <a:tab pos="2852745" algn="l"/>
                </a:tabLst>
                <a:defRPr/>
              </a:pPr>
              <a:t>57</a:t>
            </a:fld>
            <a:endParaRPr kumimoji="0" lang="en-CA" sz="1200" b="0" i="0" u="none" strike="noStrike" kern="1200" cap="none" spc="0" normalizeH="0" baseline="0" noProof="0">
              <a:ln>
                <a:noFill/>
              </a:ln>
              <a:solidFill>
                <a:srgbClr val="000000"/>
              </a:solidFill>
              <a:effectLst/>
              <a:uLnTx/>
              <a:uFillTx/>
              <a:latin typeface="Times New Roman" pitchFamily="18" charset="0"/>
              <a:ea typeface="Arial Unicode MS" pitchFamily="34" charset="-128"/>
              <a:cs typeface="Arial" pitchFamily="34" charset="0"/>
            </a:endParaRPr>
          </a:p>
        </p:txBody>
      </p:sp>
    </p:spTree>
    <p:extLst>
      <p:ext uri="{BB962C8B-B14F-4D97-AF65-F5344CB8AC3E}">
        <p14:creationId xmlns:p14="http://schemas.microsoft.com/office/powerpoint/2010/main" val="9412109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The “Management &amp; health workforce” domain of WASH FIT is as important as the technical domains (Water/Sanitation/Hand hygiene/Environ. Cleaning/HCWM. </a:t>
            </a:r>
          </a:p>
          <a:p>
            <a:pPr algn="l" rtl="0"/>
            <a:r>
              <a:rPr lang="en-US" dirty="0"/>
              <a:t>The indicators cover training, staffing, protocols and policies. These help facilities to implement all the technical domains and should not be overlooked. </a:t>
            </a:r>
          </a:p>
          <a:p>
            <a:pPr algn="l" rtl="0"/>
            <a:endParaRPr lang="en-US" dirty="0"/>
          </a:p>
          <a:p>
            <a:pPr algn="l" rtl="0"/>
            <a:r>
              <a:rPr lang="en-US" b="1" dirty="0"/>
              <a:t>Ask participants: </a:t>
            </a:r>
            <a:r>
              <a:rPr lang="en-US" dirty="0"/>
              <a:t>do they have good examples of leadership to share? What qualities did they have? Why were they successful? </a:t>
            </a:r>
          </a:p>
          <a:p>
            <a:pPr algn="l" rtl="0"/>
            <a:endParaRPr lang="en-US" dirty="0"/>
          </a:p>
          <a:p>
            <a:pPr algn="l" rtl="0"/>
            <a:r>
              <a:rPr lang="en-US" dirty="0"/>
              <a:t>How would you create a culture of quality improvement in a facility? </a:t>
            </a:r>
          </a:p>
          <a:p>
            <a:pPr algn="l" rtl="0"/>
            <a:endParaRPr lang="en-US" dirty="0"/>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58</a:t>
            </a:fld>
            <a:endParaRPr lang="en-GB"/>
          </a:p>
        </p:txBody>
      </p:sp>
    </p:spTree>
    <p:extLst>
      <p:ext uri="{BB962C8B-B14F-4D97-AF65-F5344CB8AC3E}">
        <p14:creationId xmlns:p14="http://schemas.microsoft.com/office/powerpoint/2010/main" val="4973985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7075" y="738188"/>
            <a:ext cx="5208588" cy="3684587"/>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This can be done as part of this module, or in the training skills module. It may also be done as a revision exercise, in breakout groups or in plenary. </a:t>
            </a:r>
          </a:p>
          <a:p>
            <a:pPr algn="l" rtl="0"/>
            <a:endParaRPr lang="en-US" dirty="0"/>
          </a:p>
          <a:p>
            <a:pPr algn="l" rtl="0"/>
            <a:r>
              <a:rPr lang="en-US" dirty="0"/>
              <a:t>Once the group is back together, ask someone to share their experience. </a:t>
            </a:r>
          </a:p>
          <a:p>
            <a:pPr algn="l" rtl="0"/>
            <a:r>
              <a:rPr lang="en-US" dirty="0"/>
              <a:t>Person 1 - how did you feel? </a:t>
            </a:r>
          </a:p>
          <a:p>
            <a:pPr algn="l" rtl="0"/>
            <a:r>
              <a:rPr lang="en-US" dirty="0"/>
              <a:t>What arguments did you both use? </a:t>
            </a:r>
          </a:p>
          <a:p>
            <a:pPr algn="l" rtl="0"/>
            <a:r>
              <a:rPr lang="en-US" dirty="0"/>
              <a:t>Did you use persuasion? Evidence? Jokes? </a:t>
            </a:r>
          </a:p>
          <a:p>
            <a:pPr algn="l" rtl="0"/>
            <a:r>
              <a:rPr lang="en-US" dirty="0"/>
              <a:t>What challenges do you think staff might find when they talk to management? </a:t>
            </a:r>
          </a:p>
        </p:txBody>
      </p:sp>
      <p:sp>
        <p:nvSpPr>
          <p:cNvPr id="4" name="Header Placeholder 3"/>
          <p:cNvSpPr>
            <a:spLocks noGrp="1"/>
          </p:cNvSpPr>
          <p:nvPr>
            <p:ph type="hdr" sz="quarter" idx="10"/>
          </p:nvPr>
        </p:nvSpPr>
        <p:spPr/>
        <p:txBody>
          <a:bodyPr/>
          <a:lstStyle/>
          <a:p>
            <a:r>
              <a:rPr lang="en-GB">
                <a:solidFill>
                  <a:prstClr val="black"/>
                </a:solidFill>
              </a:rPr>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solidFill>
                  <a:prstClr val="black"/>
                </a:solidFill>
              </a:rPr>
              <a:pPr/>
              <a:t>10 November, 2020</a:t>
            </a:fld>
            <a:endParaRPr lang="en-GB">
              <a:solidFill>
                <a:prstClr val="black"/>
              </a:solidFill>
            </a:endParaRPr>
          </a:p>
        </p:txBody>
      </p:sp>
      <p:sp>
        <p:nvSpPr>
          <p:cNvPr id="6" name="Slide Number Placeholder 5"/>
          <p:cNvSpPr>
            <a:spLocks noGrp="1"/>
          </p:cNvSpPr>
          <p:nvPr>
            <p:ph type="sldNum" sz="quarter" idx="12"/>
          </p:nvPr>
        </p:nvSpPr>
        <p:spPr/>
        <p:txBody>
          <a:bodyPr/>
          <a:lstStyle/>
          <a:p>
            <a:fld id="{86E9A735-4FB2-480B-B491-2401D8F964D1}" type="slidenum">
              <a:rPr lang="en-GB" smtClean="0">
                <a:solidFill>
                  <a:prstClr val="black"/>
                </a:solidFill>
              </a:rPr>
              <a:pPr/>
              <a:t>61</a:t>
            </a:fld>
            <a:endParaRPr lang="en-GB">
              <a:solidFill>
                <a:prstClr val="black"/>
              </a:solidFill>
            </a:endParaRPr>
          </a:p>
        </p:txBody>
      </p:sp>
    </p:spTree>
    <p:extLst>
      <p:ext uri="{BB962C8B-B14F-4D97-AF65-F5344CB8AC3E}">
        <p14:creationId xmlns:p14="http://schemas.microsoft.com/office/powerpoint/2010/main" val="37227889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7075" y="738188"/>
            <a:ext cx="5208588" cy="3684587"/>
          </a:xfrm>
        </p:spPr>
      </p:sp>
      <p:sp>
        <p:nvSpPr>
          <p:cNvPr id="3" name="Notes Placeholder 2"/>
          <p:cNvSpPr>
            <a:spLocks noGrp="1"/>
          </p:cNvSpPr>
          <p:nvPr>
            <p:ph type="body" idx="1"/>
          </p:nvPr>
        </p:nvSpPr>
        <p:spPr/>
        <p:txBody>
          <a:bodyPr/>
          <a:lstStyle/>
          <a:p>
            <a:pPr algn="l" rtl="0"/>
            <a:r>
              <a:rPr lang="en-US" dirty="0"/>
              <a:t>This can be done as part of this module, or in the training skills module. It may also be done as a revision exercise, in breakout groups or in plenary. </a:t>
            </a:r>
          </a:p>
        </p:txBody>
      </p:sp>
      <p:sp>
        <p:nvSpPr>
          <p:cNvPr id="4" name="Header Placeholder 3"/>
          <p:cNvSpPr>
            <a:spLocks noGrp="1"/>
          </p:cNvSpPr>
          <p:nvPr>
            <p:ph type="hdr" sz="quarter" idx="10"/>
          </p:nvPr>
        </p:nvSpPr>
        <p:spPr/>
        <p:txBody>
          <a:bodyPr/>
          <a:lstStyle/>
          <a:p>
            <a:r>
              <a:rPr lang="en-GB">
                <a:solidFill>
                  <a:prstClr val="black"/>
                </a:solidFill>
              </a:rPr>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solidFill>
                  <a:prstClr val="black"/>
                </a:solidFill>
              </a:rPr>
              <a:pPr/>
              <a:t>9 November, 2020</a:t>
            </a:fld>
            <a:endParaRPr lang="en-GB">
              <a:solidFill>
                <a:prstClr val="black"/>
              </a:solidFill>
            </a:endParaRPr>
          </a:p>
        </p:txBody>
      </p:sp>
      <p:sp>
        <p:nvSpPr>
          <p:cNvPr id="6" name="Slide Number Placeholder 5"/>
          <p:cNvSpPr>
            <a:spLocks noGrp="1"/>
          </p:cNvSpPr>
          <p:nvPr>
            <p:ph type="sldNum" sz="quarter" idx="12"/>
          </p:nvPr>
        </p:nvSpPr>
        <p:spPr/>
        <p:txBody>
          <a:bodyPr/>
          <a:lstStyle/>
          <a:p>
            <a:fld id="{86E9A735-4FB2-480B-B491-2401D8F964D1}" type="slidenum">
              <a:rPr lang="en-GB" smtClean="0">
                <a:solidFill>
                  <a:prstClr val="black"/>
                </a:solidFill>
              </a:rPr>
              <a:pPr/>
              <a:t>62</a:t>
            </a:fld>
            <a:endParaRPr lang="en-GB">
              <a:solidFill>
                <a:prstClr val="black"/>
              </a:solidFill>
            </a:endParaRPr>
          </a:p>
        </p:txBody>
      </p:sp>
    </p:spTree>
    <p:extLst>
      <p:ext uri="{BB962C8B-B14F-4D97-AF65-F5344CB8AC3E}">
        <p14:creationId xmlns:p14="http://schemas.microsoft.com/office/powerpoint/2010/main" val="27407924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Write ideas on flip chart. </a:t>
            </a:r>
          </a:p>
          <a:p>
            <a:pPr algn="l" rtl="0"/>
            <a:r>
              <a:rPr lang="en-US" dirty="0"/>
              <a:t>At the end of the session, please record these notes and share with washinhcf@who.int. The information collected will be helpful to understand what are the most common challenges found across countries/regions. You should also use the answers generated during the discussion to help identify what improvements are most needed and which technical modules to focus on. </a:t>
            </a:r>
          </a:p>
          <a:p>
            <a:pPr algn="l" rtl="0"/>
            <a:endParaRPr lang="en-US" dirty="0"/>
          </a:p>
          <a:p>
            <a:pPr algn="l" rtl="0"/>
            <a:r>
              <a:rPr lang="en-US" dirty="0"/>
              <a:t>This may have been covered in the introductory module so could be omitted. </a:t>
            </a:r>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6</a:t>
            </a:fld>
            <a:endParaRPr lang="en-GB"/>
          </a:p>
        </p:txBody>
      </p:sp>
    </p:spTree>
    <p:extLst>
      <p:ext uri="{BB962C8B-B14F-4D97-AF65-F5344CB8AC3E}">
        <p14:creationId xmlns:p14="http://schemas.microsoft.com/office/powerpoint/2010/main" val="3733182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WASH FIT was initially designed for small (e.g. primary), resource constrained facilities but has also been used in bigger facilities (e.g. district hospitals and in some instances, larger national hospitals). The tool works best in smaller facilities but can be adapted for bigger facilities. The methodology should remain the same but the assessment form will need to be adapted (i.e. adding additional indicators to cover more complex settings such as requirements for major surgical and invasive procedures). </a:t>
            </a:r>
          </a:p>
          <a:p>
            <a:pPr algn="l" rtl="0"/>
            <a:endParaRPr lang="en-US" dirty="0"/>
          </a:p>
          <a:p>
            <a:pPr algn="l" rtl="0"/>
            <a:endParaRPr lang="en-US" dirty="0"/>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7</a:t>
            </a:fld>
            <a:endParaRPr lang="en-GB"/>
          </a:p>
        </p:txBody>
      </p:sp>
    </p:spTree>
    <p:extLst>
      <p:ext uri="{BB962C8B-B14F-4D97-AF65-F5344CB8AC3E}">
        <p14:creationId xmlns:p14="http://schemas.microsoft.com/office/powerpoint/2010/main" val="10452715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WASH FIT helps facilities to understand the general situation in a facility, assess and prioritize where improvements are most needed with the ultimate goal of improving quality of care. </a:t>
            </a:r>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8</a:t>
            </a:fld>
            <a:endParaRPr lang="en-GB"/>
          </a:p>
        </p:txBody>
      </p:sp>
    </p:spTree>
    <p:extLst>
      <p:ext uri="{BB962C8B-B14F-4D97-AF65-F5344CB8AC3E}">
        <p14:creationId xmlns:p14="http://schemas.microsoft.com/office/powerpoint/2010/main" val="2304526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dirty="0"/>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9</a:t>
            </a:fld>
            <a:endParaRPr lang="en-GB"/>
          </a:p>
        </p:txBody>
      </p:sp>
    </p:spTree>
    <p:extLst>
      <p:ext uri="{BB962C8B-B14F-4D97-AF65-F5344CB8AC3E}">
        <p14:creationId xmlns:p14="http://schemas.microsoft.com/office/powerpoint/2010/main" val="33455755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dirty="0"/>
              <a:t>Looking at the picture, what are the main areas that you would be interested in measuring and improving? </a:t>
            </a:r>
          </a:p>
          <a:p>
            <a:pPr algn="l" rtl="0"/>
            <a:r>
              <a:rPr lang="en-US" dirty="0"/>
              <a:t>For each of the areas shown here, there are indicators in the assessment form to guide a facility to assess, prioritize, improve &amp; re-asses. </a:t>
            </a:r>
          </a:p>
          <a:p>
            <a:pPr algn="l" rtl="0"/>
            <a:endParaRPr lang="en-US" dirty="0"/>
          </a:p>
          <a:p>
            <a:pPr algn="l" rtl="0"/>
            <a:r>
              <a:rPr lang="en-US" dirty="0"/>
              <a:t>If there are other areas of a facility that are of interest, these can also be added to the assessment form. </a:t>
            </a:r>
          </a:p>
        </p:txBody>
      </p:sp>
      <p:sp>
        <p:nvSpPr>
          <p:cNvPr id="4" name="Header Placeholder 3"/>
          <p:cNvSpPr>
            <a:spLocks noGrp="1"/>
          </p:cNvSpPr>
          <p:nvPr>
            <p:ph type="hdr" sz="quarter" idx="10"/>
          </p:nvPr>
        </p:nvSpPr>
        <p:spPr/>
        <p:txBody>
          <a:bodyPr/>
          <a:lstStyle/>
          <a:p>
            <a:r>
              <a:rPr lang="en-GB"/>
              <a:t>World Health Organization</a:t>
            </a:r>
          </a:p>
        </p:txBody>
      </p:sp>
      <p:sp>
        <p:nvSpPr>
          <p:cNvPr id="5" name="Date Placeholder 4"/>
          <p:cNvSpPr>
            <a:spLocks noGrp="1"/>
          </p:cNvSpPr>
          <p:nvPr>
            <p:ph type="dt" idx="11"/>
          </p:nvPr>
        </p:nvSpPr>
        <p:spPr/>
        <p:txBody>
          <a:bodyPr/>
          <a:lstStyle/>
          <a:p>
            <a:fld id="{DD8E448C-4724-4862-830F-5D7B415C9E45}" type="datetime3">
              <a:rPr lang="en-GB" smtClean="0"/>
              <a:pPr/>
              <a:t>9 November, 2020</a:t>
            </a:fld>
            <a:endParaRPr lang="en-GB"/>
          </a:p>
        </p:txBody>
      </p:sp>
      <p:sp>
        <p:nvSpPr>
          <p:cNvPr id="6" name="Slide Number Placeholder 5"/>
          <p:cNvSpPr>
            <a:spLocks noGrp="1"/>
          </p:cNvSpPr>
          <p:nvPr>
            <p:ph type="sldNum" sz="quarter" idx="12"/>
          </p:nvPr>
        </p:nvSpPr>
        <p:spPr/>
        <p:txBody>
          <a:bodyPr/>
          <a:lstStyle/>
          <a:p>
            <a:fld id="{86E9A735-4FB2-480B-B491-2401D8F964D1}" type="slidenum">
              <a:rPr lang="en-GB" smtClean="0"/>
              <a:pPr/>
              <a:t>10</a:t>
            </a:fld>
            <a:endParaRPr lang="en-GB"/>
          </a:p>
        </p:txBody>
      </p:sp>
    </p:spTree>
    <p:extLst>
      <p:ext uri="{BB962C8B-B14F-4D97-AF65-F5344CB8AC3E}">
        <p14:creationId xmlns:p14="http://schemas.microsoft.com/office/powerpoint/2010/main" val="25510697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a:xfrm>
            <a:off x="0" y="0"/>
            <a:ext cx="10693400" cy="7561263"/>
          </a:xfrm>
          <a:solidFill>
            <a:schemeClr val="bg1"/>
          </a:solidFill>
        </p:spPr>
        <p:txBody>
          <a:bodyPr bIns="1387620" anchor="ctr">
            <a:normAutofit/>
          </a:bodyPr>
          <a:lstStyle>
            <a:lvl1pPr marL="0" marR="0" indent="0" algn="ctr" defTabSz="1036631" rtl="0" eaLnBrk="1" fontAlgn="auto" latinLnBrk="0" hangingPunct="1">
              <a:lnSpc>
                <a:spcPct val="110000"/>
              </a:lnSpc>
              <a:spcBef>
                <a:spcPts val="1141"/>
              </a:spcBef>
              <a:spcAft>
                <a:spcPts val="684"/>
              </a:spcAft>
              <a:buClr>
                <a:schemeClr val="tx1"/>
              </a:buClr>
              <a:buSzPct val="80000"/>
              <a:buFontTx/>
              <a:buNone/>
              <a:tabLst/>
              <a:defRPr sz="1600" baseline="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a:p>
            <a:endParaRPr lang="en-GB" noProof="0" dirty="0"/>
          </a:p>
        </p:txBody>
      </p:sp>
      <p:sp>
        <p:nvSpPr>
          <p:cNvPr id="2" name="Title 1"/>
          <p:cNvSpPr>
            <a:spLocks noGrp="1"/>
          </p:cNvSpPr>
          <p:nvPr>
            <p:ph type="ctrTitle"/>
          </p:nvPr>
        </p:nvSpPr>
        <p:spPr>
          <a:xfrm>
            <a:off x="0" y="534938"/>
            <a:ext cx="6441300" cy="1233924"/>
          </a:xfrm>
          <a:noFill/>
        </p:spPr>
        <p:txBody>
          <a:bodyPr lIns="408103" tIns="81619" rIns="510159" bIns="204050" anchor="t" anchorCtr="0">
            <a:noAutofit/>
          </a:bodyPr>
          <a:lstStyle>
            <a:lvl1pPr algn="l">
              <a:lnSpc>
                <a:spcPct val="85000"/>
              </a:lnSpc>
              <a:defRPr sz="4800">
                <a:solidFill>
                  <a:srgbClr val="0092CC"/>
                </a:solidFill>
                <a:latin typeface="+mj-lt"/>
              </a:defRPr>
            </a:lvl1pPr>
          </a:lstStyle>
          <a:p>
            <a:r>
              <a:rPr lang="en-GB" noProof="0" dirty="0"/>
              <a:t>Click to edit Master title style</a:t>
            </a:r>
          </a:p>
        </p:txBody>
      </p:sp>
      <p:sp>
        <p:nvSpPr>
          <p:cNvPr id="36" name="Text Placeholder 35"/>
          <p:cNvSpPr>
            <a:spLocks noGrp="1"/>
          </p:cNvSpPr>
          <p:nvPr>
            <p:ph type="body" sz="quarter" idx="10" hasCustomPrompt="1"/>
          </p:nvPr>
        </p:nvSpPr>
        <p:spPr>
          <a:xfrm>
            <a:off x="421000" y="7174276"/>
            <a:ext cx="5237591" cy="273046"/>
          </a:xfrm>
        </p:spPr>
        <p:txBody>
          <a:bodyPr lIns="0" anchor="ctr">
            <a:noAutofit/>
          </a:bodyPr>
          <a:lstStyle>
            <a:lvl1pPr>
              <a:defRPr sz="11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90" name="Text Placeholder 35"/>
          <p:cNvSpPr>
            <a:spLocks noGrp="1"/>
          </p:cNvSpPr>
          <p:nvPr>
            <p:ph type="body" sz="quarter" idx="16" hasCustomPrompt="1"/>
          </p:nvPr>
        </p:nvSpPr>
        <p:spPr>
          <a:xfrm>
            <a:off x="8328707" y="7140143"/>
            <a:ext cx="1925425" cy="273046"/>
          </a:xfrm>
        </p:spPr>
        <p:txBody>
          <a:bodyPr rIns="0" anchor="ctr">
            <a:noAutofit/>
          </a:bodyPr>
          <a:lstStyle>
            <a:lvl1pPr algn="ctr">
              <a:defRPr sz="18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www.who.int</a:t>
            </a:r>
          </a:p>
        </p:txBody>
      </p:sp>
      <p:sp>
        <p:nvSpPr>
          <p:cNvPr id="3" name="Subtitle 2"/>
          <p:cNvSpPr>
            <a:spLocks noGrp="1"/>
          </p:cNvSpPr>
          <p:nvPr>
            <p:ph type="subTitle" idx="1"/>
          </p:nvPr>
        </p:nvSpPr>
        <p:spPr>
          <a:xfrm>
            <a:off x="43" y="4941616"/>
            <a:ext cx="10693399" cy="1825817"/>
          </a:xfrm>
          <a:solidFill>
            <a:schemeClr val="tx2"/>
          </a:solidFill>
        </p:spPr>
        <p:txBody>
          <a:bodyPr lIns="408103" tIns="408103" rIns="408103" bIns="938685" anchor="b">
            <a:noAutofit/>
          </a:bodyPr>
          <a:lstStyle>
            <a:lvl1pPr marL="0" indent="0" algn="l">
              <a:lnSpc>
                <a:spcPct val="90000"/>
              </a:lnSpc>
              <a:buNone/>
              <a:defRPr sz="2700" b="1">
                <a:solidFill>
                  <a:schemeClr val="bg1"/>
                </a:solidFill>
                <a:latin typeface="+mj-lt"/>
                <a:cs typeface="Arial" panose="020B0604020202020204" pitchFamily="34" charset="0"/>
              </a:defRPr>
            </a:lvl1pPr>
            <a:lvl2pPr marL="518319" indent="0" algn="ctr">
              <a:buNone/>
              <a:defRPr sz="2300"/>
            </a:lvl2pPr>
            <a:lvl3pPr marL="1036631" indent="0" algn="ctr">
              <a:buNone/>
              <a:defRPr sz="2100"/>
            </a:lvl3pPr>
            <a:lvl4pPr marL="1554950" indent="0" algn="ctr">
              <a:buNone/>
              <a:defRPr sz="1800"/>
            </a:lvl4pPr>
            <a:lvl5pPr marL="2073270" indent="0" algn="ctr">
              <a:buNone/>
              <a:defRPr sz="1800"/>
            </a:lvl5pPr>
            <a:lvl6pPr marL="2591583" indent="0" algn="ctr">
              <a:buNone/>
              <a:defRPr sz="1800"/>
            </a:lvl6pPr>
            <a:lvl7pPr marL="3109897" indent="0" algn="ctr">
              <a:buNone/>
              <a:defRPr sz="1800"/>
            </a:lvl7pPr>
            <a:lvl8pPr marL="3628221" indent="0" algn="ctr">
              <a:buNone/>
              <a:defRPr sz="1800"/>
            </a:lvl8pPr>
            <a:lvl9pPr marL="4146533" indent="0" algn="ctr">
              <a:buNone/>
              <a:defRPr sz="1800"/>
            </a:lvl9pPr>
          </a:lstStyle>
          <a:p>
            <a:r>
              <a:rPr lang="en-GB" noProof="0" dirty="0"/>
              <a:t>Click to edit Master subtitle style</a:t>
            </a:r>
          </a:p>
        </p:txBody>
      </p:sp>
      <p:sp>
        <p:nvSpPr>
          <p:cNvPr id="62" name="Text Placeholder 35"/>
          <p:cNvSpPr>
            <a:spLocks noGrp="1"/>
          </p:cNvSpPr>
          <p:nvPr>
            <p:ph type="body" sz="quarter" idx="15" hasCustomPrompt="1"/>
          </p:nvPr>
        </p:nvSpPr>
        <p:spPr>
          <a:xfrm>
            <a:off x="420999" y="5998795"/>
            <a:ext cx="9833132" cy="317533"/>
          </a:xfrm>
          <a:noFill/>
        </p:spPr>
        <p:txBody>
          <a:bodyPr lIns="0" rIns="102024">
            <a:noAutofit/>
          </a:bodyPr>
          <a:lstStyle>
            <a:lvl1pPr algn="l">
              <a:defRPr sz="18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Date</a:t>
            </a:r>
          </a:p>
        </p:txBody>
      </p:sp>
      <p:sp>
        <p:nvSpPr>
          <p:cNvPr id="37" name="Picture Placeholder 8"/>
          <p:cNvSpPr>
            <a:spLocks noGrp="1"/>
          </p:cNvSpPr>
          <p:nvPr>
            <p:ph type="pic" sz="quarter" idx="22" hasCustomPrompt="1"/>
          </p:nvPr>
        </p:nvSpPr>
        <p:spPr>
          <a:xfrm>
            <a:off x="6543640" y="534941"/>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29689154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Intro large Text whit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a:noFill/>
        </p:spPr>
        <p:txBody>
          <a:bodyPr/>
          <a:lstStyle>
            <a:lvl1pPr>
              <a:defRPr>
                <a:solidFill>
                  <a:schemeClr val="tx1"/>
                </a:solidFill>
              </a:defRPr>
            </a:lvl1pPr>
          </a:lstStyle>
          <a:p>
            <a:fld id="{3C8783AD-39BB-4344-A133-72D1D9DB84A8}" type="datetime1">
              <a:rPr lang="en-GB" smtClean="0">
                <a:solidFill>
                  <a:prstClr val="black"/>
                </a:solidFill>
              </a:rPr>
              <a:pPr/>
              <a:t>09/11/2020</a:t>
            </a:fld>
            <a:endParaRPr lang="en-GB">
              <a:solidFill>
                <a:prstClr val="black"/>
              </a:solidFill>
            </a:endParaRPr>
          </a:p>
        </p:txBody>
      </p:sp>
      <p:sp>
        <p:nvSpPr>
          <p:cNvPr id="19" name="Footer Placeholder 18"/>
          <p:cNvSpPr>
            <a:spLocks noGrp="1"/>
          </p:cNvSpPr>
          <p:nvPr>
            <p:ph type="ftr" sz="quarter" idx="15"/>
          </p:nvPr>
        </p:nvSpPr>
        <p:spPr>
          <a:noFill/>
        </p:spPr>
        <p:txBody>
          <a:bodyPr/>
          <a:lstStyle/>
          <a:p>
            <a:r>
              <a:rPr lang="en-US">
                <a:solidFill>
                  <a:prstClr val="black"/>
                </a:solidFill>
              </a:rPr>
              <a:t>|     Monitoring WASH in Health Care Facilities</a:t>
            </a:r>
            <a:endParaRPr lang="en-GB" dirty="0">
              <a:solidFill>
                <a:prstClr val="black"/>
              </a:solidFill>
            </a:endParaRPr>
          </a:p>
        </p:txBody>
      </p:sp>
      <p:sp>
        <p:nvSpPr>
          <p:cNvPr id="20" name="Slide Number Placeholder 19"/>
          <p:cNvSpPr>
            <a:spLocks noGrp="1"/>
          </p:cNvSpPr>
          <p:nvPr>
            <p:ph type="sldNum" sz="quarter" idx="16"/>
          </p:nvPr>
        </p:nvSpPr>
        <p:spPr>
          <a:noFill/>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7" name="Text Placeholder 7"/>
          <p:cNvSpPr>
            <a:spLocks noGrp="1"/>
          </p:cNvSpPr>
          <p:nvPr>
            <p:ph type="body" sz="quarter" idx="21" hasCustomPrompt="1"/>
          </p:nvPr>
        </p:nvSpPr>
        <p:spPr>
          <a:xfrm>
            <a:off x="421000" y="6939047"/>
            <a:ext cx="9846458" cy="229968"/>
          </a:xfrm>
          <a:noFill/>
        </p:spPr>
        <p:txBody>
          <a:bodyPr anchor="t">
            <a:normAutofit/>
          </a:bodyPr>
          <a:lstStyle>
            <a:lvl1pPr>
              <a:defRPr sz="900" b="0">
                <a:solidFill>
                  <a:schemeClr val="tx1"/>
                </a:solidFill>
                <a:latin typeface="+mn-lt"/>
              </a:defRPr>
            </a:lvl1pPr>
          </a:lstStyle>
          <a:p>
            <a:pPr lvl="0"/>
            <a:r>
              <a:rPr lang="en-GB" noProof="0"/>
              <a:t>Source:</a:t>
            </a:r>
          </a:p>
        </p:txBody>
      </p:sp>
      <p:sp>
        <p:nvSpPr>
          <p:cNvPr id="4" name="Title 3"/>
          <p:cNvSpPr>
            <a:spLocks noGrp="1"/>
          </p:cNvSpPr>
          <p:nvPr>
            <p:ph type="title"/>
          </p:nvPr>
        </p:nvSpPr>
        <p:spPr>
          <a:noFill/>
        </p:spPr>
        <p:txBody>
          <a:bodyPr/>
          <a:lstStyle/>
          <a:p>
            <a:r>
              <a:rPr lang="en-GB" noProof="0" dirty="0"/>
              <a:t>Click to edit Master title style</a:t>
            </a:r>
          </a:p>
        </p:txBody>
      </p:sp>
      <p:sp>
        <p:nvSpPr>
          <p:cNvPr id="15" name="Text Placeholder 7"/>
          <p:cNvSpPr>
            <a:spLocks noGrp="1"/>
          </p:cNvSpPr>
          <p:nvPr>
            <p:ph type="body" sz="quarter" idx="13" hasCustomPrompt="1"/>
          </p:nvPr>
        </p:nvSpPr>
        <p:spPr>
          <a:xfrm>
            <a:off x="421426" y="1309867"/>
            <a:ext cx="7157000" cy="318553"/>
          </a:xfrm>
        </p:spPr>
        <p:txBody>
          <a:bodyPr lIns="20401" anchor="ctr">
            <a:normAutofit/>
          </a:bodyPr>
          <a:lstStyle>
            <a:lvl1pPr>
              <a:defRPr sz="1800" b="0">
                <a:solidFill>
                  <a:schemeClr val="tx1"/>
                </a:solidFill>
                <a:latin typeface="+mj-lt"/>
              </a:defRPr>
            </a:lvl1pPr>
          </a:lstStyle>
          <a:p>
            <a:pPr lvl="0"/>
            <a:r>
              <a:rPr lang="en-GB" noProof="0" dirty="0"/>
              <a:t>One line Subtitle (optional)</a:t>
            </a:r>
          </a:p>
        </p:txBody>
      </p:sp>
      <p:sp>
        <p:nvSpPr>
          <p:cNvPr id="12" name="Text Placeholder 4"/>
          <p:cNvSpPr>
            <a:spLocks noGrp="1"/>
          </p:cNvSpPr>
          <p:nvPr>
            <p:ph type="body" sz="quarter" idx="18"/>
          </p:nvPr>
        </p:nvSpPr>
        <p:spPr>
          <a:xfrm>
            <a:off x="420999" y="1984587"/>
            <a:ext cx="9846458" cy="4671709"/>
          </a:xfrm>
          <a:noFill/>
        </p:spPr>
        <p:txBody>
          <a:bodyPr lIns="0" tIns="0" rIns="0" bIns="0"/>
          <a:lstStyle>
            <a:lvl1pPr>
              <a:lnSpc>
                <a:spcPct val="110000"/>
              </a:lnSpc>
              <a:defRPr sz="1600" b="1">
                <a:solidFill>
                  <a:schemeClr val="tx1"/>
                </a:solidFill>
                <a:latin typeface="+mn-lt"/>
              </a:defRPr>
            </a:lvl1pPr>
            <a:lvl2pPr>
              <a:lnSpc>
                <a:spcPct val="110000"/>
              </a:lnSpc>
              <a:defRPr sz="1600">
                <a:solidFill>
                  <a:schemeClr val="tx1"/>
                </a:solidFill>
                <a:latin typeface="+mn-lt"/>
              </a:defRPr>
            </a:lvl2pPr>
          </a:lstStyle>
          <a:p>
            <a:pPr lvl="0"/>
            <a:r>
              <a:rPr lang="en-GB" noProof="0" dirty="0"/>
              <a:t>Edit Master text styles</a:t>
            </a:r>
          </a:p>
          <a:p>
            <a:pPr lvl="1"/>
            <a:r>
              <a:rPr lang="en-GB" noProof="0" dirty="0"/>
              <a:t>Second level</a:t>
            </a:r>
          </a:p>
        </p:txBody>
      </p:sp>
    </p:spTree>
    <p:extLst>
      <p:ext uri="{BB962C8B-B14F-4D97-AF65-F5344CB8AC3E}">
        <p14:creationId xmlns:p14="http://schemas.microsoft.com/office/powerpoint/2010/main" val="160714856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17529" y="1522413"/>
            <a:ext cx="4772024" cy="5084762"/>
          </a:xfrm>
        </p:spPr>
        <p:txBody>
          <a:bodyPr/>
          <a:lstStyle>
            <a:lvl1pPr>
              <a:defRPr sz="2900"/>
            </a:lvl1pPr>
            <a:lvl2pPr>
              <a:defRPr sz="24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441952" y="1522413"/>
            <a:ext cx="4772024" cy="5084762"/>
          </a:xfrm>
        </p:spPr>
        <p:txBody>
          <a:bodyPr/>
          <a:lstStyle>
            <a:lvl1pPr>
              <a:defRPr sz="2900"/>
            </a:lvl1pPr>
            <a:lvl2pPr>
              <a:defRPr sz="24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5662778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8893"/>
            <a:ext cx="9089390" cy="1620771"/>
          </a:xfrm>
        </p:spPr>
        <p:txBody>
          <a:bodyPr/>
          <a:lstStyle/>
          <a:p>
            <a:r>
              <a:rPr lang="en-US"/>
              <a:t>Click to edit Master title style</a:t>
            </a:r>
            <a:endParaRPr lang="en-GB"/>
          </a:p>
        </p:txBody>
      </p:sp>
      <p:sp>
        <p:nvSpPr>
          <p:cNvPr id="3" name="Subtitle 2"/>
          <p:cNvSpPr>
            <a:spLocks noGrp="1"/>
          </p:cNvSpPr>
          <p:nvPr>
            <p:ph type="subTitle" idx="1"/>
          </p:nvPr>
        </p:nvSpPr>
        <p:spPr>
          <a:xfrm>
            <a:off x="1604010" y="4284716"/>
            <a:ext cx="7485380" cy="1932323"/>
          </a:xfrm>
        </p:spPr>
        <p:txBody>
          <a:bodyPr/>
          <a:lstStyle>
            <a:lvl1pPr marL="0" indent="0" algn="ctr">
              <a:buNone/>
              <a:defRPr>
                <a:solidFill>
                  <a:schemeClr val="tx1">
                    <a:tint val="75000"/>
                  </a:schemeClr>
                </a:solidFill>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18AE786-A5E5-4B88-9CF7-CFA41C5600D6}" type="datetimeFigureOut">
              <a:rPr lang="en-GB" smtClean="0">
                <a:solidFill>
                  <a:prstClr val="black"/>
                </a:solidFill>
              </a:rPr>
              <a:pPr/>
              <a:t>09/11/2020</a:t>
            </a:fld>
            <a:endParaRPr lang="en-GB">
              <a:solidFill>
                <a:prstClr val="black"/>
              </a:solidFill>
            </a:endParaRPr>
          </a:p>
        </p:txBody>
      </p:sp>
      <p:sp>
        <p:nvSpPr>
          <p:cNvPr id="5" name="Footer Placeholder 4"/>
          <p:cNvSpPr>
            <a:spLocks noGrp="1"/>
          </p:cNvSpPr>
          <p:nvPr>
            <p:ph type="ftr" sz="quarter" idx="11"/>
          </p:nvPr>
        </p:nvSpPr>
        <p:spPr/>
        <p:txBody>
          <a:bodyPr/>
          <a:lstStyle/>
          <a:p>
            <a:endParaRPr lang="en-GB">
              <a:solidFill>
                <a:prstClr val="black"/>
              </a:solidFill>
            </a:endParaRPr>
          </a:p>
        </p:txBody>
      </p:sp>
      <p:sp>
        <p:nvSpPr>
          <p:cNvPr id="6" name="Slide Number Placeholder 5"/>
          <p:cNvSpPr>
            <a:spLocks noGrp="1"/>
          </p:cNvSpPr>
          <p:nvPr>
            <p:ph type="sldNum" sz="quarter" idx="12"/>
          </p:nvPr>
        </p:nvSpPr>
        <p:spPr/>
        <p:txBody>
          <a:bodyPr/>
          <a:lstStyle/>
          <a:p>
            <a:fld id="{ECE3A5D0-70DF-4155-8377-6C4632C78352}" type="slidenum">
              <a:rPr lang="en-GB" smtClean="0">
                <a:solidFill>
                  <a:prstClr val="black"/>
                </a:solidFill>
              </a:rPr>
              <a:pPr/>
              <a:t>‹#›</a:t>
            </a:fld>
            <a:endParaRPr lang="en-GB">
              <a:solidFill>
                <a:prstClr val="black"/>
              </a:solidFill>
            </a:endParaRPr>
          </a:p>
        </p:txBody>
      </p:sp>
    </p:spTree>
    <p:extLst>
      <p:ext uri="{BB962C8B-B14F-4D97-AF65-F5344CB8AC3E}">
        <p14:creationId xmlns:p14="http://schemas.microsoft.com/office/powerpoint/2010/main" val="111900224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Title and x2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04203" y="1764295"/>
            <a:ext cx="4674937" cy="518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solidFill>
                  <a:prstClr val="black"/>
                </a:solidFill>
              </a:rPr>
              <a:pPr/>
              <a:t>‹#›</a:t>
            </a:fld>
            <a:endParaRPr lang="en-US" dirty="0">
              <a:solidFill>
                <a:prstClr val="black"/>
              </a:solidFill>
            </a:endParaRPr>
          </a:p>
        </p:txBody>
      </p:sp>
      <p:sp>
        <p:nvSpPr>
          <p:cNvPr id="9" name="Content Placeholder 2"/>
          <p:cNvSpPr>
            <a:spLocks noGrp="1"/>
          </p:cNvSpPr>
          <p:nvPr>
            <p:ph idx="14"/>
          </p:nvPr>
        </p:nvSpPr>
        <p:spPr>
          <a:xfrm>
            <a:off x="5507737" y="1764295"/>
            <a:ext cx="4674937" cy="518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1545705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a:xfrm>
            <a:off x="0" y="0"/>
            <a:ext cx="10693400" cy="7561263"/>
          </a:xfrm>
          <a:solidFill>
            <a:schemeClr val="bg1"/>
          </a:solidFill>
        </p:spPr>
        <p:txBody>
          <a:bodyPr bIns="1224000" anchor="ctr">
            <a:normAutofit/>
          </a:bodyPr>
          <a:lstStyle>
            <a:lvl1pPr marL="0" marR="0" indent="0" algn="ctr" defTabSz="950409" rtl="0" eaLnBrk="1" fontAlgn="auto" latinLnBrk="0" hangingPunct="1">
              <a:lnSpc>
                <a:spcPct val="110000"/>
              </a:lnSpc>
              <a:spcBef>
                <a:spcPts val="1040"/>
              </a:spcBef>
              <a:spcAft>
                <a:spcPts val="624"/>
              </a:spcAft>
              <a:buClr>
                <a:schemeClr val="tx1"/>
              </a:buClr>
              <a:buSzPct val="80000"/>
              <a:buFontTx/>
              <a:buNone/>
              <a:tabLst/>
              <a:defRPr sz="1455" baseline="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a:p>
            <a:endParaRPr lang="en-GB" noProof="0" dirty="0"/>
          </a:p>
        </p:txBody>
      </p:sp>
      <p:sp>
        <p:nvSpPr>
          <p:cNvPr id="2" name="Title 1"/>
          <p:cNvSpPr>
            <a:spLocks noGrp="1"/>
          </p:cNvSpPr>
          <p:nvPr>
            <p:ph type="ctrTitle"/>
          </p:nvPr>
        </p:nvSpPr>
        <p:spPr>
          <a:xfrm>
            <a:off x="0" y="534938"/>
            <a:ext cx="6441300" cy="1233924"/>
          </a:xfrm>
          <a:noFill/>
        </p:spPr>
        <p:txBody>
          <a:bodyPr lIns="360000" tIns="72000" rIns="450000" bIns="180000" anchor="t" anchorCtr="0">
            <a:noAutofit/>
          </a:bodyPr>
          <a:lstStyle>
            <a:lvl1pPr algn="l">
              <a:lnSpc>
                <a:spcPct val="85000"/>
              </a:lnSpc>
              <a:defRPr sz="4366">
                <a:solidFill>
                  <a:srgbClr val="0092CC"/>
                </a:solidFill>
                <a:latin typeface="+mj-lt"/>
              </a:defRPr>
            </a:lvl1pPr>
          </a:lstStyle>
          <a:p>
            <a:r>
              <a:rPr lang="en-GB" noProof="0" dirty="0"/>
              <a:t>Click to edit Master title style</a:t>
            </a:r>
          </a:p>
        </p:txBody>
      </p:sp>
      <p:sp>
        <p:nvSpPr>
          <p:cNvPr id="36" name="Text Placeholder 35"/>
          <p:cNvSpPr>
            <a:spLocks noGrp="1"/>
          </p:cNvSpPr>
          <p:nvPr>
            <p:ph type="body" sz="quarter" idx="10" hasCustomPrompt="1"/>
          </p:nvPr>
        </p:nvSpPr>
        <p:spPr>
          <a:xfrm>
            <a:off x="421000" y="7174276"/>
            <a:ext cx="5237591" cy="273046"/>
          </a:xfrm>
        </p:spPr>
        <p:txBody>
          <a:bodyPr lIns="0" anchor="ctr">
            <a:noAutofit/>
          </a:bodyPr>
          <a:lstStyle>
            <a:lvl1pPr>
              <a:defRPr sz="104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90" name="Text Placeholder 35"/>
          <p:cNvSpPr>
            <a:spLocks noGrp="1"/>
          </p:cNvSpPr>
          <p:nvPr>
            <p:ph type="body" sz="quarter" idx="16" hasCustomPrompt="1"/>
          </p:nvPr>
        </p:nvSpPr>
        <p:spPr>
          <a:xfrm>
            <a:off x="8328707" y="7140143"/>
            <a:ext cx="1925425" cy="273046"/>
          </a:xfrm>
        </p:spPr>
        <p:txBody>
          <a:bodyPr rIns="0" anchor="ctr">
            <a:noAutofit/>
          </a:bodyPr>
          <a:lstStyle>
            <a:lvl1pPr algn="ctr">
              <a:defRPr sz="1663"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www.who.int</a:t>
            </a:r>
          </a:p>
        </p:txBody>
      </p:sp>
      <p:sp>
        <p:nvSpPr>
          <p:cNvPr id="3" name="Subtitle 2"/>
          <p:cNvSpPr>
            <a:spLocks noGrp="1"/>
          </p:cNvSpPr>
          <p:nvPr>
            <p:ph type="subTitle" idx="1"/>
          </p:nvPr>
        </p:nvSpPr>
        <p:spPr>
          <a:xfrm>
            <a:off x="3" y="4941615"/>
            <a:ext cx="10693399" cy="1825817"/>
          </a:xfrm>
          <a:solidFill>
            <a:schemeClr val="tx2"/>
          </a:solidFill>
        </p:spPr>
        <p:txBody>
          <a:bodyPr lIns="360000" tIns="360000" rIns="360000" bIns="828000" anchor="b">
            <a:noAutofit/>
          </a:bodyPr>
          <a:lstStyle>
            <a:lvl1pPr marL="0" indent="0" algn="l">
              <a:lnSpc>
                <a:spcPct val="90000"/>
              </a:lnSpc>
              <a:buNone/>
              <a:defRPr sz="2495" b="1">
                <a:solidFill>
                  <a:schemeClr val="bg1"/>
                </a:solidFill>
                <a:latin typeface="+mj-lt"/>
                <a:cs typeface="Arial" panose="020B0604020202020204" pitchFamily="34" charset="0"/>
              </a:defRPr>
            </a:lvl1pPr>
            <a:lvl2pPr marL="475204" indent="0" algn="ctr">
              <a:buNone/>
              <a:defRPr sz="2078"/>
            </a:lvl2pPr>
            <a:lvl3pPr marL="950409" indent="0" algn="ctr">
              <a:buNone/>
              <a:defRPr sz="1871"/>
            </a:lvl3pPr>
            <a:lvl4pPr marL="1425613" indent="0" algn="ctr">
              <a:buNone/>
              <a:defRPr sz="1663"/>
            </a:lvl4pPr>
            <a:lvl5pPr marL="1900817" indent="0" algn="ctr">
              <a:buNone/>
              <a:defRPr sz="1663"/>
            </a:lvl5pPr>
            <a:lvl6pPr marL="2376021" indent="0" algn="ctr">
              <a:buNone/>
              <a:defRPr sz="1663"/>
            </a:lvl6pPr>
            <a:lvl7pPr marL="2851226" indent="0" algn="ctr">
              <a:buNone/>
              <a:defRPr sz="1663"/>
            </a:lvl7pPr>
            <a:lvl8pPr marL="3326430" indent="0" algn="ctr">
              <a:buNone/>
              <a:defRPr sz="1663"/>
            </a:lvl8pPr>
            <a:lvl9pPr marL="3801634" indent="0" algn="ctr">
              <a:buNone/>
              <a:defRPr sz="1663"/>
            </a:lvl9pPr>
          </a:lstStyle>
          <a:p>
            <a:r>
              <a:rPr lang="en-GB" noProof="0" dirty="0"/>
              <a:t>Click to edit Master subtitle style</a:t>
            </a:r>
          </a:p>
        </p:txBody>
      </p:sp>
      <p:sp>
        <p:nvSpPr>
          <p:cNvPr id="62" name="Text Placeholder 35"/>
          <p:cNvSpPr>
            <a:spLocks noGrp="1"/>
          </p:cNvSpPr>
          <p:nvPr>
            <p:ph type="body" sz="quarter" idx="15" hasCustomPrompt="1"/>
          </p:nvPr>
        </p:nvSpPr>
        <p:spPr>
          <a:xfrm>
            <a:off x="420999" y="5998795"/>
            <a:ext cx="9833132" cy="317533"/>
          </a:xfrm>
          <a:noFill/>
        </p:spPr>
        <p:txBody>
          <a:bodyPr lIns="0" rIns="90000">
            <a:noAutofit/>
          </a:bodyPr>
          <a:lstStyle>
            <a:lvl1pPr algn="l">
              <a:defRPr sz="1663"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Date</a:t>
            </a:r>
          </a:p>
        </p:txBody>
      </p:sp>
      <p:sp>
        <p:nvSpPr>
          <p:cNvPr id="37" name="Picture Placeholder 8"/>
          <p:cNvSpPr>
            <a:spLocks noGrp="1"/>
          </p:cNvSpPr>
          <p:nvPr>
            <p:ph type="pic" sz="quarter" idx="22" hasCustomPrompt="1"/>
          </p:nvPr>
        </p:nvSpPr>
        <p:spPr>
          <a:xfrm>
            <a:off x="6543638" y="534939"/>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10">
                <a:solidFill>
                  <a:schemeClr val="bg1"/>
                </a:solidFill>
              </a:defRPr>
            </a:lvl1pPr>
          </a:lstStyle>
          <a:p>
            <a:r>
              <a:rPr lang="en-GB" noProof="0"/>
              <a:t>.</a:t>
            </a:r>
          </a:p>
        </p:txBody>
      </p:sp>
    </p:spTree>
    <p:extLst>
      <p:ext uri="{BB962C8B-B14F-4D97-AF65-F5344CB8AC3E}">
        <p14:creationId xmlns:p14="http://schemas.microsoft.com/office/powerpoint/2010/main" val="416643984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001" y="1984585"/>
            <a:ext cx="9851401"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421426" y="1309829"/>
            <a:ext cx="7157000" cy="318553"/>
          </a:xfrm>
        </p:spPr>
        <p:txBody>
          <a:bodyPr lIns="18000" anchor="ctr">
            <a:normAutofit/>
          </a:bodyPr>
          <a:lstStyle>
            <a:lvl1pPr>
              <a:defRPr sz="1663"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p:txBody>
          <a:bodyPr/>
          <a:lstStyle/>
          <a:p>
            <a:fld id="{2DD82CBF-8C13-4350-AE4C-2F53590C8914}" type="datetime1">
              <a:rPr lang="en-GB" smtClean="0">
                <a:solidFill>
                  <a:prstClr val="black"/>
                </a:solidFill>
              </a:rPr>
              <a:pPr/>
              <a:t>09/11/2020</a:t>
            </a:fld>
            <a:endParaRPr lang="en-GB">
              <a:solidFill>
                <a:prstClr val="black"/>
              </a:solidFill>
            </a:endParaRPr>
          </a:p>
        </p:txBody>
      </p:sp>
      <p:sp>
        <p:nvSpPr>
          <p:cNvPr id="5" name="Footer Placeholder 4"/>
          <p:cNvSpPr>
            <a:spLocks noGrp="1"/>
          </p:cNvSpPr>
          <p:nvPr>
            <p:ph type="ftr" sz="quarter" idx="15"/>
          </p:nvPr>
        </p:nvSpPr>
        <p:spPr/>
        <p:txBody>
          <a:bodyPr/>
          <a:lstStyle/>
          <a:p>
            <a:r>
              <a:rPr lang="en-US">
                <a:solidFill>
                  <a:prstClr val="black"/>
                </a:solidFill>
              </a:rPr>
              <a:t>|     Monitoring WASH in Health Care Facilities</a:t>
            </a:r>
            <a:endParaRPr lang="en-GB" dirty="0">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421000" y="6939043"/>
            <a:ext cx="9846458" cy="229968"/>
          </a:xfrm>
        </p:spPr>
        <p:txBody>
          <a:bodyPr anchor="t">
            <a:normAutofit/>
          </a:bodyPr>
          <a:lstStyle>
            <a:lvl1pPr>
              <a:defRPr sz="831"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303088621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omparison whit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20999" y="1984585"/>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a:xfrm>
            <a:off x="5468057" y="1984585"/>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Date Placeholder 7"/>
          <p:cNvSpPr>
            <a:spLocks noGrp="1"/>
          </p:cNvSpPr>
          <p:nvPr>
            <p:ph type="dt" sz="half" idx="22"/>
          </p:nvPr>
        </p:nvSpPr>
        <p:spPr/>
        <p:txBody>
          <a:bodyPr/>
          <a:lstStyle/>
          <a:p>
            <a:fld id="{75708A0E-6304-4377-B9A2-6D43C3E577B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3"/>
            <a:ext cx="9846458" cy="229968"/>
          </a:xfrm>
        </p:spPr>
        <p:txBody>
          <a:bodyPr anchor="t">
            <a:normAutofit/>
          </a:bodyPr>
          <a:lstStyle>
            <a:lvl1pPr>
              <a:defRPr sz="831" b="0">
                <a:solidFill>
                  <a:schemeClr val="tx1"/>
                </a:solidFill>
                <a:latin typeface="+mn-lt"/>
              </a:defRPr>
            </a:lvl1pPr>
          </a:lstStyle>
          <a:p>
            <a:pPr lvl="0"/>
            <a:r>
              <a:rPr lang="en-GB" noProof="0"/>
              <a:t>Source:</a:t>
            </a:r>
          </a:p>
        </p:txBody>
      </p:sp>
      <p:sp>
        <p:nvSpPr>
          <p:cNvPr id="15" name="Text Placeholder 7"/>
          <p:cNvSpPr>
            <a:spLocks noGrp="1"/>
          </p:cNvSpPr>
          <p:nvPr>
            <p:ph type="body" sz="quarter" idx="13" hasCustomPrompt="1"/>
          </p:nvPr>
        </p:nvSpPr>
        <p:spPr>
          <a:xfrm>
            <a:off x="421426" y="1309829"/>
            <a:ext cx="7157000" cy="318553"/>
          </a:xfrm>
        </p:spPr>
        <p:txBody>
          <a:bodyPr lIns="18000" anchor="ctr">
            <a:normAutofit/>
          </a:bodyPr>
          <a:lstStyle>
            <a:lvl1pPr>
              <a:defRPr sz="1663"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1380502053"/>
      </p:ext>
    </p:extLst>
  </p:cSld>
  <p:clrMapOvr>
    <a:masterClrMapping/>
  </p:clrMapOvr>
  <p:extLst mod="1">
    <p:ext uri="{DCECCB84-F9BA-43D5-87BE-67443E8EF086}">
      <p15:sldGuideLst xmlns:p15="http://schemas.microsoft.com/office/powerpoint/2012/main">
        <p15:guide id="1" pos="2880">
          <p15:clr>
            <a:srgbClr val="FBAE4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omparison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331A1FC-65C4-44A8-B613-91BD0819DF9D}"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3"/>
            <a:ext cx="9846458" cy="229968"/>
          </a:xfrm>
        </p:spPr>
        <p:txBody>
          <a:bodyPr anchor="t">
            <a:normAutofit/>
          </a:bodyPr>
          <a:lstStyle>
            <a:lvl1pPr>
              <a:defRPr sz="831"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a:xfrm>
            <a:off x="421426" y="1309829"/>
            <a:ext cx="7157000" cy="318553"/>
          </a:xfrm>
        </p:spPr>
        <p:txBody>
          <a:bodyPr lIns="18000" anchor="ctr">
            <a:normAutofit/>
          </a:bodyPr>
          <a:lstStyle>
            <a:lvl1pPr>
              <a:defRPr sz="1663"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a:xfrm>
            <a:off x="421001" y="1984583"/>
            <a:ext cx="4799401" cy="277855"/>
          </a:xfrm>
          <a:solidFill>
            <a:srgbClr val="009CDE"/>
          </a:solidFill>
        </p:spPr>
        <p:txBody>
          <a:bodyPr vert="horz" lIns="72000" tIns="18000" rIns="72000" bIns="18000" rtlCol="0" anchor="ctr">
            <a:normAutofit/>
          </a:bodyPr>
          <a:lstStyle>
            <a:lvl1pPr>
              <a:defRPr lang="en-US" sz="1455"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a:xfrm>
            <a:off x="5468058" y="1984583"/>
            <a:ext cx="4799400" cy="277855"/>
          </a:xfrm>
          <a:solidFill>
            <a:srgbClr val="009CDE"/>
          </a:solidFill>
        </p:spPr>
        <p:txBody>
          <a:bodyPr vert="horz" lIns="72000" tIns="18000" rIns="72000" bIns="18000" rtlCol="0" anchor="ctr">
            <a:normAutofit/>
          </a:bodyPr>
          <a:lstStyle>
            <a:lvl1pPr>
              <a:defRPr lang="en-US" sz="1455"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228862190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4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E276E1C6-02BA-4AE4-BA67-94F0EB3C066C}"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3"/>
            <a:ext cx="9846458" cy="229968"/>
          </a:xfrm>
        </p:spPr>
        <p:txBody>
          <a:bodyPr anchor="t">
            <a:normAutofit/>
          </a:bodyPr>
          <a:lstStyle>
            <a:lvl1pPr>
              <a:defRPr sz="831"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1825817"/>
          </a:xfrm>
        </p:spPr>
        <p:txBody>
          <a:bodyPr>
            <a:noAutofit/>
          </a:bodyPr>
          <a:lstStyle>
            <a:lvl1pPr>
              <a:defRPr sz="1455"/>
            </a:lvl1pPr>
            <a:lvl2pPr>
              <a:defRPr sz="1455"/>
            </a:lvl2pPr>
            <a:lvl3pPr>
              <a:defRPr sz="1455"/>
            </a:lvl3pPr>
            <a:lvl4pPr>
              <a:defRPr sz="1455"/>
            </a:lvl4pPr>
            <a:lvl5pPr>
              <a:defRPr sz="1455"/>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1825817"/>
          </a:xfrm>
        </p:spPr>
        <p:txBody>
          <a:bodyPr>
            <a:noAutofit/>
          </a:bodyPr>
          <a:lstStyle>
            <a:lvl1pPr>
              <a:defRPr sz="1455"/>
            </a:lvl1pPr>
            <a:lvl2pPr>
              <a:defRPr sz="1455"/>
            </a:lvl2pPr>
            <a:lvl3pPr>
              <a:defRPr sz="1455"/>
            </a:lvl3pPr>
            <a:lvl4pPr>
              <a:defRPr sz="1455"/>
            </a:lvl4pPr>
            <a:lvl5pPr>
              <a:defRPr sz="1455"/>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1001" y="1984583"/>
            <a:ext cx="4799401" cy="277855"/>
          </a:xfrm>
          <a:solidFill>
            <a:srgbClr val="009CDE"/>
          </a:solidFill>
        </p:spPr>
        <p:txBody>
          <a:bodyPr vert="horz" lIns="72000" tIns="18000" rIns="72000" bIns="18000" rtlCol="0" anchor="ctr">
            <a:normAutofit/>
          </a:bodyPr>
          <a:lstStyle>
            <a:lvl1pPr>
              <a:defRPr lang="en-US" sz="1455"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a:xfrm>
            <a:off x="5468058" y="1984583"/>
            <a:ext cx="4799400" cy="277855"/>
          </a:xfrm>
          <a:solidFill>
            <a:srgbClr val="009CDE"/>
          </a:solidFill>
        </p:spPr>
        <p:txBody>
          <a:bodyPr vert="horz" lIns="72000" tIns="18000" rIns="72000" bIns="18000" rtlCol="0" anchor="ctr">
            <a:normAutofit/>
          </a:bodyPr>
          <a:lstStyle>
            <a:lvl1pPr>
              <a:defRPr lang="en-US" sz="1455" b="1" dirty="0">
                <a:solidFill>
                  <a:schemeClr val="bg1"/>
                </a:solidFill>
                <a:latin typeface="+mj-lt"/>
              </a:defRPr>
            </a:lvl1pPr>
          </a:lstStyle>
          <a:p>
            <a:pPr lvl="0"/>
            <a:r>
              <a:rPr lang="en-GB" noProof="0" dirty="0"/>
              <a:t>Edit Master text styles</a:t>
            </a:r>
          </a:p>
        </p:txBody>
      </p:sp>
      <p:sp>
        <p:nvSpPr>
          <p:cNvPr id="35" name="Text Placeholder 7"/>
          <p:cNvSpPr>
            <a:spLocks noGrp="1"/>
          </p:cNvSpPr>
          <p:nvPr>
            <p:ph type="body" sz="quarter" idx="13" hasCustomPrompt="1"/>
          </p:nvPr>
        </p:nvSpPr>
        <p:spPr>
          <a:xfrm>
            <a:off x="421426" y="1309829"/>
            <a:ext cx="7157000" cy="318553"/>
          </a:xfrm>
        </p:spPr>
        <p:txBody>
          <a:bodyPr lIns="18000" anchor="ctr">
            <a:normAutofit/>
          </a:bodyPr>
          <a:lstStyle>
            <a:lvl1pPr>
              <a:defRPr sz="1663"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a:xfrm>
            <a:off x="420999" y="4830476"/>
            <a:ext cx="4799400" cy="1825817"/>
          </a:xfrm>
        </p:spPr>
        <p:txBody>
          <a:bodyPr>
            <a:noAutofit/>
          </a:bodyPr>
          <a:lstStyle>
            <a:lvl1pPr>
              <a:defRPr sz="1455"/>
            </a:lvl1pPr>
            <a:lvl2pPr>
              <a:defRPr sz="1455"/>
            </a:lvl2pPr>
            <a:lvl3pPr>
              <a:defRPr sz="1455"/>
            </a:lvl3pPr>
            <a:lvl4pPr>
              <a:defRPr sz="1455"/>
            </a:lvl4pPr>
            <a:lvl5pPr>
              <a:defRPr sz="1455"/>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Content Placeholder 3"/>
          <p:cNvSpPr>
            <a:spLocks noGrp="1"/>
          </p:cNvSpPr>
          <p:nvPr>
            <p:ph sz="half" idx="34"/>
          </p:nvPr>
        </p:nvSpPr>
        <p:spPr>
          <a:xfrm>
            <a:off x="5468057" y="4830476"/>
            <a:ext cx="4799400" cy="1825817"/>
          </a:xfrm>
        </p:spPr>
        <p:txBody>
          <a:bodyPr>
            <a:noAutofit/>
          </a:bodyPr>
          <a:lstStyle>
            <a:lvl1pPr>
              <a:defRPr sz="1455"/>
            </a:lvl1pPr>
            <a:lvl2pPr>
              <a:defRPr sz="1455"/>
            </a:lvl2pPr>
            <a:lvl3pPr>
              <a:defRPr sz="1455"/>
            </a:lvl3pPr>
            <a:lvl4pPr>
              <a:defRPr sz="1455"/>
            </a:lvl4pPr>
            <a:lvl5pPr>
              <a:defRPr sz="1455"/>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9" name="Text Placeholder 5"/>
          <p:cNvSpPr>
            <a:spLocks noGrp="1"/>
          </p:cNvSpPr>
          <p:nvPr>
            <p:ph type="body" sz="quarter" idx="35"/>
          </p:nvPr>
        </p:nvSpPr>
        <p:spPr>
          <a:xfrm>
            <a:off x="421001" y="4453762"/>
            <a:ext cx="4799401" cy="277855"/>
          </a:xfrm>
          <a:solidFill>
            <a:srgbClr val="009CDE"/>
          </a:solidFill>
        </p:spPr>
        <p:txBody>
          <a:bodyPr vert="horz" lIns="72000" tIns="18000" rIns="72000" bIns="18000" rtlCol="0" anchor="ctr">
            <a:normAutofit/>
          </a:bodyPr>
          <a:lstStyle>
            <a:lvl1pPr>
              <a:defRPr lang="en-US" sz="1455"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a:xfrm>
            <a:off x="5468058" y="4453762"/>
            <a:ext cx="4799400" cy="277855"/>
          </a:xfrm>
          <a:solidFill>
            <a:srgbClr val="009CDE"/>
          </a:solidFill>
        </p:spPr>
        <p:txBody>
          <a:bodyPr vert="horz" lIns="72000" tIns="18000" rIns="72000" bIns="18000" rtlCol="0" anchor="ctr">
            <a:normAutofit/>
          </a:bodyPr>
          <a:lstStyle>
            <a:lvl1pPr>
              <a:defRPr lang="en-US" sz="1455" b="1" dirty="0">
                <a:solidFill>
                  <a:schemeClr val="bg1"/>
                </a:solidFill>
                <a:latin typeface="+mj-lt"/>
              </a:defRPr>
            </a:lvl1pPr>
          </a:lstStyle>
          <a:p>
            <a:pPr lvl="0"/>
            <a:r>
              <a:rPr lang="en-GB" noProof="0" dirty="0"/>
              <a:t>Edit Master text styles</a:t>
            </a:r>
          </a:p>
        </p:txBody>
      </p:sp>
    </p:spTree>
    <p:extLst>
      <p:ext uri="{BB962C8B-B14F-4D97-AF65-F5344CB8AC3E}">
        <p14:creationId xmlns:p14="http://schemas.microsoft.com/office/powerpoint/2010/main" val="105895379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3 Column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D5E3B6C-7049-41BB-AB3F-3ACBC77CD451}"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3"/>
            <a:ext cx="9846458" cy="229968"/>
          </a:xfrm>
        </p:spPr>
        <p:txBody>
          <a:bodyPr anchor="t">
            <a:normAutofit/>
          </a:bodyPr>
          <a:lstStyle>
            <a:lvl1pPr>
              <a:defRPr sz="831"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3115400" cy="4274793"/>
          </a:xfrm>
        </p:spPr>
        <p:txBody>
          <a:bodyPr/>
          <a:lstStyle>
            <a:lvl1pPr>
              <a:defRPr sz="1455"/>
            </a:lvl1pPr>
            <a:lvl2pPr>
              <a:defRPr sz="1455"/>
            </a:lvl2pPr>
            <a:lvl3pPr>
              <a:defRPr sz="1455"/>
            </a:lvl3pPr>
            <a:lvl4pPr>
              <a:defRPr sz="1455"/>
            </a:lvl4pPr>
            <a:lvl5pPr>
              <a:defRPr sz="1455"/>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3115400" cy="277855"/>
          </a:xfrm>
          <a:solidFill>
            <a:srgbClr val="009CDE"/>
          </a:solidFill>
        </p:spPr>
        <p:txBody>
          <a:bodyPr vert="horz" lIns="72000" tIns="18000" rIns="72000" bIns="18000" rtlCol="0" anchor="ctr">
            <a:normAutofit/>
          </a:bodyPr>
          <a:lstStyle>
            <a:lvl1pPr>
              <a:defRPr lang="en-US" sz="1455"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a:xfrm>
            <a:off x="3786528" y="2381500"/>
            <a:ext cx="3115400" cy="4274793"/>
          </a:xfrm>
        </p:spPr>
        <p:txBody>
          <a:bodyPr/>
          <a:lstStyle>
            <a:lvl1pPr>
              <a:defRPr sz="1455"/>
            </a:lvl1pPr>
            <a:lvl2pPr>
              <a:defRPr sz="1455"/>
            </a:lvl2pPr>
            <a:lvl3pPr>
              <a:defRPr sz="1455"/>
            </a:lvl3pPr>
            <a:lvl4pPr>
              <a:defRPr sz="1455"/>
            </a:lvl4pPr>
            <a:lvl5pPr>
              <a:defRPr sz="1455"/>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ext Placeholder 5"/>
          <p:cNvSpPr>
            <a:spLocks noGrp="1"/>
          </p:cNvSpPr>
          <p:nvPr>
            <p:ph type="body" sz="quarter" idx="30"/>
          </p:nvPr>
        </p:nvSpPr>
        <p:spPr>
          <a:xfrm>
            <a:off x="3786528" y="1984583"/>
            <a:ext cx="3115400" cy="277855"/>
          </a:xfrm>
          <a:solidFill>
            <a:srgbClr val="009CDE"/>
          </a:solidFill>
        </p:spPr>
        <p:txBody>
          <a:bodyPr vert="horz" lIns="72000" tIns="18000" rIns="72000" bIns="18000" rtlCol="0" anchor="ctr">
            <a:normAutofit/>
          </a:bodyPr>
          <a:lstStyle>
            <a:lvl1pPr>
              <a:defRPr lang="en-US" sz="1455"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a:xfrm>
            <a:off x="7152057" y="2381500"/>
            <a:ext cx="3115400" cy="4274793"/>
          </a:xfrm>
        </p:spPr>
        <p:txBody>
          <a:bodyPr/>
          <a:lstStyle>
            <a:lvl1pPr>
              <a:defRPr sz="1455"/>
            </a:lvl1pPr>
            <a:lvl2pPr>
              <a:defRPr sz="1455"/>
            </a:lvl2pPr>
            <a:lvl3pPr>
              <a:defRPr sz="1455"/>
            </a:lvl3pPr>
            <a:lvl4pPr>
              <a:defRPr sz="1455"/>
            </a:lvl4pPr>
            <a:lvl5pPr>
              <a:defRPr sz="1455"/>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Text Placeholder 5"/>
          <p:cNvSpPr>
            <a:spLocks noGrp="1"/>
          </p:cNvSpPr>
          <p:nvPr>
            <p:ph type="body" sz="quarter" idx="32"/>
          </p:nvPr>
        </p:nvSpPr>
        <p:spPr>
          <a:xfrm>
            <a:off x="7152057" y="1984583"/>
            <a:ext cx="3115400" cy="277855"/>
          </a:xfrm>
          <a:solidFill>
            <a:srgbClr val="009CDE"/>
          </a:solidFill>
        </p:spPr>
        <p:txBody>
          <a:bodyPr vert="horz" lIns="72000" tIns="18000" rIns="72000" bIns="18000" rtlCol="0" anchor="ctr">
            <a:normAutofit/>
          </a:bodyPr>
          <a:lstStyle>
            <a:lvl1pPr>
              <a:defRPr lang="en-US" sz="1455"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a:xfrm>
            <a:off x="421426" y="1309829"/>
            <a:ext cx="7157000" cy="318553"/>
          </a:xfrm>
        </p:spPr>
        <p:txBody>
          <a:bodyPr lIns="18000" anchor="ctr">
            <a:normAutofit/>
          </a:bodyPr>
          <a:lstStyle>
            <a:lvl1pPr>
              <a:defRPr sz="1663"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27215988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Image left / Text right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5"/>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5"/>
            <a:ext cx="4799400" cy="4671709"/>
          </a:xfrm>
          <a:solidFill>
            <a:schemeClr val="bg1">
              <a:lumMod val="85000"/>
            </a:schemeClr>
          </a:solidFill>
        </p:spPr>
        <p:txBody>
          <a:bodyPr bIns="1980000" anchor="ctr"/>
          <a:lstStyle>
            <a:lvl1pPr marL="0" marR="0" indent="0" algn="ctr" defTabSz="950409" rtl="0" eaLnBrk="1" fontAlgn="auto" latinLnBrk="0" hangingPunct="1">
              <a:lnSpc>
                <a:spcPct val="110000"/>
              </a:lnSpc>
              <a:spcBef>
                <a:spcPts val="1040"/>
              </a:spcBef>
              <a:spcAft>
                <a:spcPts val="624"/>
              </a:spcAft>
              <a:buClr>
                <a:schemeClr val="tx1"/>
              </a:buClr>
              <a:buSzPct val="80000"/>
              <a:buFontTx/>
              <a:buNone/>
              <a:tabLst/>
              <a:defRPr sz="1455" baseline="0">
                <a:solidFill>
                  <a:schemeClr val="bg1"/>
                </a:solidFill>
              </a:defRPr>
            </a:lvl1pPr>
          </a:lstStyle>
          <a:p>
            <a:pPr marL="0" marR="0" lvl="0" indent="0" algn="ctr" defTabSz="950409" rtl="0" eaLnBrk="1" fontAlgn="auto" latinLnBrk="0" hangingPunct="1">
              <a:lnSpc>
                <a:spcPct val="110000"/>
              </a:lnSpc>
              <a:spcBef>
                <a:spcPts val="1040"/>
              </a:spcBef>
              <a:spcAft>
                <a:spcPts val="62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AE37C732-8AFC-479A-BACB-8B04EC657C09}"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3"/>
            <a:ext cx="9846458" cy="229968"/>
          </a:xfrm>
        </p:spPr>
        <p:txBody>
          <a:bodyPr anchor="t">
            <a:normAutofit/>
          </a:bodyPr>
          <a:lstStyle>
            <a:lvl1pPr>
              <a:defRPr sz="831"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29"/>
            <a:ext cx="7157000" cy="318553"/>
          </a:xfrm>
        </p:spPr>
        <p:txBody>
          <a:bodyPr lIns="18000" anchor="ctr">
            <a:normAutofit/>
          </a:bodyPr>
          <a:lstStyle>
            <a:lvl1pPr>
              <a:defRPr sz="1663"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2976106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whit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6"/>
            <a:ext cx="10693400" cy="7561262"/>
          </a:xfrm>
          <a:solidFill>
            <a:schemeClr val="bg1"/>
          </a:solidFill>
        </p:spPr>
        <p:txBody>
          <a:bodyPr wrap="square" tIns="2244681" bIns="0" anchor="ctr"/>
          <a:lstStyle>
            <a:lvl1pPr marL="0" marR="0" indent="0" algn="ctr" defTabSz="1036631" rtl="0" eaLnBrk="1" fontAlgn="auto" latinLnBrk="0" hangingPunct="1">
              <a:lnSpc>
                <a:spcPct val="110000"/>
              </a:lnSpc>
              <a:spcBef>
                <a:spcPts val="1141"/>
              </a:spcBef>
              <a:spcAft>
                <a:spcPts val="684"/>
              </a:spcAft>
              <a:buClr>
                <a:schemeClr val="tx1"/>
              </a:buClr>
              <a:buSzPct val="80000"/>
              <a:buFontTx/>
              <a:buNone/>
              <a:tabLst/>
              <a:defRPr sz="1600">
                <a:solidFill>
                  <a:schemeClr val="accent6"/>
                </a:solidFill>
              </a:defRPr>
            </a:lvl1pPr>
          </a:lstStyle>
          <a:p>
            <a:pPr marL="0" marR="0" lvl="0" indent="0" algn="ctr" defTabSz="1036631"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 then arrange object (send to back)</a:t>
            </a:r>
          </a:p>
          <a:p>
            <a:pPr marL="0" marR="0" lvl="0" indent="0" algn="ctr" defTabSz="1036631" rtl="0" eaLnBrk="1" fontAlgn="auto" latinLnBrk="0" hangingPunct="1">
              <a:lnSpc>
                <a:spcPct val="110000"/>
              </a:lnSpc>
              <a:spcBef>
                <a:spcPts val="1141"/>
              </a:spcBef>
              <a:spcAft>
                <a:spcPts val="68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9" name="Text Placeholder 4"/>
          <p:cNvSpPr>
            <a:spLocks noGrp="1"/>
          </p:cNvSpPr>
          <p:nvPr>
            <p:ph type="body" sz="quarter" idx="18"/>
          </p:nvPr>
        </p:nvSpPr>
        <p:spPr bwMode="gray">
          <a:xfrm>
            <a:off x="43" y="1984583"/>
            <a:ext cx="3753829" cy="1818591"/>
          </a:xfrm>
          <a:solidFill>
            <a:schemeClr val="tx2">
              <a:alpha val="90000"/>
            </a:schemeClr>
          </a:solidFill>
        </p:spPr>
        <p:txBody>
          <a:bodyPr lIns="408103" tIns="204050" rIns="408103" bIns="204050">
            <a:noAutofit/>
          </a:bodyPr>
          <a:lstStyle>
            <a:lvl1pPr>
              <a:defRPr sz="3200" b="1">
                <a:solidFill>
                  <a:schemeClr val="bg1"/>
                </a:solidFill>
                <a:latin typeface="+mj-lt"/>
              </a:defRPr>
            </a:lvl1pPr>
            <a:lvl2pPr marL="613702" indent="-311350">
              <a:buClr>
                <a:schemeClr val="bg1"/>
              </a:buClr>
              <a:defRPr sz="3200">
                <a:solidFill>
                  <a:schemeClr val="bg1"/>
                </a:solidFill>
                <a:latin typeface="+mj-lt"/>
              </a:defRPr>
            </a:lvl2pPr>
          </a:lstStyle>
          <a:p>
            <a:pPr lvl="0"/>
            <a:r>
              <a:rPr lang="en-GB" noProof="0" dirty="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fld id="{95D2BDAD-C3B1-4D4D-BCAB-0920DD58C7A3}" type="datetime1">
              <a:rPr lang="en-GB" smtClean="0">
                <a:solidFill>
                  <a:prstClr val="black"/>
                </a:solidFill>
              </a:rPr>
              <a:pPr/>
              <a:t>09/11/2020</a:t>
            </a:fld>
            <a:endParaRPr lang="en-GB">
              <a:solidFill>
                <a:prstClr val="black"/>
              </a:solidFill>
            </a:endParaRPr>
          </a:p>
        </p:txBody>
      </p:sp>
      <p:sp>
        <p:nvSpPr>
          <p:cNvPr id="3" name="Footer Placeholder 2"/>
          <p:cNvSpPr>
            <a:spLocks noGrp="1"/>
          </p:cNvSpPr>
          <p:nvPr>
            <p:ph type="ftr" sz="quarter" idx="20"/>
          </p:nvPr>
        </p:nvSpPr>
        <p:spPr bwMode="gray"/>
        <p:txBody>
          <a:bodyPr/>
          <a:lstStyle>
            <a:lvl1pPr>
              <a:defRPr>
                <a:solidFill>
                  <a:schemeClr val="tx1"/>
                </a:solidFill>
              </a:defRPr>
            </a:lvl1pPr>
          </a:lstStyle>
          <a:p>
            <a:r>
              <a:rPr lang="en-US">
                <a:solidFill>
                  <a:prstClr val="black"/>
                </a:solidFill>
              </a:rPr>
              <a:t>|     Monitoring WASH in Health Care Facilities</a:t>
            </a:r>
            <a:endParaRPr lang="en-GB">
              <a:solidFill>
                <a:prstClr val="black"/>
              </a:solidFill>
            </a:endParaRP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solidFill>
                  <a:prstClr val="black"/>
                </a:solidFill>
              </a:rPr>
              <a:pPr/>
              <a:t>‹#›</a:t>
            </a:fld>
            <a:endParaRPr lang="en-GB">
              <a:solidFill>
                <a:prstClr val="black"/>
              </a:solidFill>
            </a:endParaRPr>
          </a:p>
        </p:txBody>
      </p:sp>
      <p:sp>
        <p:nvSpPr>
          <p:cNvPr id="15" name="Text Placeholder 7"/>
          <p:cNvSpPr>
            <a:spLocks noGrp="1"/>
          </p:cNvSpPr>
          <p:nvPr>
            <p:ph type="body" sz="quarter" idx="22" hasCustomPrompt="1"/>
          </p:nvPr>
        </p:nvSpPr>
        <p:spPr bwMode="gray">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Tree>
    <p:extLst>
      <p:ext uri="{BB962C8B-B14F-4D97-AF65-F5344CB8AC3E}">
        <p14:creationId xmlns:p14="http://schemas.microsoft.com/office/powerpoint/2010/main" val="274045931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Quotation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5"/>
            <a:ext cx="4799400" cy="4671709"/>
          </a:xfrm>
          <a:solidFill>
            <a:srgbClr val="009CDE"/>
          </a:solidFill>
        </p:spPr>
        <p:txBody>
          <a:bodyPr lIns="144000" tIns="144000" rIns="144000" bIns="144000"/>
          <a:lstStyle>
            <a:lvl1pPr>
              <a:defRPr sz="1455" b="1">
                <a:solidFill>
                  <a:schemeClr val="bg1"/>
                </a:solidFill>
                <a:latin typeface="+mn-lt"/>
              </a:defRPr>
            </a:lvl1pPr>
            <a:lvl2pPr>
              <a:buClr>
                <a:schemeClr val="bg1"/>
              </a:buClr>
              <a:defRPr sz="1455">
                <a:solidFill>
                  <a:schemeClr val="bg1"/>
                </a:solidFill>
                <a:latin typeface="+mn-lt"/>
              </a:defRPr>
            </a:lvl2pPr>
            <a:lvl3pPr>
              <a:buClr>
                <a:schemeClr val="bg1"/>
              </a:buClr>
              <a:defRPr sz="1455">
                <a:solidFill>
                  <a:schemeClr val="bg1"/>
                </a:solidFill>
                <a:latin typeface="+mn-lt"/>
              </a:defRPr>
            </a:lvl3pPr>
            <a:lvl4pPr>
              <a:buClr>
                <a:schemeClr val="bg1"/>
              </a:buClr>
              <a:defRPr sz="1455">
                <a:solidFill>
                  <a:schemeClr val="bg1"/>
                </a:solidFill>
                <a:latin typeface="+mn-lt"/>
              </a:defRPr>
            </a:lvl4pPr>
            <a:lvl5pPr>
              <a:buClr>
                <a:schemeClr val="bg1"/>
              </a:buClr>
              <a:defRPr sz="1455">
                <a:solidFill>
                  <a:schemeClr val="bg1"/>
                </a:solidFill>
                <a:latin typeface="+mn-lt"/>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5"/>
            <a:ext cx="4799400" cy="4671709"/>
          </a:xfrm>
          <a:solidFill>
            <a:schemeClr val="bg1">
              <a:lumMod val="85000"/>
            </a:schemeClr>
          </a:solidFill>
        </p:spPr>
        <p:txBody>
          <a:bodyPr bIns="1980000" anchor="ctr"/>
          <a:lstStyle>
            <a:lvl1pPr marL="0" marR="0" indent="0" algn="ctr" defTabSz="950409" rtl="0" eaLnBrk="1" fontAlgn="auto" latinLnBrk="0" hangingPunct="1">
              <a:lnSpc>
                <a:spcPct val="110000"/>
              </a:lnSpc>
              <a:spcBef>
                <a:spcPts val="1040"/>
              </a:spcBef>
              <a:spcAft>
                <a:spcPts val="624"/>
              </a:spcAft>
              <a:buClr>
                <a:schemeClr val="tx1"/>
              </a:buClr>
              <a:buSzPct val="80000"/>
              <a:buFontTx/>
              <a:buNone/>
              <a:tabLst/>
              <a:defRPr sz="1455">
                <a:solidFill>
                  <a:schemeClr val="bg1"/>
                </a:solidFill>
              </a:defRPr>
            </a:lvl1pPr>
          </a:lstStyle>
          <a:p>
            <a:pPr marL="0" marR="0" lvl="0" indent="0" algn="ctr" defTabSz="950409" rtl="0" eaLnBrk="1" fontAlgn="auto" latinLnBrk="0" hangingPunct="1">
              <a:lnSpc>
                <a:spcPct val="110000"/>
              </a:lnSpc>
              <a:spcBef>
                <a:spcPts val="1040"/>
              </a:spcBef>
              <a:spcAft>
                <a:spcPts val="624"/>
              </a:spcAft>
              <a:buClr>
                <a:schemeClr val="tx1"/>
              </a:buClr>
              <a:buSzPct val="80000"/>
              <a:buFontTx/>
              <a:buNone/>
              <a:tabLst/>
              <a:defRPr/>
            </a:pPr>
            <a:r>
              <a:rPr lang="en-GB" noProof="0" dirty="0"/>
              <a:t>Click on Icon to add picture</a:t>
            </a:r>
          </a:p>
          <a:p>
            <a:pPr marL="0" marR="0" lvl="0" indent="0" algn="ctr" defTabSz="950409" rtl="0" eaLnBrk="1" fontAlgn="auto" latinLnBrk="0" hangingPunct="1">
              <a:lnSpc>
                <a:spcPct val="110000"/>
              </a:lnSpc>
              <a:spcBef>
                <a:spcPts val="1040"/>
              </a:spcBef>
              <a:spcAft>
                <a:spcPts val="62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6CD1E4FA-FCD6-4F98-8B0A-2138971C40A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3"/>
            <a:ext cx="9846458" cy="229968"/>
          </a:xfrm>
        </p:spPr>
        <p:txBody>
          <a:bodyPr anchor="t">
            <a:normAutofit/>
          </a:bodyPr>
          <a:lstStyle>
            <a:lvl1pPr>
              <a:defRPr sz="831"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29"/>
            <a:ext cx="7157000" cy="318553"/>
          </a:xfrm>
        </p:spPr>
        <p:txBody>
          <a:bodyPr lIns="18000" anchor="ctr">
            <a:normAutofit/>
          </a:bodyPr>
          <a:lstStyle>
            <a:lvl1pPr>
              <a:defRPr sz="1663"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20737903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Large Image whit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a:xfrm>
            <a:off x="421000" y="1984585"/>
            <a:ext cx="9846457" cy="4671709"/>
          </a:xfrm>
          <a:solidFill>
            <a:schemeClr val="bg1">
              <a:lumMod val="85000"/>
            </a:schemeClr>
          </a:solidFill>
        </p:spPr>
        <p:txBody>
          <a:bodyPr bIns="1980000" anchor="ctr"/>
          <a:lstStyle>
            <a:lvl1pPr marL="0" marR="0" indent="0" algn="ctr" defTabSz="950409" rtl="0" eaLnBrk="1" fontAlgn="auto" latinLnBrk="0" hangingPunct="1">
              <a:lnSpc>
                <a:spcPct val="110000"/>
              </a:lnSpc>
              <a:spcBef>
                <a:spcPts val="1040"/>
              </a:spcBef>
              <a:spcAft>
                <a:spcPts val="624"/>
              </a:spcAft>
              <a:buClr>
                <a:schemeClr val="tx1"/>
              </a:buClr>
              <a:buSzPct val="80000"/>
              <a:buFontTx/>
              <a:buNone/>
              <a:tabLst/>
              <a:defRPr sz="1455">
                <a:solidFill>
                  <a:schemeClr val="bg1"/>
                </a:solidFill>
              </a:defRPr>
            </a:lvl1pPr>
          </a:lstStyle>
          <a:p>
            <a:pPr marL="0" marR="0" lvl="0" indent="0" algn="ctr" defTabSz="950409" rtl="0" eaLnBrk="1" fontAlgn="auto" latinLnBrk="0" hangingPunct="1">
              <a:lnSpc>
                <a:spcPct val="110000"/>
              </a:lnSpc>
              <a:spcBef>
                <a:spcPts val="1040"/>
              </a:spcBef>
              <a:spcAft>
                <a:spcPts val="62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3" name="Date Placeholder 2"/>
          <p:cNvSpPr>
            <a:spLocks noGrp="1"/>
          </p:cNvSpPr>
          <p:nvPr>
            <p:ph type="dt" sz="half" idx="18"/>
          </p:nvPr>
        </p:nvSpPr>
        <p:spPr/>
        <p:txBody>
          <a:bodyPr/>
          <a:lstStyle/>
          <a:p>
            <a:fld id="{080241F1-0EEA-47C0-8D3F-B3B3E6B37855}"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9"/>
          </p:nvPr>
        </p:nvSpPr>
        <p:spPr/>
        <p:txBody>
          <a:body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6" name="Text Placeholder 7"/>
          <p:cNvSpPr>
            <a:spLocks noGrp="1"/>
          </p:cNvSpPr>
          <p:nvPr>
            <p:ph type="body" sz="quarter" idx="21" hasCustomPrompt="1"/>
          </p:nvPr>
        </p:nvSpPr>
        <p:spPr>
          <a:xfrm>
            <a:off x="421000" y="6939043"/>
            <a:ext cx="9846458" cy="229968"/>
          </a:xfrm>
        </p:spPr>
        <p:txBody>
          <a:bodyPr anchor="t">
            <a:normAutofit/>
          </a:bodyPr>
          <a:lstStyle>
            <a:lvl1pPr>
              <a:defRPr sz="831" b="0">
                <a:solidFill>
                  <a:schemeClr val="tx1"/>
                </a:solidFill>
                <a:latin typeface="+mn-lt"/>
              </a:defRPr>
            </a:lvl1pPr>
          </a:lstStyle>
          <a:p>
            <a:pPr lvl="0"/>
            <a:r>
              <a:rPr lang="en-GB" noProof="0"/>
              <a:t>Source:</a:t>
            </a:r>
          </a:p>
        </p:txBody>
      </p:sp>
      <p:sp>
        <p:nvSpPr>
          <p:cNvPr id="7" name="Title 6"/>
          <p:cNvSpPr>
            <a:spLocks noGrp="1"/>
          </p:cNvSpPr>
          <p:nvPr>
            <p:ph type="title"/>
          </p:nvPr>
        </p:nvSpPr>
        <p:spPr/>
        <p:txBody>
          <a:bodyPr/>
          <a:lstStyle/>
          <a:p>
            <a:r>
              <a:rPr lang="en-GB" noProof="0"/>
              <a:t>Click to edit Master title style</a:t>
            </a:r>
          </a:p>
        </p:txBody>
      </p:sp>
      <p:sp>
        <p:nvSpPr>
          <p:cNvPr id="14" name="Text Placeholder 7"/>
          <p:cNvSpPr>
            <a:spLocks noGrp="1"/>
          </p:cNvSpPr>
          <p:nvPr>
            <p:ph type="body" sz="quarter" idx="13" hasCustomPrompt="1"/>
          </p:nvPr>
        </p:nvSpPr>
        <p:spPr>
          <a:xfrm>
            <a:off x="421426" y="1309829"/>
            <a:ext cx="7157000" cy="318553"/>
          </a:xfrm>
        </p:spPr>
        <p:txBody>
          <a:bodyPr lIns="18000" anchor="ctr">
            <a:normAutofit/>
          </a:bodyPr>
          <a:lstStyle>
            <a:lvl1pPr>
              <a:defRPr sz="1663"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99863861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hapter Intro large Text whit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a:noFill/>
        </p:spPr>
        <p:txBody>
          <a:bodyPr/>
          <a:lstStyle>
            <a:lvl1pPr>
              <a:defRPr>
                <a:solidFill>
                  <a:schemeClr val="tx1"/>
                </a:solidFill>
              </a:defRPr>
            </a:lvl1pPr>
          </a:lstStyle>
          <a:p>
            <a:fld id="{3C8783AD-39BB-4344-A133-72D1D9DB84A8}" type="datetime1">
              <a:rPr lang="en-GB" smtClean="0">
                <a:solidFill>
                  <a:prstClr val="black"/>
                </a:solidFill>
              </a:rPr>
              <a:pPr/>
              <a:t>09/11/2020</a:t>
            </a:fld>
            <a:endParaRPr lang="en-GB">
              <a:solidFill>
                <a:prstClr val="black"/>
              </a:solidFill>
            </a:endParaRPr>
          </a:p>
        </p:txBody>
      </p:sp>
      <p:sp>
        <p:nvSpPr>
          <p:cNvPr id="19" name="Footer Placeholder 18"/>
          <p:cNvSpPr>
            <a:spLocks noGrp="1"/>
          </p:cNvSpPr>
          <p:nvPr>
            <p:ph type="ftr" sz="quarter" idx="15"/>
          </p:nvPr>
        </p:nvSpPr>
        <p:spPr>
          <a:noFill/>
        </p:spPr>
        <p:txBody>
          <a:bodyPr/>
          <a:lstStyle/>
          <a:p>
            <a:r>
              <a:rPr lang="en-US">
                <a:solidFill>
                  <a:prstClr val="black"/>
                </a:solidFill>
              </a:rPr>
              <a:t>|     Monitoring WASH in Health Care Facilities</a:t>
            </a:r>
            <a:endParaRPr lang="en-GB" dirty="0">
              <a:solidFill>
                <a:prstClr val="black"/>
              </a:solidFill>
            </a:endParaRPr>
          </a:p>
        </p:txBody>
      </p:sp>
      <p:sp>
        <p:nvSpPr>
          <p:cNvPr id="20" name="Slide Number Placeholder 19"/>
          <p:cNvSpPr>
            <a:spLocks noGrp="1"/>
          </p:cNvSpPr>
          <p:nvPr>
            <p:ph type="sldNum" sz="quarter" idx="16"/>
          </p:nvPr>
        </p:nvSpPr>
        <p:spPr>
          <a:noFill/>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7" name="Text Placeholder 7"/>
          <p:cNvSpPr>
            <a:spLocks noGrp="1"/>
          </p:cNvSpPr>
          <p:nvPr>
            <p:ph type="body" sz="quarter" idx="21" hasCustomPrompt="1"/>
          </p:nvPr>
        </p:nvSpPr>
        <p:spPr>
          <a:xfrm>
            <a:off x="421000" y="6939043"/>
            <a:ext cx="9846458" cy="229968"/>
          </a:xfrm>
          <a:noFill/>
        </p:spPr>
        <p:txBody>
          <a:bodyPr anchor="t">
            <a:normAutofit/>
          </a:bodyPr>
          <a:lstStyle>
            <a:lvl1pPr>
              <a:defRPr sz="831" b="0">
                <a:solidFill>
                  <a:schemeClr val="tx1"/>
                </a:solidFill>
                <a:latin typeface="+mn-lt"/>
              </a:defRPr>
            </a:lvl1pPr>
          </a:lstStyle>
          <a:p>
            <a:pPr lvl="0"/>
            <a:r>
              <a:rPr lang="en-GB" noProof="0"/>
              <a:t>Source:</a:t>
            </a:r>
          </a:p>
        </p:txBody>
      </p:sp>
      <p:sp>
        <p:nvSpPr>
          <p:cNvPr id="4" name="Title 3"/>
          <p:cNvSpPr>
            <a:spLocks noGrp="1"/>
          </p:cNvSpPr>
          <p:nvPr>
            <p:ph type="title"/>
          </p:nvPr>
        </p:nvSpPr>
        <p:spPr>
          <a:noFill/>
        </p:spPr>
        <p:txBody>
          <a:bodyPr/>
          <a:lstStyle/>
          <a:p>
            <a:r>
              <a:rPr lang="en-GB" noProof="0" dirty="0"/>
              <a:t>Click to edit Master title style</a:t>
            </a:r>
          </a:p>
        </p:txBody>
      </p:sp>
      <p:sp>
        <p:nvSpPr>
          <p:cNvPr id="15" name="Text Placeholder 7"/>
          <p:cNvSpPr>
            <a:spLocks noGrp="1"/>
          </p:cNvSpPr>
          <p:nvPr>
            <p:ph type="body" sz="quarter" idx="13" hasCustomPrompt="1"/>
          </p:nvPr>
        </p:nvSpPr>
        <p:spPr>
          <a:xfrm>
            <a:off x="421426" y="1309829"/>
            <a:ext cx="7157000" cy="318553"/>
          </a:xfrm>
        </p:spPr>
        <p:txBody>
          <a:bodyPr lIns="18000" anchor="ctr">
            <a:normAutofit/>
          </a:bodyPr>
          <a:lstStyle>
            <a:lvl1pPr>
              <a:defRPr sz="1663" b="0">
                <a:solidFill>
                  <a:schemeClr val="tx1"/>
                </a:solidFill>
                <a:latin typeface="+mj-lt"/>
              </a:defRPr>
            </a:lvl1pPr>
          </a:lstStyle>
          <a:p>
            <a:pPr lvl="0"/>
            <a:r>
              <a:rPr lang="en-GB" noProof="0" dirty="0"/>
              <a:t>One line Subtitle (optional)</a:t>
            </a:r>
          </a:p>
        </p:txBody>
      </p:sp>
      <p:sp>
        <p:nvSpPr>
          <p:cNvPr id="12" name="Text Placeholder 4"/>
          <p:cNvSpPr>
            <a:spLocks noGrp="1"/>
          </p:cNvSpPr>
          <p:nvPr>
            <p:ph type="body" sz="quarter" idx="18"/>
          </p:nvPr>
        </p:nvSpPr>
        <p:spPr>
          <a:xfrm>
            <a:off x="420999" y="1984585"/>
            <a:ext cx="9846458" cy="4671709"/>
          </a:xfrm>
          <a:noFill/>
        </p:spPr>
        <p:txBody>
          <a:bodyPr lIns="0" tIns="0" rIns="0" bIns="0"/>
          <a:lstStyle>
            <a:lvl1pPr>
              <a:lnSpc>
                <a:spcPct val="110000"/>
              </a:lnSpc>
              <a:defRPr sz="1455" b="1">
                <a:solidFill>
                  <a:schemeClr val="tx1"/>
                </a:solidFill>
                <a:latin typeface="+mn-lt"/>
              </a:defRPr>
            </a:lvl1pPr>
            <a:lvl2pPr>
              <a:lnSpc>
                <a:spcPct val="110000"/>
              </a:lnSpc>
              <a:defRPr sz="1455">
                <a:solidFill>
                  <a:schemeClr val="tx1"/>
                </a:solidFill>
                <a:latin typeface="+mn-lt"/>
              </a:defRPr>
            </a:lvl2pPr>
          </a:lstStyle>
          <a:p>
            <a:pPr lvl="0"/>
            <a:r>
              <a:rPr lang="en-GB" noProof="0" dirty="0"/>
              <a:t>Edit Master text styles</a:t>
            </a:r>
          </a:p>
          <a:p>
            <a:pPr lvl="1"/>
            <a:r>
              <a:rPr lang="en-GB" noProof="0" dirty="0"/>
              <a:t>Second level</a:t>
            </a:r>
          </a:p>
        </p:txBody>
      </p:sp>
    </p:spTree>
    <p:extLst>
      <p:ext uri="{BB962C8B-B14F-4D97-AF65-F5344CB8AC3E}">
        <p14:creationId xmlns:p14="http://schemas.microsoft.com/office/powerpoint/2010/main" val="267469987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whit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4"/>
            <a:ext cx="10693400" cy="7561262"/>
          </a:xfrm>
          <a:solidFill>
            <a:schemeClr val="bg1"/>
          </a:solidFill>
        </p:spPr>
        <p:txBody>
          <a:bodyPr wrap="square" tIns="1980000" bIns="0" anchor="ctr"/>
          <a:lstStyle>
            <a:lvl1pPr marL="0" marR="0" indent="0" algn="ctr" defTabSz="950409" rtl="0" eaLnBrk="1" fontAlgn="auto" latinLnBrk="0" hangingPunct="1">
              <a:lnSpc>
                <a:spcPct val="110000"/>
              </a:lnSpc>
              <a:spcBef>
                <a:spcPts val="1040"/>
              </a:spcBef>
              <a:spcAft>
                <a:spcPts val="624"/>
              </a:spcAft>
              <a:buClr>
                <a:schemeClr val="tx1"/>
              </a:buClr>
              <a:buSzPct val="80000"/>
              <a:buFontTx/>
              <a:buNone/>
              <a:tabLst/>
              <a:defRPr sz="1455">
                <a:solidFill>
                  <a:schemeClr val="accent6"/>
                </a:solidFill>
              </a:defRPr>
            </a:lvl1pPr>
          </a:lstStyle>
          <a:p>
            <a:pPr marL="0" marR="0" lvl="0" indent="0" algn="ctr" defTabSz="950409" rtl="0" eaLnBrk="1" fontAlgn="auto" latinLnBrk="0" hangingPunct="1">
              <a:lnSpc>
                <a:spcPct val="110000"/>
              </a:lnSpc>
              <a:spcBef>
                <a:spcPts val="1040"/>
              </a:spcBef>
              <a:spcAft>
                <a:spcPts val="624"/>
              </a:spcAft>
              <a:buClr>
                <a:schemeClr val="tx1"/>
              </a:buClr>
              <a:buSzPct val="80000"/>
              <a:buFontTx/>
              <a:buNone/>
              <a:tabLst/>
              <a:defRPr/>
            </a:pPr>
            <a:r>
              <a:rPr lang="en-GB" noProof="0" dirty="0"/>
              <a:t>Click on Icon to add picture, then arrange object (send to back)</a:t>
            </a:r>
          </a:p>
          <a:p>
            <a:pPr marL="0" marR="0" lvl="0" indent="0" algn="ctr" defTabSz="950409" rtl="0" eaLnBrk="1" fontAlgn="auto" latinLnBrk="0" hangingPunct="1">
              <a:lnSpc>
                <a:spcPct val="110000"/>
              </a:lnSpc>
              <a:spcBef>
                <a:spcPts val="1040"/>
              </a:spcBef>
              <a:spcAft>
                <a:spcPts val="62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9" name="Text Placeholder 4"/>
          <p:cNvSpPr>
            <a:spLocks noGrp="1"/>
          </p:cNvSpPr>
          <p:nvPr>
            <p:ph type="body" sz="quarter" idx="18"/>
          </p:nvPr>
        </p:nvSpPr>
        <p:spPr bwMode="gray">
          <a:xfrm>
            <a:off x="3" y="1984583"/>
            <a:ext cx="3753829" cy="1818591"/>
          </a:xfrm>
          <a:solidFill>
            <a:schemeClr val="tx2">
              <a:alpha val="90000"/>
            </a:schemeClr>
          </a:solidFill>
        </p:spPr>
        <p:txBody>
          <a:bodyPr lIns="360000" tIns="180000" rIns="360000" bIns="180000">
            <a:noAutofit/>
          </a:bodyPr>
          <a:lstStyle>
            <a:lvl1pPr>
              <a:defRPr sz="2911" b="1">
                <a:solidFill>
                  <a:schemeClr val="bg1"/>
                </a:solidFill>
                <a:latin typeface="+mj-lt"/>
              </a:defRPr>
            </a:lvl1pPr>
            <a:lvl2pPr marL="562655" indent="-285453">
              <a:buClr>
                <a:schemeClr val="bg1"/>
              </a:buClr>
              <a:defRPr sz="2911">
                <a:solidFill>
                  <a:schemeClr val="bg1"/>
                </a:solidFill>
                <a:latin typeface="+mj-lt"/>
              </a:defRPr>
            </a:lvl2pPr>
          </a:lstStyle>
          <a:p>
            <a:pPr lvl="0"/>
            <a:r>
              <a:rPr lang="en-GB" noProof="0" dirty="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fld id="{95D2BDAD-C3B1-4D4D-BCAB-0920DD58C7A3}" type="datetime1">
              <a:rPr lang="en-GB" smtClean="0">
                <a:solidFill>
                  <a:prstClr val="black"/>
                </a:solidFill>
              </a:rPr>
              <a:pPr/>
              <a:t>09/11/2020</a:t>
            </a:fld>
            <a:endParaRPr lang="en-GB">
              <a:solidFill>
                <a:prstClr val="black"/>
              </a:solidFill>
            </a:endParaRPr>
          </a:p>
        </p:txBody>
      </p:sp>
      <p:sp>
        <p:nvSpPr>
          <p:cNvPr id="3" name="Footer Placeholder 2"/>
          <p:cNvSpPr>
            <a:spLocks noGrp="1"/>
          </p:cNvSpPr>
          <p:nvPr>
            <p:ph type="ftr" sz="quarter" idx="20"/>
          </p:nvPr>
        </p:nvSpPr>
        <p:spPr bwMode="gray"/>
        <p:txBody>
          <a:bodyPr/>
          <a:lstStyle>
            <a:lvl1pPr>
              <a:defRPr>
                <a:solidFill>
                  <a:schemeClr val="tx1"/>
                </a:solidFill>
              </a:defRPr>
            </a:lvl1pPr>
          </a:lstStyle>
          <a:p>
            <a:r>
              <a:rPr lang="en-US">
                <a:solidFill>
                  <a:prstClr val="black"/>
                </a:solidFill>
              </a:rPr>
              <a:t>|     Monitoring WASH in Health Care Facilities</a:t>
            </a:r>
            <a:endParaRPr lang="en-GB">
              <a:solidFill>
                <a:prstClr val="black"/>
              </a:solidFill>
            </a:endParaRP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solidFill>
                  <a:prstClr val="black"/>
                </a:solidFill>
              </a:rPr>
              <a:pPr/>
              <a:t>‹#›</a:t>
            </a:fld>
            <a:endParaRPr lang="en-GB">
              <a:solidFill>
                <a:prstClr val="black"/>
              </a:solidFill>
            </a:endParaRPr>
          </a:p>
        </p:txBody>
      </p:sp>
      <p:sp>
        <p:nvSpPr>
          <p:cNvPr id="15" name="Text Placeholder 7"/>
          <p:cNvSpPr>
            <a:spLocks noGrp="1"/>
          </p:cNvSpPr>
          <p:nvPr>
            <p:ph type="body" sz="quarter" idx="22" hasCustomPrompt="1"/>
          </p:nvPr>
        </p:nvSpPr>
        <p:spPr bwMode="gray">
          <a:xfrm>
            <a:off x="421000" y="6939043"/>
            <a:ext cx="9846458" cy="229968"/>
          </a:xfrm>
        </p:spPr>
        <p:txBody>
          <a:bodyPr anchor="t">
            <a:normAutofit/>
          </a:bodyPr>
          <a:lstStyle>
            <a:lvl1pPr>
              <a:defRPr sz="831"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
        <p:nvSpPr>
          <p:cNvPr id="6" name="Picture Placeholder 5"/>
          <p:cNvSpPr>
            <a:spLocks noGrp="1"/>
          </p:cNvSpPr>
          <p:nvPr>
            <p:ph type="pic" sz="quarter" idx="23" hasCustomPrompt="1"/>
          </p:nvPr>
        </p:nvSpPr>
        <p:spPr bwMode="gray">
          <a:xfrm>
            <a:off x="7956167" y="410101"/>
            <a:ext cx="2311290" cy="766049"/>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lstStyle>
            <a:lvl1pPr algn="ctr">
              <a:defRPr sz="110">
                <a:solidFill>
                  <a:schemeClr val="bg1"/>
                </a:solidFill>
              </a:defRPr>
            </a:lvl1pPr>
          </a:lstStyle>
          <a:p>
            <a:r>
              <a:rPr lang="en-GB" noProof="0"/>
              <a:t>.</a:t>
            </a:r>
          </a:p>
        </p:txBody>
      </p:sp>
    </p:spTree>
    <p:extLst>
      <p:ext uri="{BB962C8B-B14F-4D97-AF65-F5344CB8AC3E}">
        <p14:creationId xmlns:p14="http://schemas.microsoft.com/office/powerpoint/2010/main" val="231920696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Agenda whit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p>
            <a:fld id="{D8A80B80-3C39-4ABA-AE91-B32640717E7F}" type="datetime1">
              <a:rPr lang="en-GB" smtClean="0">
                <a:solidFill>
                  <a:prstClr val="black"/>
                </a:solidFill>
              </a:rPr>
              <a:pPr/>
              <a:t>09/11/2020</a:t>
            </a:fld>
            <a:endParaRPr lang="en-GB">
              <a:solidFill>
                <a:prstClr val="black"/>
              </a:solidFill>
            </a:endParaRPr>
          </a:p>
        </p:txBody>
      </p:sp>
      <p:sp>
        <p:nvSpPr>
          <p:cNvPr id="8" name="Footer Placeholder 7"/>
          <p:cNvSpPr>
            <a:spLocks noGrp="1"/>
          </p:cNvSpPr>
          <p:nvPr>
            <p:ph type="ftr" sz="quarter" idx="31"/>
          </p:nvPr>
        </p:nvSpPr>
        <p:spPr bwMode="gray"/>
        <p:txBody>
          <a:bodyPr/>
          <a:lstStyle/>
          <a:p>
            <a:r>
              <a:rPr lang="en-US">
                <a:solidFill>
                  <a:prstClr val="black"/>
                </a:solidFill>
              </a:rPr>
              <a:t>|     Monitoring WASH in Health Care Facilities</a:t>
            </a:r>
            <a:endParaRPr lang="en-GB">
              <a:solidFill>
                <a:prstClr val="black"/>
              </a:solidFill>
            </a:endParaRPr>
          </a:p>
        </p:txBody>
      </p:sp>
      <p:sp>
        <p:nvSpPr>
          <p:cNvPr id="9" name="Slide Number Placeholder 8"/>
          <p:cNvSpPr>
            <a:spLocks noGrp="1"/>
          </p:cNvSpPr>
          <p:nvPr>
            <p:ph type="sldNum" sz="quarter" idx="3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28" name="Rectangle 27"/>
          <p:cNvSpPr/>
          <p:nvPr userDrawn="1"/>
        </p:nvSpPr>
        <p:spPr bwMode="gray">
          <a:xfrm>
            <a:off x="421000" y="1984587"/>
            <a:ext cx="5585128" cy="1571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5204"/>
            <a:endParaRPr lang="en-GB" sz="4054">
              <a:solidFill>
                <a:prstClr val="white"/>
              </a:solidFill>
            </a:endParaRPr>
          </a:p>
        </p:txBody>
      </p:sp>
      <p:sp>
        <p:nvSpPr>
          <p:cNvPr id="4" name="Text Placeholder 3"/>
          <p:cNvSpPr>
            <a:spLocks noGrp="1"/>
          </p:cNvSpPr>
          <p:nvPr>
            <p:ph type="body" sz="quarter" idx="33" hasCustomPrompt="1"/>
          </p:nvPr>
        </p:nvSpPr>
        <p:spPr>
          <a:xfrm>
            <a:off x="421001" y="2363510"/>
            <a:ext cx="866983" cy="436608"/>
          </a:xfrm>
        </p:spPr>
        <p:txBody>
          <a:bodyPr/>
          <a:lstStyle>
            <a:lvl1pPr>
              <a:defRPr sz="2911" b="1">
                <a:solidFill>
                  <a:srgbClr val="0092CC"/>
                </a:solidFill>
                <a:latin typeface="+mj-lt"/>
              </a:defRPr>
            </a:lvl1pPr>
            <a:lvl2pPr>
              <a:defRPr sz="2911" b="1">
                <a:latin typeface="+mj-lt"/>
              </a:defRPr>
            </a:lvl2pPr>
            <a:lvl3pPr>
              <a:defRPr sz="2911" b="1">
                <a:latin typeface="+mj-lt"/>
              </a:defRPr>
            </a:lvl3pPr>
            <a:lvl4pPr>
              <a:defRPr sz="2911" b="1">
                <a:latin typeface="+mj-lt"/>
              </a:defRPr>
            </a:lvl4pPr>
            <a:lvl5pPr>
              <a:defRPr sz="2911" b="1">
                <a:latin typeface="+mj-lt"/>
              </a:defRPr>
            </a:lvl5pPr>
          </a:lstStyle>
          <a:p>
            <a:pPr lvl="0"/>
            <a:r>
              <a:rPr lang="en-GB" noProof="0" dirty="0"/>
              <a:t>01</a:t>
            </a:r>
          </a:p>
        </p:txBody>
      </p:sp>
      <p:sp>
        <p:nvSpPr>
          <p:cNvPr id="31" name="Text Placeholder 3"/>
          <p:cNvSpPr>
            <a:spLocks noGrp="1"/>
          </p:cNvSpPr>
          <p:nvPr>
            <p:ph type="body" sz="quarter" idx="34" hasCustomPrompt="1"/>
          </p:nvPr>
        </p:nvSpPr>
        <p:spPr>
          <a:xfrm>
            <a:off x="1497565" y="2363510"/>
            <a:ext cx="4508562" cy="436608"/>
          </a:xfrm>
        </p:spPr>
        <p:txBody>
          <a:bodyPr tIns="144000"/>
          <a:lstStyle>
            <a:lvl1pPr>
              <a:lnSpc>
                <a:spcPct val="100000"/>
              </a:lnSpc>
              <a:spcBef>
                <a:spcPts val="0"/>
              </a:spcBef>
              <a:spcAft>
                <a:spcPts val="0"/>
              </a:spcAft>
              <a:defRPr sz="1663" b="0">
                <a:solidFill>
                  <a:schemeClr val="tx1"/>
                </a:solidFill>
                <a:latin typeface="+mn-lt"/>
              </a:defRPr>
            </a:lvl1pPr>
            <a:lvl2pPr>
              <a:defRPr sz="2911" b="1">
                <a:latin typeface="+mj-lt"/>
              </a:defRPr>
            </a:lvl2pPr>
            <a:lvl3pPr>
              <a:defRPr sz="2911" b="1">
                <a:latin typeface="+mj-lt"/>
              </a:defRPr>
            </a:lvl3pPr>
            <a:lvl4pPr>
              <a:defRPr sz="2911" b="1">
                <a:latin typeface="+mj-lt"/>
              </a:defRPr>
            </a:lvl4pPr>
            <a:lvl5pPr>
              <a:defRPr sz="2911" b="1">
                <a:latin typeface="+mj-lt"/>
              </a:defRPr>
            </a:lvl5pPr>
          </a:lstStyle>
          <a:p>
            <a:pPr lvl="0"/>
            <a:r>
              <a:rPr lang="en-GB" noProof="0" dirty="0"/>
              <a:t>Headline</a:t>
            </a:r>
          </a:p>
        </p:txBody>
      </p:sp>
      <p:sp>
        <p:nvSpPr>
          <p:cNvPr id="34" name="Text Placeholder 3"/>
          <p:cNvSpPr>
            <a:spLocks noGrp="1"/>
          </p:cNvSpPr>
          <p:nvPr>
            <p:ph type="body" sz="quarter" idx="35" hasCustomPrompt="1"/>
          </p:nvPr>
        </p:nvSpPr>
        <p:spPr>
          <a:xfrm>
            <a:off x="6519130" y="2363510"/>
            <a:ext cx="3748329" cy="436608"/>
          </a:xfrm>
        </p:spPr>
        <p:txBody>
          <a:bodyPr tIns="144000"/>
          <a:lstStyle>
            <a:lvl1pPr>
              <a:lnSpc>
                <a:spcPct val="100000"/>
              </a:lnSpc>
              <a:spcBef>
                <a:spcPts val="0"/>
              </a:spcBef>
              <a:spcAft>
                <a:spcPts val="0"/>
              </a:spcAft>
              <a:defRPr sz="1663" b="0">
                <a:solidFill>
                  <a:schemeClr val="tx1"/>
                </a:solidFill>
                <a:latin typeface="+mn-lt"/>
              </a:defRPr>
            </a:lvl1pPr>
            <a:lvl2pPr>
              <a:defRPr sz="2911" b="1">
                <a:latin typeface="+mj-lt"/>
              </a:defRPr>
            </a:lvl2pPr>
            <a:lvl3pPr>
              <a:defRPr sz="2911" b="1">
                <a:latin typeface="+mj-lt"/>
              </a:defRPr>
            </a:lvl3pPr>
            <a:lvl4pPr>
              <a:defRPr sz="2911" b="1">
                <a:latin typeface="+mj-lt"/>
              </a:defRPr>
            </a:lvl4pPr>
            <a:lvl5pPr>
              <a:defRPr sz="2911" b="1">
                <a:latin typeface="+mj-lt"/>
              </a:defRPr>
            </a:lvl5pPr>
          </a:lstStyle>
          <a:p>
            <a:pPr lvl="0"/>
            <a:r>
              <a:rPr lang="en-GB" noProof="0" dirty="0"/>
              <a:t>Speaker</a:t>
            </a:r>
          </a:p>
        </p:txBody>
      </p:sp>
      <p:sp>
        <p:nvSpPr>
          <p:cNvPr id="36" name="Text Placeholder 3"/>
          <p:cNvSpPr>
            <a:spLocks noGrp="1"/>
          </p:cNvSpPr>
          <p:nvPr>
            <p:ph type="body" sz="quarter" idx="36" hasCustomPrompt="1"/>
          </p:nvPr>
        </p:nvSpPr>
        <p:spPr>
          <a:xfrm>
            <a:off x="421001" y="3173049"/>
            <a:ext cx="866983" cy="436608"/>
          </a:xfrm>
        </p:spPr>
        <p:txBody>
          <a:bodyPr/>
          <a:lstStyle>
            <a:lvl1pPr>
              <a:defRPr sz="2911" b="1">
                <a:solidFill>
                  <a:srgbClr val="0092CC"/>
                </a:solidFill>
                <a:latin typeface="+mj-lt"/>
              </a:defRPr>
            </a:lvl1pPr>
            <a:lvl2pPr>
              <a:defRPr sz="2911" b="1">
                <a:latin typeface="+mj-lt"/>
              </a:defRPr>
            </a:lvl2pPr>
            <a:lvl3pPr>
              <a:defRPr sz="2911" b="1">
                <a:latin typeface="+mj-lt"/>
              </a:defRPr>
            </a:lvl3pPr>
            <a:lvl4pPr>
              <a:defRPr sz="2911" b="1">
                <a:latin typeface="+mj-lt"/>
              </a:defRPr>
            </a:lvl4pPr>
            <a:lvl5pPr>
              <a:defRPr sz="2911"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497565" y="3173049"/>
            <a:ext cx="4508562" cy="436608"/>
          </a:xfrm>
        </p:spPr>
        <p:txBody>
          <a:bodyPr tIns="144000"/>
          <a:lstStyle>
            <a:lvl1pPr>
              <a:lnSpc>
                <a:spcPct val="100000"/>
              </a:lnSpc>
              <a:spcBef>
                <a:spcPts val="0"/>
              </a:spcBef>
              <a:spcAft>
                <a:spcPts val="0"/>
              </a:spcAft>
              <a:defRPr sz="1663" b="0">
                <a:solidFill>
                  <a:schemeClr val="tx1"/>
                </a:solidFill>
                <a:latin typeface="+mn-lt"/>
              </a:defRPr>
            </a:lvl1pPr>
            <a:lvl2pPr>
              <a:defRPr sz="2911" b="1">
                <a:latin typeface="+mj-lt"/>
              </a:defRPr>
            </a:lvl2pPr>
            <a:lvl3pPr>
              <a:defRPr sz="2911" b="1">
                <a:latin typeface="+mj-lt"/>
              </a:defRPr>
            </a:lvl3pPr>
            <a:lvl4pPr>
              <a:defRPr sz="2911" b="1">
                <a:latin typeface="+mj-lt"/>
              </a:defRPr>
            </a:lvl4pPr>
            <a:lvl5pPr>
              <a:defRPr sz="2911"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6519130" y="3173049"/>
            <a:ext cx="3748329" cy="436608"/>
          </a:xfrm>
        </p:spPr>
        <p:txBody>
          <a:bodyPr tIns="144000"/>
          <a:lstStyle>
            <a:lvl1pPr>
              <a:lnSpc>
                <a:spcPct val="100000"/>
              </a:lnSpc>
              <a:spcBef>
                <a:spcPts val="0"/>
              </a:spcBef>
              <a:spcAft>
                <a:spcPts val="0"/>
              </a:spcAft>
              <a:defRPr sz="1663" b="0">
                <a:solidFill>
                  <a:schemeClr val="tx1"/>
                </a:solidFill>
                <a:latin typeface="+mn-lt"/>
              </a:defRPr>
            </a:lvl1pPr>
            <a:lvl2pPr>
              <a:defRPr sz="2911" b="1">
                <a:latin typeface="+mj-lt"/>
              </a:defRPr>
            </a:lvl2pPr>
            <a:lvl3pPr>
              <a:defRPr sz="2911" b="1">
                <a:latin typeface="+mj-lt"/>
              </a:defRPr>
            </a:lvl3pPr>
            <a:lvl4pPr>
              <a:defRPr sz="2911" b="1">
                <a:latin typeface="+mj-lt"/>
              </a:defRPr>
            </a:lvl4pPr>
            <a:lvl5pPr>
              <a:defRPr sz="2911"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21001" y="3982588"/>
            <a:ext cx="866983" cy="436608"/>
          </a:xfrm>
        </p:spPr>
        <p:txBody>
          <a:bodyPr/>
          <a:lstStyle>
            <a:lvl1pPr>
              <a:defRPr sz="2911" b="1">
                <a:solidFill>
                  <a:srgbClr val="0092CC"/>
                </a:solidFill>
                <a:latin typeface="+mj-lt"/>
              </a:defRPr>
            </a:lvl1pPr>
            <a:lvl2pPr>
              <a:defRPr sz="2911" b="1">
                <a:latin typeface="+mj-lt"/>
              </a:defRPr>
            </a:lvl2pPr>
            <a:lvl3pPr>
              <a:defRPr sz="2911" b="1">
                <a:latin typeface="+mj-lt"/>
              </a:defRPr>
            </a:lvl3pPr>
            <a:lvl4pPr>
              <a:defRPr sz="2911" b="1">
                <a:latin typeface="+mj-lt"/>
              </a:defRPr>
            </a:lvl4pPr>
            <a:lvl5pPr>
              <a:defRPr sz="2911"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497565" y="3982588"/>
            <a:ext cx="4508562" cy="436608"/>
          </a:xfrm>
        </p:spPr>
        <p:txBody>
          <a:bodyPr tIns="144000"/>
          <a:lstStyle>
            <a:lvl1pPr>
              <a:lnSpc>
                <a:spcPct val="100000"/>
              </a:lnSpc>
              <a:spcBef>
                <a:spcPts val="0"/>
              </a:spcBef>
              <a:spcAft>
                <a:spcPts val="0"/>
              </a:spcAft>
              <a:defRPr sz="1663" b="0">
                <a:solidFill>
                  <a:schemeClr val="tx1"/>
                </a:solidFill>
                <a:latin typeface="+mn-lt"/>
              </a:defRPr>
            </a:lvl1pPr>
            <a:lvl2pPr>
              <a:defRPr sz="2911" b="1">
                <a:latin typeface="+mj-lt"/>
              </a:defRPr>
            </a:lvl2pPr>
            <a:lvl3pPr>
              <a:defRPr sz="2911" b="1">
                <a:latin typeface="+mj-lt"/>
              </a:defRPr>
            </a:lvl3pPr>
            <a:lvl4pPr>
              <a:defRPr sz="2911" b="1">
                <a:latin typeface="+mj-lt"/>
              </a:defRPr>
            </a:lvl4pPr>
            <a:lvl5pPr>
              <a:defRPr sz="2911"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6519130" y="3982588"/>
            <a:ext cx="3748329" cy="436608"/>
          </a:xfrm>
        </p:spPr>
        <p:txBody>
          <a:bodyPr tIns="144000"/>
          <a:lstStyle>
            <a:lvl1pPr>
              <a:lnSpc>
                <a:spcPct val="100000"/>
              </a:lnSpc>
              <a:spcBef>
                <a:spcPts val="0"/>
              </a:spcBef>
              <a:spcAft>
                <a:spcPts val="0"/>
              </a:spcAft>
              <a:defRPr sz="1663" b="0">
                <a:solidFill>
                  <a:schemeClr val="tx1"/>
                </a:solidFill>
                <a:latin typeface="+mn-lt"/>
              </a:defRPr>
            </a:lvl1pPr>
            <a:lvl2pPr>
              <a:defRPr sz="2911" b="1">
                <a:latin typeface="+mj-lt"/>
              </a:defRPr>
            </a:lvl2pPr>
            <a:lvl3pPr>
              <a:defRPr sz="2911" b="1">
                <a:latin typeface="+mj-lt"/>
              </a:defRPr>
            </a:lvl3pPr>
            <a:lvl4pPr>
              <a:defRPr sz="2911" b="1">
                <a:latin typeface="+mj-lt"/>
              </a:defRPr>
            </a:lvl4pPr>
            <a:lvl5pPr>
              <a:defRPr sz="2911"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21001" y="4792128"/>
            <a:ext cx="866983" cy="436608"/>
          </a:xfrm>
        </p:spPr>
        <p:txBody>
          <a:bodyPr/>
          <a:lstStyle>
            <a:lvl1pPr>
              <a:defRPr sz="2911" b="1">
                <a:solidFill>
                  <a:srgbClr val="0092CC"/>
                </a:solidFill>
                <a:latin typeface="+mj-lt"/>
              </a:defRPr>
            </a:lvl1pPr>
            <a:lvl2pPr>
              <a:defRPr sz="2911" b="1">
                <a:latin typeface="+mj-lt"/>
              </a:defRPr>
            </a:lvl2pPr>
            <a:lvl3pPr>
              <a:defRPr sz="2911" b="1">
                <a:latin typeface="+mj-lt"/>
              </a:defRPr>
            </a:lvl3pPr>
            <a:lvl4pPr>
              <a:defRPr sz="2911" b="1">
                <a:latin typeface="+mj-lt"/>
              </a:defRPr>
            </a:lvl4pPr>
            <a:lvl5pPr>
              <a:defRPr sz="2911"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497565" y="4792128"/>
            <a:ext cx="4508562" cy="436608"/>
          </a:xfrm>
        </p:spPr>
        <p:txBody>
          <a:bodyPr tIns="144000"/>
          <a:lstStyle>
            <a:lvl1pPr>
              <a:lnSpc>
                <a:spcPct val="100000"/>
              </a:lnSpc>
              <a:spcBef>
                <a:spcPts val="0"/>
              </a:spcBef>
              <a:spcAft>
                <a:spcPts val="0"/>
              </a:spcAft>
              <a:defRPr sz="1663" b="0">
                <a:solidFill>
                  <a:schemeClr val="tx1"/>
                </a:solidFill>
                <a:latin typeface="+mn-lt"/>
              </a:defRPr>
            </a:lvl1pPr>
            <a:lvl2pPr>
              <a:defRPr sz="2911" b="1">
                <a:latin typeface="+mj-lt"/>
              </a:defRPr>
            </a:lvl2pPr>
            <a:lvl3pPr>
              <a:defRPr sz="2911" b="1">
                <a:latin typeface="+mj-lt"/>
              </a:defRPr>
            </a:lvl3pPr>
            <a:lvl4pPr>
              <a:defRPr sz="2911" b="1">
                <a:latin typeface="+mj-lt"/>
              </a:defRPr>
            </a:lvl4pPr>
            <a:lvl5pPr>
              <a:defRPr sz="2911"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6519130" y="4792128"/>
            <a:ext cx="3748329" cy="436608"/>
          </a:xfrm>
        </p:spPr>
        <p:txBody>
          <a:bodyPr tIns="144000"/>
          <a:lstStyle>
            <a:lvl1pPr>
              <a:lnSpc>
                <a:spcPct val="100000"/>
              </a:lnSpc>
              <a:spcBef>
                <a:spcPts val="0"/>
              </a:spcBef>
              <a:spcAft>
                <a:spcPts val="0"/>
              </a:spcAft>
              <a:defRPr sz="1663" b="0">
                <a:solidFill>
                  <a:schemeClr val="tx1"/>
                </a:solidFill>
                <a:latin typeface="+mn-lt"/>
              </a:defRPr>
            </a:lvl1pPr>
            <a:lvl2pPr>
              <a:defRPr sz="2911" b="1">
                <a:latin typeface="+mj-lt"/>
              </a:defRPr>
            </a:lvl2pPr>
            <a:lvl3pPr>
              <a:defRPr sz="2911" b="1">
                <a:latin typeface="+mj-lt"/>
              </a:defRPr>
            </a:lvl3pPr>
            <a:lvl4pPr>
              <a:defRPr sz="2911" b="1">
                <a:latin typeface="+mj-lt"/>
              </a:defRPr>
            </a:lvl4pPr>
            <a:lvl5pPr>
              <a:defRPr sz="2911"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21001" y="5601667"/>
            <a:ext cx="866983" cy="436608"/>
          </a:xfrm>
        </p:spPr>
        <p:txBody>
          <a:bodyPr/>
          <a:lstStyle>
            <a:lvl1pPr>
              <a:defRPr sz="2911" b="1">
                <a:solidFill>
                  <a:srgbClr val="0092CC"/>
                </a:solidFill>
                <a:latin typeface="+mj-lt"/>
              </a:defRPr>
            </a:lvl1pPr>
            <a:lvl2pPr>
              <a:defRPr sz="2911" b="1">
                <a:latin typeface="+mj-lt"/>
              </a:defRPr>
            </a:lvl2pPr>
            <a:lvl3pPr>
              <a:defRPr sz="2911" b="1">
                <a:latin typeface="+mj-lt"/>
              </a:defRPr>
            </a:lvl3pPr>
            <a:lvl4pPr>
              <a:defRPr sz="2911" b="1">
                <a:latin typeface="+mj-lt"/>
              </a:defRPr>
            </a:lvl4pPr>
            <a:lvl5pPr>
              <a:defRPr sz="2911"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497565" y="5601667"/>
            <a:ext cx="4508562" cy="436608"/>
          </a:xfrm>
        </p:spPr>
        <p:txBody>
          <a:bodyPr tIns="144000"/>
          <a:lstStyle>
            <a:lvl1pPr>
              <a:lnSpc>
                <a:spcPct val="100000"/>
              </a:lnSpc>
              <a:spcBef>
                <a:spcPts val="0"/>
              </a:spcBef>
              <a:spcAft>
                <a:spcPts val="0"/>
              </a:spcAft>
              <a:defRPr sz="1663" b="0">
                <a:solidFill>
                  <a:schemeClr val="tx1"/>
                </a:solidFill>
                <a:latin typeface="+mn-lt"/>
              </a:defRPr>
            </a:lvl1pPr>
            <a:lvl2pPr>
              <a:defRPr sz="2911" b="1">
                <a:latin typeface="+mj-lt"/>
              </a:defRPr>
            </a:lvl2pPr>
            <a:lvl3pPr>
              <a:defRPr sz="2911" b="1">
                <a:latin typeface="+mj-lt"/>
              </a:defRPr>
            </a:lvl3pPr>
            <a:lvl4pPr>
              <a:defRPr sz="2911" b="1">
                <a:latin typeface="+mj-lt"/>
              </a:defRPr>
            </a:lvl4pPr>
            <a:lvl5pPr>
              <a:defRPr sz="2911"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6519130" y="5601667"/>
            <a:ext cx="3748329" cy="436608"/>
          </a:xfrm>
        </p:spPr>
        <p:txBody>
          <a:bodyPr tIns="144000"/>
          <a:lstStyle>
            <a:lvl1pPr>
              <a:lnSpc>
                <a:spcPct val="100000"/>
              </a:lnSpc>
              <a:spcBef>
                <a:spcPts val="0"/>
              </a:spcBef>
              <a:spcAft>
                <a:spcPts val="0"/>
              </a:spcAft>
              <a:defRPr sz="1663" b="0">
                <a:solidFill>
                  <a:schemeClr val="tx1"/>
                </a:solidFill>
                <a:latin typeface="+mn-lt"/>
              </a:defRPr>
            </a:lvl1pPr>
            <a:lvl2pPr>
              <a:defRPr sz="2911" b="1">
                <a:latin typeface="+mj-lt"/>
              </a:defRPr>
            </a:lvl2pPr>
            <a:lvl3pPr>
              <a:defRPr sz="2911" b="1">
                <a:latin typeface="+mj-lt"/>
              </a:defRPr>
            </a:lvl3pPr>
            <a:lvl4pPr>
              <a:defRPr sz="2911" b="1">
                <a:latin typeface="+mj-lt"/>
              </a:defRPr>
            </a:lvl4pPr>
            <a:lvl5pPr>
              <a:defRPr sz="2911"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21001" y="6411208"/>
            <a:ext cx="866983" cy="436608"/>
          </a:xfrm>
        </p:spPr>
        <p:txBody>
          <a:bodyPr/>
          <a:lstStyle>
            <a:lvl1pPr>
              <a:defRPr sz="2911" b="1">
                <a:solidFill>
                  <a:srgbClr val="0092CC"/>
                </a:solidFill>
                <a:latin typeface="+mj-lt"/>
              </a:defRPr>
            </a:lvl1pPr>
            <a:lvl2pPr>
              <a:defRPr sz="2911" b="1">
                <a:latin typeface="+mj-lt"/>
              </a:defRPr>
            </a:lvl2pPr>
            <a:lvl3pPr>
              <a:defRPr sz="2911" b="1">
                <a:latin typeface="+mj-lt"/>
              </a:defRPr>
            </a:lvl3pPr>
            <a:lvl4pPr>
              <a:defRPr sz="2911" b="1">
                <a:latin typeface="+mj-lt"/>
              </a:defRPr>
            </a:lvl4pPr>
            <a:lvl5pPr>
              <a:defRPr sz="2911"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497565" y="6411208"/>
            <a:ext cx="4508562" cy="436608"/>
          </a:xfrm>
        </p:spPr>
        <p:txBody>
          <a:bodyPr tIns="144000"/>
          <a:lstStyle>
            <a:lvl1pPr>
              <a:lnSpc>
                <a:spcPct val="100000"/>
              </a:lnSpc>
              <a:spcBef>
                <a:spcPts val="0"/>
              </a:spcBef>
              <a:spcAft>
                <a:spcPts val="0"/>
              </a:spcAft>
              <a:defRPr sz="1663" b="0">
                <a:solidFill>
                  <a:schemeClr val="tx1"/>
                </a:solidFill>
                <a:latin typeface="+mn-lt"/>
              </a:defRPr>
            </a:lvl1pPr>
            <a:lvl2pPr>
              <a:defRPr sz="2911" b="1">
                <a:latin typeface="+mj-lt"/>
              </a:defRPr>
            </a:lvl2pPr>
            <a:lvl3pPr>
              <a:defRPr sz="2911" b="1">
                <a:latin typeface="+mj-lt"/>
              </a:defRPr>
            </a:lvl3pPr>
            <a:lvl4pPr>
              <a:defRPr sz="2911" b="1">
                <a:latin typeface="+mj-lt"/>
              </a:defRPr>
            </a:lvl4pPr>
            <a:lvl5pPr>
              <a:defRPr sz="2911"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6519130" y="6411208"/>
            <a:ext cx="3748329" cy="436608"/>
          </a:xfrm>
        </p:spPr>
        <p:txBody>
          <a:bodyPr tIns="144000"/>
          <a:lstStyle>
            <a:lvl1pPr>
              <a:lnSpc>
                <a:spcPct val="100000"/>
              </a:lnSpc>
              <a:spcBef>
                <a:spcPts val="0"/>
              </a:spcBef>
              <a:spcAft>
                <a:spcPts val="0"/>
              </a:spcAft>
              <a:defRPr sz="1663" b="0">
                <a:solidFill>
                  <a:schemeClr val="tx1"/>
                </a:solidFill>
                <a:latin typeface="+mn-lt"/>
              </a:defRPr>
            </a:lvl1pPr>
            <a:lvl2pPr>
              <a:defRPr sz="2911" b="1">
                <a:latin typeface="+mj-lt"/>
              </a:defRPr>
            </a:lvl2pPr>
            <a:lvl3pPr>
              <a:defRPr sz="2911" b="1">
                <a:latin typeface="+mj-lt"/>
              </a:defRPr>
            </a:lvl3pPr>
            <a:lvl4pPr>
              <a:defRPr sz="2911" b="1">
                <a:latin typeface="+mj-lt"/>
              </a:defRPr>
            </a:lvl4pPr>
            <a:lvl5pPr>
              <a:defRPr sz="2911" b="1">
                <a:latin typeface="+mj-lt"/>
              </a:defRPr>
            </a:lvl5pPr>
          </a:lstStyle>
          <a:p>
            <a:pPr lvl="0"/>
            <a:r>
              <a:rPr lang="en-GB" noProof="0"/>
              <a:t>Speaker</a:t>
            </a:r>
          </a:p>
        </p:txBody>
      </p:sp>
      <p:sp>
        <p:nvSpPr>
          <p:cNvPr id="2" name="Title 1"/>
          <p:cNvSpPr>
            <a:spLocks noGrp="1"/>
          </p:cNvSpPr>
          <p:nvPr>
            <p:ph type="title"/>
          </p:nvPr>
        </p:nvSpPr>
        <p:spPr/>
        <p:txBody>
          <a:bodyPr/>
          <a:lstStyle/>
          <a:p>
            <a:r>
              <a:rPr lang="en-GB" noProof="0"/>
              <a:t>Click to edit Master title style</a:t>
            </a:r>
          </a:p>
        </p:txBody>
      </p:sp>
      <p:sp>
        <p:nvSpPr>
          <p:cNvPr id="25" name="Text Placeholder 7"/>
          <p:cNvSpPr>
            <a:spLocks noGrp="1"/>
          </p:cNvSpPr>
          <p:nvPr>
            <p:ph type="body" sz="quarter" idx="13" hasCustomPrompt="1"/>
          </p:nvPr>
        </p:nvSpPr>
        <p:spPr>
          <a:xfrm>
            <a:off x="421426" y="1309829"/>
            <a:ext cx="7157000" cy="318553"/>
          </a:xfrm>
        </p:spPr>
        <p:txBody>
          <a:bodyPr lIns="18000" anchor="ctr">
            <a:normAutofit/>
          </a:bodyPr>
          <a:lstStyle>
            <a:lvl1pPr>
              <a:defRPr sz="1663" b="0">
                <a:solidFill>
                  <a:schemeClr val="tx1"/>
                </a:solidFill>
                <a:latin typeface="+mj-lt"/>
              </a:defRPr>
            </a:lvl1pPr>
          </a:lstStyle>
          <a:p>
            <a:pPr lvl="0"/>
            <a:r>
              <a:rPr lang="en-GB" noProof="0" dirty="0"/>
              <a:t>One line Subtitle (optional)</a:t>
            </a:r>
          </a:p>
        </p:txBody>
      </p:sp>
    </p:spTree>
    <p:extLst>
      <p:ext uri="{BB962C8B-B14F-4D97-AF65-F5344CB8AC3E}">
        <p14:creationId xmlns:p14="http://schemas.microsoft.com/office/powerpoint/2010/main" val="132814255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Only whit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gray"/>
        <p:txBody>
          <a:bodyPr/>
          <a:lstStyle/>
          <a:p>
            <a:fld id="{5190BE2B-9B92-42BE-801D-EAA8180D84A6}"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1"/>
          </p:nvPr>
        </p:nvSpPr>
        <p:spPr bwMode="gray"/>
        <p:txBody>
          <a:bodyPr/>
          <a:lstStyle>
            <a:lvl1pPr>
              <a:defRPr/>
            </a:lvl1p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1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12" name="Text Placeholder 7"/>
          <p:cNvSpPr>
            <a:spLocks noGrp="1"/>
          </p:cNvSpPr>
          <p:nvPr>
            <p:ph type="body" sz="quarter" idx="21" hasCustomPrompt="1"/>
          </p:nvPr>
        </p:nvSpPr>
        <p:spPr bwMode="gray">
          <a:xfrm>
            <a:off x="421000" y="6939043"/>
            <a:ext cx="9846458" cy="229968"/>
          </a:xfrm>
        </p:spPr>
        <p:txBody>
          <a:bodyPr anchor="t">
            <a:normAutofit/>
          </a:bodyPr>
          <a:lstStyle>
            <a:lvl1pPr>
              <a:defRPr sz="831" b="0">
                <a:solidFill>
                  <a:schemeClr val="tx1"/>
                </a:solidFill>
                <a:latin typeface="+mn-lt"/>
              </a:defRPr>
            </a:lvl1pPr>
          </a:lstStyle>
          <a:p>
            <a:pPr lvl="0"/>
            <a:r>
              <a:rPr lang="en-GB" noProof="0"/>
              <a:t>Source:</a:t>
            </a:r>
          </a:p>
        </p:txBody>
      </p:sp>
      <p:sp>
        <p:nvSpPr>
          <p:cNvPr id="10" name="Text Placeholder 7"/>
          <p:cNvSpPr>
            <a:spLocks noGrp="1"/>
          </p:cNvSpPr>
          <p:nvPr>
            <p:ph type="body" sz="quarter" idx="13" hasCustomPrompt="1"/>
          </p:nvPr>
        </p:nvSpPr>
        <p:spPr bwMode="gray">
          <a:xfrm>
            <a:off x="421426" y="1309829"/>
            <a:ext cx="7157000" cy="318553"/>
          </a:xfrm>
        </p:spPr>
        <p:txBody>
          <a:bodyPr lIns="18000" anchor="ctr">
            <a:normAutofit/>
          </a:bodyPr>
          <a:lstStyle>
            <a:lvl1pPr>
              <a:defRPr sz="1663"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313444447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Closing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0693400" cy="7561263"/>
          </a:xfrm>
          <a:solidFill>
            <a:schemeClr val="bg1"/>
          </a:solidFill>
        </p:spPr>
        <p:txBody>
          <a:bodyPr bIns="1980000" anchor="ctr">
            <a:normAutofit/>
          </a:bodyPr>
          <a:lstStyle>
            <a:lvl1pPr marL="0" marR="0" indent="0" algn="ctr" defTabSz="950409" rtl="0" eaLnBrk="1" fontAlgn="auto" latinLnBrk="0" hangingPunct="1">
              <a:lnSpc>
                <a:spcPct val="110000"/>
              </a:lnSpc>
              <a:spcBef>
                <a:spcPts val="1040"/>
              </a:spcBef>
              <a:spcAft>
                <a:spcPts val="624"/>
              </a:spcAft>
              <a:buClr>
                <a:schemeClr val="tx1"/>
              </a:buClr>
              <a:buSzPct val="80000"/>
              <a:buFontTx/>
              <a:buNone/>
              <a:tabLst/>
              <a:defRPr sz="1455">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p:txBody>
      </p:sp>
      <p:sp>
        <p:nvSpPr>
          <p:cNvPr id="36" name="Text Placeholder 35"/>
          <p:cNvSpPr>
            <a:spLocks noGrp="1"/>
          </p:cNvSpPr>
          <p:nvPr>
            <p:ph type="body" sz="quarter" idx="10" hasCustomPrompt="1"/>
          </p:nvPr>
        </p:nvSpPr>
        <p:spPr bwMode="gray">
          <a:xfrm>
            <a:off x="421000" y="7174276"/>
            <a:ext cx="5237591" cy="273046"/>
          </a:xfrm>
        </p:spPr>
        <p:txBody>
          <a:bodyPr anchor="ctr">
            <a:noAutofit/>
          </a:bodyPr>
          <a:lstStyle>
            <a:lvl1pPr>
              <a:defRPr sz="104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3" name="Subtitle 2"/>
          <p:cNvSpPr>
            <a:spLocks noGrp="1"/>
          </p:cNvSpPr>
          <p:nvPr>
            <p:ph type="subTitle" idx="1" hasCustomPrompt="1"/>
          </p:nvPr>
        </p:nvSpPr>
        <p:spPr bwMode="gray">
          <a:xfrm>
            <a:off x="3" y="4941614"/>
            <a:ext cx="10693399" cy="1825817"/>
          </a:xfrm>
          <a:solidFill>
            <a:schemeClr val="tx2">
              <a:alpha val="90000"/>
            </a:schemeClr>
          </a:solidFill>
        </p:spPr>
        <p:txBody>
          <a:bodyPr lIns="360000" tIns="216000" rIns="360000" bIns="216000" numCol="3" anchor="t">
            <a:noAutofit/>
          </a:bodyPr>
          <a:lstStyle>
            <a:lvl1pPr marL="0" indent="0" algn="l">
              <a:lnSpc>
                <a:spcPct val="90000"/>
              </a:lnSpc>
              <a:buNone/>
              <a:defRPr sz="1455" b="0">
                <a:solidFill>
                  <a:schemeClr val="bg1"/>
                </a:solidFill>
                <a:latin typeface="+mj-lt"/>
                <a:cs typeface="Arial" panose="020B0604020202020204" pitchFamily="34" charset="0"/>
              </a:defRPr>
            </a:lvl1pPr>
            <a:lvl2pPr marL="475204" indent="0" algn="ctr">
              <a:buNone/>
              <a:defRPr sz="2078"/>
            </a:lvl2pPr>
            <a:lvl3pPr marL="950409" indent="0" algn="ctr">
              <a:buNone/>
              <a:defRPr sz="1871"/>
            </a:lvl3pPr>
            <a:lvl4pPr marL="1425613" indent="0" algn="ctr">
              <a:buNone/>
              <a:defRPr sz="1663"/>
            </a:lvl4pPr>
            <a:lvl5pPr marL="1900817" indent="0" algn="ctr">
              <a:buNone/>
              <a:defRPr sz="1663"/>
            </a:lvl5pPr>
            <a:lvl6pPr marL="2376021" indent="0" algn="ctr">
              <a:buNone/>
              <a:defRPr sz="1663"/>
            </a:lvl6pPr>
            <a:lvl7pPr marL="2851226" indent="0" algn="ctr">
              <a:buNone/>
              <a:defRPr sz="1663"/>
            </a:lvl7pPr>
            <a:lvl8pPr marL="3326430" indent="0" algn="ctr">
              <a:buNone/>
              <a:defRPr sz="1663"/>
            </a:lvl8pPr>
            <a:lvl9pPr marL="3801634" indent="0" algn="ctr">
              <a:buNone/>
              <a:defRPr sz="1663"/>
            </a:lvl9pPr>
          </a:lstStyle>
          <a:p>
            <a:r>
              <a:rPr lang="en-GB" b="1" noProof="0" dirty="0"/>
              <a:t>WHO</a:t>
            </a:r>
          </a:p>
          <a:p>
            <a:r>
              <a:rPr lang="en-GB" noProof="0" dirty="0"/>
              <a:t>20, Avenue </a:t>
            </a:r>
            <a:r>
              <a:rPr lang="en-GB" noProof="0" dirty="0" err="1"/>
              <a:t>Appia</a:t>
            </a:r>
            <a:r>
              <a:rPr lang="en-GB" noProof="0" dirty="0"/>
              <a:t> </a:t>
            </a:r>
            <a:br>
              <a:rPr lang="en-GB" noProof="0" dirty="0"/>
            </a:br>
            <a:r>
              <a:rPr lang="en-GB" noProof="0" dirty="0"/>
              <a:t>1211 Geneva</a:t>
            </a:r>
          </a:p>
          <a:p>
            <a:r>
              <a:rPr lang="en-GB" noProof="0" dirty="0"/>
              <a:t>Switzerland</a:t>
            </a:r>
          </a:p>
          <a:p>
            <a:endParaRPr lang="en-GB" noProof="0" dirty="0"/>
          </a:p>
          <a:p>
            <a:r>
              <a:rPr lang="en-GB" noProof="0" dirty="0"/>
              <a:t>Tel.: +xx</a:t>
            </a:r>
            <a:br>
              <a:rPr lang="en-GB" noProof="0" dirty="0"/>
            </a:br>
            <a:r>
              <a:rPr lang="en-GB" noProof="0" dirty="0"/>
              <a:t>Fax: +xx</a:t>
            </a:r>
          </a:p>
        </p:txBody>
      </p:sp>
      <p:sp>
        <p:nvSpPr>
          <p:cNvPr id="35" name="Picture Placeholder 8"/>
          <p:cNvSpPr>
            <a:spLocks noGrp="1"/>
          </p:cNvSpPr>
          <p:nvPr>
            <p:ph type="pic" sz="quarter" idx="22" hasCustomPrompt="1"/>
          </p:nvPr>
        </p:nvSpPr>
        <p:spPr bwMode="gray">
          <a:xfrm>
            <a:off x="6543638" y="538663"/>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10">
                <a:solidFill>
                  <a:schemeClr val="bg1"/>
                </a:solidFill>
              </a:defRPr>
            </a:lvl1pPr>
          </a:lstStyle>
          <a:p>
            <a:r>
              <a:rPr lang="en-GB" noProof="0"/>
              <a:t>.</a:t>
            </a:r>
          </a:p>
        </p:txBody>
      </p:sp>
      <p:sp>
        <p:nvSpPr>
          <p:cNvPr id="37" name="Text Placeholder 35"/>
          <p:cNvSpPr>
            <a:spLocks noGrp="1"/>
          </p:cNvSpPr>
          <p:nvPr>
            <p:ph type="body" sz="quarter" idx="16" hasCustomPrompt="1"/>
          </p:nvPr>
        </p:nvSpPr>
        <p:spPr bwMode="gray">
          <a:xfrm>
            <a:off x="8328707" y="7140143"/>
            <a:ext cx="1925425" cy="273046"/>
          </a:xfrm>
        </p:spPr>
        <p:txBody>
          <a:bodyPr rIns="0" anchor="ctr">
            <a:noAutofit/>
          </a:bodyPr>
          <a:lstStyle>
            <a:lvl1pPr algn="ctr">
              <a:defRPr sz="1663"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534938"/>
            <a:ext cx="6441300" cy="1233924"/>
          </a:xfrm>
          <a:noFill/>
        </p:spPr>
        <p:txBody>
          <a:bodyPr lIns="360000" tIns="72000" rIns="450000" bIns="180000" anchor="t" anchorCtr="0">
            <a:noAutofit/>
          </a:bodyPr>
          <a:lstStyle>
            <a:lvl1pPr algn="l">
              <a:lnSpc>
                <a:spcPct val="85000"/>
              </a:lnSpc>
              <a:defRPr sz="4366">
                <a:solidFill>
                  <a:srgbClr val="0092CC"/>
                </a:solidFill>
                <a:latin typeface="+mj-lt"/>
              </a:defRPr>
            </a:lvl1pPr>
          </a:lstStyle>
          <a:p>
            <a:r>
              <a:rPr lang="en-GB" noProof="0" dirty="0"/>
              <a:t>Click to edit </a:t>
            </a:r>
            <a:br>
              <a:rPr lang="en-GB" noProof="0" dirty="0"/>
            </a:br>
            <a:r>
              <a:rPr lang="en-GB" noProof="0" dirty="0"/>
              <a:t>Master title style</a:t>
            </a:r>
          </a:p>
        </p:txBody>
      </p:sp>
    </p:spTree>
    <p:extLst>
      <p:ext uri="{BB962C8B-B14F-4D97-AF65-F5344CB8AC3E}">
        <p14:creationId xmlns:p14="http://schemas.microsoft.com/office/powerpoint/2010/main" val="125897382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4" name="Rectangle 3"/>
          <p:cNvSpPr/>
          <p:nvPr userDrawn="1"/>
        </p:nvSpPr>
        <p:spPr>
          <a:xfrm>
            <a:off x="-27846" y="1557760"/>
            <a:ext cx="10693401" cy="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4054">
              <a:solidFill>
                <a:prstClr val="white"/>
              </a:solidFill>
            </a:endParaRPr>
          </a:p>
        </p:txBody>
      </p:sp>
      <p:sp>
        <p:nvSpPr>
          <p:cNvPr id="5" name="Rectangle 4"/>
          <p:cNvSpPr/>
          <p:nvPr userDrawn="1"/>
        </p:nvSpPr>
        <p:spPr>
          <a:xfrm>
            <a:off x="0" y="1557760"/>
            <a:ext cx="10693400" cy="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4054">
              <a:solidFill>
                <a:prstClr val="white"/>
              </a:solidFill>
            </a:endParaRPr>
          </a:p>
        </p:txBody>
      </p:sp>
      <p:sp>
        <p:nvSpPr>
          <p:cNvPr id="6" name="Rectangle 5"/>
          <p:cNvSpPr/>
          <p:nvPr userDrawn="1"/>
        </p:nvSpPr>
        <p:spPr>
          <a:xfrm>
            <a:off x="0" y="1557760"/>
            <a:ext cx="10693400" cy="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4054">
              <a:solidFill>
                <a:prstClr val="white"/>
              </a:solidFill>
            </a:endParaRPr>
          </a:p>
        </p:txBody>
      </p:sp>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Date Placeholder 3"/>
          <p:cNvSpPr>
            <a:spLocks noGrp="1"/>
          </p:cNvSpPr>
          <p:nvPr>
            <p:ph type="dt" sz="half" idx="10"/>
          </p:nvPr>
        </p:nvSpPr>
        <p:spPr/>
        <p:txBody>
          <a:bodyPr/>
          <a:lstStyle>
            <a:lvl1pPr>
              <a:defRPr/>
            </a:lvl1pPr>
          </a:lstStyle>
          <a:p>
            <a:pPr>
              <a:defRPr/>
            </a:pPr>
            <a:fld id="{57ACBCA2-2593-43B4-B0CD-DA25AB27BF2B}" type="datetime1">
              <a:rPr lang="en-GB">
                <a:solidFill>
                  <a:prstClr val="black">
                    <a:tint val="75000"/>
                  </a:prstClr>
                </a:solidFill>
              </a:rPr>
              <a:pPr>
                <a:defRPr/>
              </a:pPr>
              <a:t>09/11/2020</a:t>
            </a:fld>
            <a:endParaRPr lang="en-GB">
              <a:solidFill>
                <a:prstClr val="black">
                  <a:tint val="75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A73939FE-7BC6-42BD-B27E-1F76D60FE7C3}" type="slidenum">
              <a:rPr lang="en-GB">
                <a:solidFill>
                  <a:prstClr val="white"/>
                </a:solidFill>
              </a:rPr>
              <a:pPr>
                <a:defRPr/>
              </a:pPr>
              <a:t>‹#›</a:t>
            </a:fld>
            <a:endParaRPr lang="en-GB">
              <a:solidFill>
                <a:prstClr val="white"/>
              </a:solidFill>
            </a:endParaRPr>
          </a:p>
        </p:txBody>
      </p:sp>
    </p:spTree>
    <p:extLst>
      <p:ext uri="{BB962C8B-B14F-4D97-AF65-F5344CB8AC3E}">
        <p14:creationId xmlns:p14="http://schemas.microsoft.com/office/powerpoint/2010/main" val="61485716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8894"/>
            <a:ext cx="9089390" cy="1620771"/>
          </a:xfrm>
        </p:spPr>
        <p:txBody>
          <a:bodyPr/>
          <a:lstStyle/>
          <a:p>
            <a:r>
              <a:rPr lang="en-US"/>
              <a:t>Click to edit Master title style</a:t>
            </a:r>
            <a:endParaRPr lang="en-GB"/>
          </a:p>
        </p:txBody>
      </p:sp>
      <p:sp>
        <p:nvSpPr>
          <p:cNvPr id="3" name="Subtitle 2"/>
          <p:cNvSpPr>
            <a:spLocks noGrp="1"/>
          </p:cNvSpPr>
          <p:nvPr>
            <p:ph type="subTitle" idx="1"/>
          </p:nvPr>
        </p:nvSpPr>
        <p:spPr>
          <a:xfrm>
            <a:off x="1604010" y="4284717"/>
            <a:ext cx="7485380" cy="1932323"/>
          </a:xfrm>
        </p:spPr>
        <p:txBody>
          <a:bodyPr/>
          <a:lstStyle>
            <a:lvl1pPr marL="0" indent="0" algn="ctr">
              <a:buNone/>
              <a:defRPr>
                <a:solidFill>
                  <a:schemeClr val="tx1">
                    <a:tint val="75000"/>
                  </a:schemeClr>
                </a:solidFill>
              </a:defRPr>
            </a:lvl1pPr>
            <a:lvl2pPr marL="475204" indent="0" algn="ctr">
              <a:buNone/>
              <a:defRPr>
                <a:solidFill>
                  <a:schemeClr val="tx1">
                    <a:tint val="75000"/>
                  </a:schemeClr>
                </a:solidFill>
              </a:defRPr>
            </a:lvl2pPr>
            <a:lvl3pPr marL="950409" indent="0" algn="ctr">
              <a:buNone/>
              <a:defRPr>
                <a:solidFill>
                  <a:schemeClr val="tx1">
                    <a:tint val="75000"/>
                  </a:schemeClr>
                </a:solidFill>
              </a:defRPr>
            </a:lvl3pPr>
            <a:lvl4pPr marL="1425613" indent="0" algn="ctr">
              <a:buNone/>
              <a:defRPr>
                <a:solidFill>
                  <a:schemeClr val="tx1">
                    <a:tint val="75000"/>
                  </a:schemeClr>
                </a:solidFill>
              </a:defRPr>
            </a:lvl4pPr>
            <a:lvl5pPr marL="1900817" indent="0" algn="ctr">
              <a:buNone/>
              <a:defRPr>
                <a:solidFill>
                  <a:schemeClr val="tx1">
                    <a:tint val="75000"/>
                  </a:schemeClr>
                </a:solidFill>
              </a:defRPr>
            </a:lvl5pPr>
            <a:lvl6pPr marL="2376021" indent="0" algn="ctr">
              <a:buNone/>
              <a:defRPr>
                <a:solidFill>
                  <a:schemeClr val="tx1">
                    <a:tint val="75000"/>
                  </a:schemeClr>
                </a:solidFill>
              </a:defRPr>
            </a:lvl6pPr>
            <a:lvl7pPr marL="2851226" indent="0" algn="ctr">
              <a:buNone/>
              <a:defRPr>
                <a:solidFill>
                  <a:schemeClr val="tx1">
                    <a:tint val="75000"/>
                  </a:schemeClr>
                </a:solidFill>
              </a:defRPr>
            </a:lvl7pPr>
            <a:lvl8pPr marL="3326430" indent="0" algn="ctr">
              <a:buNone/>
              <a:defRPr>
                <a:solidFill>
                  <a:schemeClr val="tx1">
                    <a:tint val="75000"/>
                  </a:schemeClr>
                </a:solidFill>
              </a:defRPr>
            </a:lvl8pPr>
            <a:lvl9pPr marL="3801634"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DE9C81EA-0585-4F2C-A567-A93783B77273}" type="datetime1">
              <a:rPr lang="en-GB">
                <a:solidFill>
                  <a:prstClr val="black">
                    <a:tint val="75000"/>
                  </a:prstClr>
                </a:solidFill>
              </a:rPr>
              <a:pPr>
                <a:defRPr/>
              </a:pPr>
              <a:t>09/11/2020</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Tree>
    <p:extLst>
      <p:ext uri="{BB962C8B-B14F-4D97-AF65-F5344CB8AC3E}">
        <p14:creationId xmlns:p14="http://schemas.microsoft.com/office/powerpoint/2010/main" val="222231741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8894"/>
            <a:ext cx="9089390" cy="1620771"/>
          </a:xfrm>
        </p:spPr>
        <p:txBody>
          <a:bodyPr/>
          <a:lstStyle/>
          <a:p>
            <a:r>
              <a:rPr lang="en-US"/>
              <a:t>Click to edit Master title style</a:t>
            </a:r>
            <a:endParaRPr lang="en-GB"/>
          </a:p>
        </p:txBody>
      </p:sp>
      <p:sp>
        <p:nvSpPr>
          <p:cNvPr id="3" name="Subtitle 2"/>
          <p:cNvSpPr>
            <a:spLocks noGrp="1"/>
          </p:cNvSpPr>
          <p:nvPr>
            <p:ph type="subTitle" idx="1"/>
          </p:nvPr>
        </p:nvSpPr>
        <p:spPr>
          <a:xfrm>
            <a:off x="1604010" y="4284716"/>
            <a:ext cx="7485380" cy="1932323"/>
          </a:xfrm>
        </p:spPr>
        <p:txBody>
          <a:bodyPr/>
          <a:lstStyle>
            <a:lvl1pPr marL="0" indent="0" algn="ctr">
              <a:buNone/>
              <a:defRPr>
                <a:solidFill>
                  <a:schemeClr val="tx1">
                    <a:tint val="75000"/>
                  </a:schemeClr>
                </a:solidFill>
              </a:defRPr>
            </a:lvl1pPr>
            <a:lvl2pPr marL="401010" indent="0" algn="ctr">
              <a:buNone/>
              <a:defRPr>
                <a:solidFill>
                  <a:schemeClr val="tx1">
                    <a:tint val="75000"/>
                  </a:schemeClr>
                </a:solidFill>
              </a:defRPr>
            </a:lvl2pPr>
            <a:lvl3pPr marL="802020" indent="0" algn="ctr">
              <a:buNone/>
              <a:defRPr>
                <a:solidFill>
                  <a:schemeClr val="tx1">
                    <a:tint val="75000"/>
                  </a:schemeClr>
                </a:solidFill>
              </a:defRPr>
            </a:lvl3pPr>
            <a:lvl4pPr marL="1203030" indent="0" algn="ctr">
              <a:buNone/>
              <a:defRPr>
                <a:solidFill>
                  <a:schemeClr val="tx1">
                    <a:tint val="75000"/>
                  </a:schemeClr>
                </a:solidFill>
              </a:defRPr>
            </a:lvl4pPr>
            <a:lvl5pPr marL="1604040" indent="0" algn="ctr">
              <a:buNone/>
              <a:defRPr>
                <a:solidFill>
                  <a:schemeClr val="tx1">
                    <a:tint val="75000"/>
                  </a:schemeClr>
                </a:solidFill>
              </a:defRPr>
            </a:lvl5pPr>
            <a:lvl6pPr marL="2005051" indent="0" algn="ctr">
              <a:buNone/>
              <a:defRPr>
                <a:solidFill>
                  <a:schemeClr val="tx1">
                    <a:tint val="75000"/>
                  </a:schemeClr>
                </a:solidFill>
              </a:defRPr>
            </a:lvl6pPr>
            <a:lvl7pPr marL="2406061" indent="0" algn="ctr">
              <a:buNone/>
              <a:defRPr>
                <a:solidFill>
                  <a:schemeClr val="tx1">
                    <a:tint val="75000"/>
                  </a:schemeClr>
                </a:solidFill>
              </a:defRPr>
            </a:lvl7pPr>
            <a:lvl8pPr marL="2807071" indent="0" algn="ctr">
              <a:buNone/>
              <a:defRPr>
                <a:solidFill>
                  <a:schemeClr val="tx1">
                    <a:tint val="75000"/>
                  </a:schemeClr>
                </a:solidFill>
              </a:defRPr>
            </a:lvl8pPr>
            <a:lvl9pPr marL="3208081" indent="0" algn="ctr">
              <a:buNone/>
              <a:defRPr>
                <a:solidFill>
                  <a:schemeClr val="tx1">
                    <a:tint val="75000"/>
                  </a:schemeClr>
                </a:solidFill>
              </a:defRPr>
            </a:lvl9pPr>
          </a:lstStyle>
          <a:p>
            <a:r>
              <a:rPr lang="en-US"/>
              <a:t>Click to edit Master subtitle style</a:t>
            </a:r>
            <a:endParaRPr lang="en-GB"/>
          </a:p>
        </p:txBody>
      </p:sp>
      <p:sp>
        <p:nvSpPr>
          <p:cNvPr id="6" name="Slide Number Placeholder 5"/>
          <p:cNvSpPr>
            <a:spLocks noGrp="1"/>
          </p:cNvSpPr>
          <p:nvPr>
            <p:ph type="sldNum" sz="quarter" idx="12"/>
          </p:nvPr>
        </p:nvSpPr>
        <p:spPr/>
        <p:txBody>
          <a:bodyPr/>
          <a:lstStyle/>
          <a:p>
            <a:fld id="{5D9736D6-C4AC-48FA-A1D3-3DE32C3BE7AC}" type="slidenum">
              <a:rPr lang="en-GB" smtClean="0"/>
              <a:t>‹#›</a:t>
            </a:fld>
            <a:endParaRPr lang="en-GB"/>
          </a:p>
        </p:txBody>
      </p:sp>
    </p:spTree>
    <p:extLst>
      <p:ext uri="{BB962C8B-B14F-4D97-AF65-F5344CB8AC3E}">
        <p14:creationId xmlns:p14="http://schemas.microsoft.com/office/powerpoint/2010/main" val="31400562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whit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p>
            <a:fld id="{D8A80B80-3C39-4ABA-AE91-B32640717E7F}" type="datetime1">
              <a:rPr lang="en-GB" smtClean="0">
                <a:solidFill>
                  <a:prstClr val="black"/>
                </a:solidFill>
              </a:rPr>
              <a:pPr/>
              <a:t>09/11/2020</a:t>
            </a:fld>
            <a:endParaRPr lang="en-GB">
              <a:solidFill>
                <a:prstClr val="black"/>
              </a:solidFill>
            </a:endParaRPr>
          </a:p>
        </p:txBody>
      </p:sp>
      <p:sp>
        <p:nvSpPr>
          <p:cNvPr id="8" name="Footer Placeholder 7"/>
          <p:cNvSpPr>
            <a:spLocks noGrp="1"/>
          </p:cNvSpPr>
          <p:nvPr>
            <p:ph type="ftr" sz="quarter" idx="31"/>
          </p:nvPr>
        </p:nvSpPr>
        <p:spPr bwMode="gray"/>
        <p:txBody>
          <a:bodyPr/>
          <a:lstStyle/>
          <a:p>
            <a:r>
              <a:rPr lang="en-US">
                <a:solidFill>
                  <a:prstClr val="black"/>
                </a:solidFill>
              </a:rPr>
              <a:t>|     Monitoring WASH in Health Care Facilities</a:t>
            </a:r>
            <a:endParaRPr lang="en-GB">
              <a:solidFill>
                <a:prstClr val="black"/>
              </a:solidFill>
            </a:endParaRPr>
          </a:p>
        </p:txBody>
      </p:sp>
      <p:sp>
        <p:nvSpPr>
          <p:cNvPr id="9" name="Slide Number Placeholder 8"/>
          <p:cNvSpPr>
            <a:spLocks noGrp="1"/>
          </p:cNvSpPr>
          <p:nvPr>
            <p:ph type="sldNum" sz="quarter" idx="3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28" name="Rectangle 27"/>
          <p:cNvSpPr/>
          <p:nvPr userDrawn="1"/>
        </p:nvSpPr>
        <p:spPr bwMode="gray">
          <a:xfrm>
            <a:off x="421000" y="1984625"/>
            <a:ext cx="5585128" cy="1571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67" tIns="51833" rIns="103667" bIns="51833" rtlCol="0" anchor="ctr"/>
          <a:lstStyle/>
          <a:p>
            <a:pPr algn="ctr" defTabSz="1036631" rtl="0" fontAlgn="auto">
              <a:spcBef>
                <a:spcPts val="0"/>
              </a:spcBef>
              <a:spcAft>
                <a:spcPts val="0"/>
              </a:spcAft>
            </a:pPr>
            <a:endParaRPr lang="en-GB" sz="2100" b="0">
              <a:solidFill>
                <a:prstClr val="white"/>
              </a:solidFill>
            </a:endParaRPr>
          </a:p>
        </p:txBody>
      </p:sp>
      <p:sp>
        <p:nvSpPr>
          <p:cNvPr id="4" name="Text Placeholder 3"/>
          <p:cNvSpPr>
            <a:spLocks noGrp="1"/>
          </p:cNvSpPr>
          <p:nvPr>
            <p:ph type="body" sz="quarter" idx="33" hasCustomPrompt="1"/>
          </p:nvPr>
        </p:nvSpPr>
        <p:spPr>
          <a:xfrm>
            <a:off x="421040" y="2363510"/>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01</a:t>
            </a:r>
          </a:p>
        </p:txBody>
      </p:sp>
      <p:sp>
        <p:nvSpPr>
          <p:cNvPr id="31" name="Text Placeholder 3"/>
          <p:cNvSpPr>
            <a:spLocks noGrp="1"/>
          </p:cNvSpPr>
          <p:nvPr>
            <p:ph type="body" sz="quarter" idx="34" hasCustomPrompt="1"/>
          </p:nvPr>
        </p:nvSpPr>
        <p:spPr>
          <a:xfrm>
            <a:off x="1497565" y="2363510"/>
            <a:ext cx="4508562"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Headline</a:t>
            </a:r>
          </a:p>
        </p:txBody>
      </p:sp>
      <p:sp>
        <p:nvSpPr>
          <p:cNvPr id="34" name="Text Placeholder 3"/>
          <p:cNvSpPr>
            <a:spLocks noGrp="1"/>
          </p:cNvSpPr>
          <p:nvPr>
            <p:ph type="body" sz="quarter" idx="35" hasCustomPrompt="1"/>
          </p:nvPr>
        </p:nvSpPr>
        <p:spPr>
          <a:xfrm>
            <a:off x="6519130" y="2363510"/>
            <a:ext cx="3748329"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Speaker</a:t>
            </a:r>
          </a:p>
        </p:txBody>
      </p:sp>
      <p:sp>
        <p:nvSpPr>
          <p:cNvPr id="36" name="Text Placeholder 3"/>
          <p:cNvSpPr>
            <a:spLocks noGrp="1"/>
          </p:cNvSpPr>
          <p:nvPr>
            <p:ph type="body" sz="quarter" idx="36" hasCustomPrompt="1"/>
          </p:nvPr>
        </p:nvSpPr>
        <p:spPr>
          <a:xfrm>
            <a:off x="421040" y="3173049"/>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497565" y="3173049"/>
            <a:ext cx="4508562"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6519130" y="3173049"/>
            <a:ext cx="3748329"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21040" y="398258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497565" y="3982588"/>
            <a:ext cx="4508562"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6519130" y="3982588"/>
            <a:ext cx="3748329"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21040" y="479212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497565" y="4792128"/>
            <a:ext cx="4508562"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6519130" y="4792128"/>
            <a:ext cx="3748329"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21040" y="5601667"/>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497565" y="5601667"/>
            <a:ext cx="4508562"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6519130" y="5601667"/>
            <a:ext cx="3748329"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21040" y="641120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497565" y="6411208"/>
            <a:ext cx="4508562"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6519130" y="6411208"/>
            <a:ext cx="3748329" cy="436608"/>
          </a:xfrm>
        </p:spPr>
        <p:txBody>
          <a:bodyPr tIns="163257"/>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2" name="Title 1"/>
          <p:cNvSpPr>
            <a:spLocks noGrp="1"/>
          </p:cNvSpPr>
          <p:nvPr>
            <p:ph type="title"/>
          </p:nvPr>
        </p:nvSpPr>
        <p:spPr/>
        <p:txBody>
          <a:bodyPr/>
          <a:lstStyle/>
          <a:p>
            <a:r>
              <a:rPr lang="en-GB" noProof="0"/>
              <a:t>Click to edit Master title style</a:t>
            </a:r>
          </a:p>
        </p:txBody>
      </p:sp>
      <p:sp>
        <p:nvSpPr>
          <p:cNvPr id="25" name="Text Placeholder 7"/>
          <p:cNvSpPr>
            <a:spLocks noGrp="1"/>
          </p:cNvSpPr>
          <p:nvPr>
            <p:ph type="body" sz="quarter" idx="13" hasCustomPrompt="1"/>
          </p:nvPr>
        </p:nvSpPr>
        <p:spPr>
          <a:xfrm>
            <a:off x="421426" y="1309867"/>
            <a:ext cx="7157000" cy="318553"/>
          </a:xfrm>
        </p:spPr>
        <p:txBody>
          <a:bodyPr lIns="20401" anchor="ctr">
            <a:normAutofit/>
          </a:bodyPr>
          <a:lstStyle>
            <a:lvl1pPr>
              <a:defRPr sz="1800" b="0">
                <a:solidFill>
                  <a:schemeClr val="tx1"/>
                </a:solidFill>
                <a:latin typeface="+mj-lt"/>
              </a:defRPr>
            </a:lvl1pPr>
          </a:lstStyle>
          <a:p>
            <a:pPr lvl="0"/>
            <a:r>
              <a:rPr lang="en-GB" noProof="0" dirty="0"/>
              <a:t>One line Subtitle (optional)</a:t>
            </a:r>
          </a:p>
        </p:txBody>
      </p:sp>
    </p:spTree>
    <p:extLst>
      <p:ext uri="{BB962C8B-B14F-4D97-AF65-F5344CB8AC3E}">
        <p14:creationId xmlns:p14="http://schemas.microsoft.com/office/powerpoint/2010/main" val="77944297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72B269D-E9A0-4A7E-9DDE-07FF1B768982}" type="datetimeFigureOut">
              <a:rPr lang="en-GB" smtClean="0"/>
              <a:t>09/11/2020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D9736D6-C4AC-48FA-A1D3-3DE32C3BE7AC}" type="slidenum">
              <a:rPr lang="en-GB" smtClean="0"/>
              <a:t>‹#›</a:t>
            </a:fld>
            <a:endParaRPr lang="en-GB"/>
          </a:p>
        </p:txBody>
      </p:sp>
    </p:spTree>
    <p:extLst>
      <p:ext uri="{BB962C8B-B14F-4D97-AF65-F5344CB8AC3E}">
        <p14:creationId xmlns:p14="http://schemas.microsoft.com/office/powerpoint/2010/main" val="59605112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705" y="4858813"/>
            <a:ext cx="9089390" cy="1501751"/>
          </a:xfrm>
        </p:spPr>
        <p:txBody>
          <a:bodyPr anchor="t"/>
          <a:lstStyle>
            <a:lvl1pPr algn="l">
              <a:defRPr sz="3508" b="1" cap="all"/>
            </a:lvl1pPr>
          </a:lstStyle>
          <a:p>
            <a:r>
              <a:rPr lang="en-US"/>
              <a:t>Click to edit Master title style</a:t>
            </a:r>
            <a:endParaRPr lang="en-GB"/>
          </a:p>
        </p:txBody>
      </p:sp>
      <p:sp>
        <p:nvSpPr>
          <p:cNvPr id="3" name="Text Placeholder 2"/>
          <p:cNvSpPr>
            <a:spLocks noGrp="1"/>
          </p:cNvSpPr>
          <p:nvPr>
            <p:ph type="body" idx="1"/>
          </p:nvPr>
        </p:nvSpPr>
        <p:spPr>
          <a:xfrm>
            <a:off x="844705" y="3204786"/>
            <a:ext cx="9089390" cy="1654026"/>
          </a:xfrm>
        </p:spPr>
        <p:txBody>
          <a:bodyPr anchor="b"/>
          <a:lstStyle>
            <a:lvl1pPr marL="0" indent="0">
              <a:buNone/>
              <a:defRPr sz="1754">
                <a:solidFill>
                  <a:schemeClr val="tx1">
                    <a:tint val="75000"/>
                  </a:schemeClr>
                </a:solidFill>
              </a:defRPr>
            </a:lvl1pPr>
            <a:lvl2pPr marL="401010" indent="0">
              <a:buNone/>
              <a:defRPr sz="1579">
                <a:solidFill>
                  <a:schemeClr val="tx1">
                    <a:tint val="75000"/>
                  </a:schemeClr>
                </a:solidFill>
              </a:defRPr>
            </a:lvl2pPr>
            <a:lvl3pPr marL="802020" indent="0">
              <a:buNone/>
              <a:defRPr sz="1403">
                <a:solidFill>
                  <a:schemeClr val="tx1">
                    <a:tint val="75000"/>
                  </a:schemeClr>
                </a:solidFill>
              </a:defRPr>
            </a:lvl3pPr>
            <a:lvl4pPr marL="1203030" indent="0">
              <a:buNone/>
              <a:defRPr sz="1228">
                <a:solidFill>
                  <a:schemeClr val="tx1">
                    <a:tint val="75000"/>
                  </a:schemeClr>
                </a:solidFill>
              </a:defRPr>
            </a:lvl4pPr>
            <a:lvl5pPr marL="1604040" indent="0">
              <a:buNone/>
              <a:defRPr sz="1228">
                <a:solidFill>
                  <a:schemeClr val="tx1">
                    <a:tint val="75000"/>
                  </a:schemeClr>
                </a:solidFill>
              </a:defRPr>
            </a:lvl5pPr>
            <a:lvl6pPr marL="2005051" indent="0">
              <a:buNone/>
              <a:defRPr sz="1228">
                <a:solidFill>
                  <a:schemeClr val="tx1">
                    <a:tint val="75000"/>
                  </a:schemeClr>
                </a:solidFill>
              </a:defRPr>
            </a:lvl6pPr>
            <a:lvl7pPr marL="2406061" indent="0">
              <a:buNone/>
              <a:defRPr sz="1228">
                <a:solidFill>
                  <a:schemeClr val="tx1">
                    <a:tint val="75000"/>
                  </a:schemeClr>
                </a:solidFill>
              </a:defRPr>
            </a:lvl7pPr>
            <a:lvl8pPr marL="2807071" indent="0">
              <a:buNone/>
              <a:defRPr sz="1228">
                <a:solidFill>
                  <a:schemeClr val="tx1">
                    <a:tint val="75000"/>
                  </a:schemeClr>
                </a:solidFill>
              </a:defRPr>
            </a:lvl8pPr>
            <a:lvl9pPr marL="3208081" indent="0">
              <a:buNone/>
              <a:defRPr sz="1228">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72B269D-E9A0-4A7E-9DDE-07FF1B768982}" type="datetimeFigureOut">
              <a:rPr lang="en-GB" smtClean="0"/>
              <a:t>09/11/2020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D9736D6-C4AC-48FA-A1D3-3DE32C3BE7AC}" type="slidenum">
              <a:rPr lang="en-GB" smtClean="0"/>
              <a:t>‹#›</a:t>
            </a:fld>
            <a:endParaRPr lang="en-GB"/>
          </a:p>
        </p:txBody>
      </p:sp>
    </p:spTree>
    <p:extLst>
      <p:ext uri="{BB962C8B-B14F-4D97-AF65-F5344CB8AC3E}">
        <p14:creationId xmlns:p14="http://schemas.microsoft.com/office/powerpoint/2010/main" val="162543903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34670" y="1764296"/>
            <a:ext cx="4722918" cy="4990084"/>
          </a:xfrm>
        </p:spPr>
        <p:txBody>
          <a:bodyPr/>
          <a:lstStyle>
            <a:lvl1pPr>
              <a:defRPr sz="2456"/>
            </a:lvl1pPr>
            <a:lvl2pPr>
              <a:defRPr sz="2105"/>
            </a:lvl2pPr>
            <a:lvl3pPr>
              <a:defRPr sz="1754"/>
            </a:lvl3pPr>
            <a:lvl4pPr>
              <a:defRPr sz="1579"/>
            </a:lvl4pPr>
            <a:lvl5pPr>
              <a:defRPr sz="1579"/>
            </a:lvl5pPr>
            <a:lvl6pPr>
              <a:defRPr sz="1579"/>
            </a:lvl6pPr>
            <a:lvl7pPr>
              <a:defRPr sz="1579"/>
            </a:lvl7pPr>
            <a:lvl8pPr>
              <a:defRPr sz="1579"/>
            </a:lvl8pPr>
            <a:lvl9pPr>
              <a:defRPr sz="157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435812" y="1764296"/>
            <a:ext cx="4722918" cy="4990084"/>
          </a:xfrm>
        </p:spPr>
        <p:txBody>
          <a:bodyPr/>
          <a:lstStyle>
            <a:lvl1pPr>
              <a:defRPr sz="2456"/>
            </a:lvl1pPr>
            <a:lvl2pPr>
              <a:defRPr sz="2105"/>
            </a:lvl2pPr>
            <a:lvl3pPr>
              <a:defRPr sz="1754"/>
            </a:lvl3pPr>
            <a:lvl4pPr>
              <a:defRPr sz="1579"/>
            </a:lvl4pPr>
            <a:lvl5pPr>
              <a:defRPr sz="1579"/>
            </a:lvl5pPr>
            <a:lvl6pPr>
              <a:defRPr sz="1579"/>
            </a:lvl6pPr>
            <a:lvl7pPr>
              <a:defRPr sz="1579"/>
            </a:lvl7pPr>
            <a:lvl8pPr>
              <a:defRPr sz="1579"/>
            </a:lvl8pPr>
            <a:lvl9pPr>
              <a:defRPr sz="157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072B269D-E9A0-4A7E-9DDE-07FF1B768982}" type="datetimeFigureOut">
              <a:rPr lang="en-GB" smtClean="0"/>
              <a:t>09/11/2020</a:t>
            </a:fld>
            <a:endParaRPr lang="en-GB"/>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5D9736D6-C4AC-48FA-A1D3-3DE32C3BE7AC}" type="slidenum">
              <a:rPr lang="en-GB" smtClean="0"/>
              <a:t>‹#›</a:t>
            </a:fld>
            <a:endParaRPr lang="en-GB"/>
          </a:p>
        </p:txBody>
      </p:sp>
    </p:spTree>
    <p:extLst>
      <p:ext uri="{BB962C8B-B14F-4D97-AF65-F5344CB8AC3E}">
        <p14:creationId xmlns:p14="http://schemas.microsoft.com/office/powerpoint/2010/main" val="50084575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534670" y="1692533"/>
            <a:ext cx="4724775" cy="705367"/>
          </a:xfrm>
        </p:spPr>
        <p:txBody>
          <a:bodyPr anchor="b"/>
          <a:lstStyle>
            <a:lvl1pPr marL="0" indent="0">
              <a:buNone/>
              <a:defRPr sz="2105" b="1"/>
            </a:lvl1pPr>
            <a:lvl2pPr marL="401010" indent="0">
              <a:buNone/>
              <a:defRPr sz="1754" b="1"/>
            </a:lvl2pPr>
            <a:lvl3pPr marL="802020" indent="0">
              <a:buNone/>
              <a:defRPr sz="1579" b="1"/>
            </a:lvl3pPr>
            <a:lvl4pPr marL="1203030" indent="0">
              <a:buNone/>
              <a:defRPr sz="1403" b="1"/>
            </a:lvl4pPr>
            <a:lvl5pPr marL="1604040" indent="0">
              <a:buNone/>
              <a:defRPr sz="1403" b="1"/>
            </a:lvl5pPr>
            <a:lvl6pPr marL="2005051" indent="0">
              <a:buNone/>
              <a:defRPr sz="1403" b="1"/>
            </a:lvl6pPr>
            <a:lvl7pPr marL="2406061" indent="0">
              <a:buNone/>
              <a:defRPr sz="1403" b="1"/>
            </a:lvl7pPr>
            <a:lvl8pPr marL="2807071" indent="0">
              <a:buNone/>
              <a:defRPr sz="1403" b="1"/>
            </a:lvl8pPr>
            <a:lvl9pPr marL="3208081" indent="0">
              <a:buNone/>
              <a:defRPr sz="1403" b="1"/>
            </a:lvl9pPr>
          </a:lstStyle>
          <a:p>
            <a:pPr lvl="0"/>
            <a:r>
              <a:rPr lang="en-US"/>
              <a:t>Click to edit Master text styles</a:t>
            </a:r>
          </a:p>
        </p:txBody>
      </p:sp>
      <p:sp>
        <p:nvSpPr>
          <p:cNvPr id="4" name="Content Placeholder 3"/>
          <p:cNvSpPr>
            <a:spLocks noGrp="1"/>
          </p:cNvSpPr>
          <p:nvPr>
            <p:ph sz="half" idx="2"/>
          </p:nvPr>
        </p:nvSpPr>
        <p:spPr>
          <a:xfrm>
            <a:off x="534670" y="2397901"/>
            <a:ext cx="4724775" cy="4356478"/>
          </a:xfrm>
        </p:spPr>
        <p:txBody>
          <a:bodyPr/>
          <a:lstStyle>
            <a:lvl1pPr>
              <a:defRPr sz="2105"/>
            </a:lvl1pPr>
            <a:lvl2pPr>
              <a:defRPr sz="1754"/>
            </a:lvl2pPr>
            <a:lvl3pPr>
              <a:defRPr sz="1579"/>
            </a:lvl3pPr>
            <a:lvl4pPr>
              <a:defRPr sz="1403"/>
            </a:lvl4pPr>
            <a:lvl5pPr>
              <a:defRPr sz="1403"/>
            </a:lvl5pPr>
            <a:lvl6pPr>
              <a:defRPr sz="1403"/>
            </a:lvl6pPr>
            <a:lvl7pPr>
              <a:defRPr sz="1403"/>
            </a:lvl7pPr>
            <a:lvl8pPr>
              <a:defRPr sz="1403"/>
            </a:lvl8pPr>
            <a:lvl9pPr>
              <a:defRPr sz="140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5432100" y="1692533"/>
            <a:ext cx="4726631" cy="705367"/>
          </a:xfrm>
        </p:spPr>
        <p:txBody>
          <a:bodyPr anchor="b"/>
          <a:lstStyle>
            <a:lvl1pPr marL="0" indent="0">
              <a:buNone/>
              <a:defRPr sz="2105" b="1"/>
            </a:lvl1pPr>
            <a:lvl2pPr marL="401010" indent="0">
              <a:buNone/>
              <a:defRPr sz="1754" b="1"/>
            </a:lvl2pPr>
            <a:lvl3pPr marL="802020" indent="0">
              <a:buNone/>
              <a:defRPr sz="1579" b="1"/>
            </a:lvl3pPr>
            <a:lvl4pPr marL="1203030" indent="0">
              <a:buNone/>
              <a:defRPr sz="1403" b="1"/>
            </a:lvl4pPr>
            <a:lvl5pPr marL="1604040" indent="0">
              <a:buNone/>
              <a:defRPr sz="1403" b="1"/>
            </a:lvl5pPr>
            <a:lvl6pPr marL="2005051" indent="0">
              <a:buNone/>
              <a:defRPr sz="1403" b="1"/>
            </a:lvl6pPr>
            <a:lvl7pPr marL="2406061" indent="0">
              <a:buNone/>
              <a:defRPr sz="1403" b="1"/>
            </a:lvl7pPr>
            <a:lvl8pPr marL="2807071" indent="0">
              <a:buNone/>
              <a:defRPr sz="1403" b="1"/>
            </a:lvl8pPr>
            <a:lvl9pPr marL="3208081" indent="0">
              <a:buNone/>
              <a:defRPr sz="1403" b="1"/>
            </a:lvl9pPr>
          </a:lstStyle>
          <a:p>
            <a:pPr lvl="0"/>
            <a:r>
              <a:rPr lang="en-US"/>
              <a:t>Click to edit Master text styles</a:t>
            </a:r>
          </a:p>
        </p:txBody>
      </p:sp>
      <p:sp>
        <p:nvSpPr>
          <p:cNvPr id="6" name="Content Placeholder 5"/>
          <p:cNvSpPr>
            <a:spLocks noGrp="1"/>
          </p:cNvSpPr>
          <p:nvPr>
            <p:ph sz="quarter" idx="4"/>
          </p:nvPr>
        </p:nvSpPr>
        <p:spPr>
          <a:xfrm>
            <a:off x="5432100" y="2397901"/>
            <a:ext cx="4726631" cy="4356478"/>
          </a:xfrm>
        </p:spPr>
        <p:txBody>
          <a:bodyPr/>
          <a:lstStyle>
            <a:lvl1pPr>
              <a:defRPr sz="2105"/>
            </a:lvl1pPr>
            <a:lvl2pPr>
              <a:defRPr sz="1754"/>
            </a:lvl2pPr>
            <a:lvl3pPr>
              <a:defRPr sz="1579"/>
            </a:lvl3pPr>
            <a:lvl4pPr>
              <a:defRPr sz="1403"/>
            </a:lvl4pPr>
            <a:lvl5pPr>
              <a:defRPr sz="1403"/>
            </a:lvl5pPr>
            <a:lvl6pPr>
              <a:defRPr sz="1403"/>
            </a:lvl6pPr>
            <a:lvl7pPr>
              <a:defRPr sz="1403"/>
            </a:lvl7pPr>
            <a:lvl8pPr>
              <a:defRPr sz="1403"/>
            </a:lvl8pPr>
            <a:lvl9pPr>
              <a:defRPr sz="140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072B269D-E9A0-4A7E-9DDE-07FF1B768982}" type="datetimeFigureOut">
              <a:rPr lang="en-GB" smtClean="0"/>
              <a:t>09/11/2020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D9736D6-C4AC-48FA-A1D3-3DE32C3BE7AC}" type="slidenum">
              <a:rPr lang="en-GB" smtClean="0"/>
              <a:t>‹#›</a:t>
            </a:fld>
            <a:endParaRPr lang="en-GB"/>
          </a:p>
        </p:txBody>
      </p:sp>
    </p:spTree>
    <p:extLst>
      <p:ext uri="{BB962C8B-B14F-4D97-AF65-F5344CB8AC3E}">
        <p14:creationId xmlns:p14="http://schemas.microsoft.com/office/powerpoint/2010/main" val="86048962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072B269D-E9A0-4A7E-9DDE-07FF1B768982}" type="datetimeFigureOut">
              <a:rPr lang="en-GB" smtClean="0"/>
              <a:t>09/11/2020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D9736D6-C4AC-48FA-A1D3-3DE32C3BE7AC}" type="slidenum">
              <a:rPr lang="en-GB" smtClean="0"/>
              <a:t>‹#›</a:t>
            </a:fld>
            <a:endParaRPr lang="en-GB"/>
          </a:p>
        </p:txBody>
      </p:sp>
    </p:spTree>
    <p:extLst>
      <p:ext uri="{BB962C8B-B14F-4D97-AF65-F5344CB8AC3E}">
        <p14:creationId xmlns:p14="http://schemas.microsoft.com/office/powerpoint/2010/main" val="164907181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2B269D-E9A0-4A7E-9DDE-07FF1B768982}" type="datetimeFigureOut">
              <a:rPr lang="en-GB" smtClean="0"/>
              <a:t>09/11/2020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D9736D6-C4AC-48FA-A1D3-3DE32C3BE7AC}" type="slidenum">
              <a:rPr lang="en-GB" smtClean="0"/>
              <a:t>‹#›</a:t>
            </a:fld>
            <a:endParaRPr lang="en-GB"/>
          </a:p>
        </p:txBody>
      </p:sp>
    </p:spTree>
    <p:extLst>
      <p:ext uri="{BB962C8B-B14F-4D97-AF65-F5344CB8AC3E}">
        <p14:creationId xmlns:p14="http://schemas.microsoft.com/office/powerpoint/2010/main" val="175646507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671" y="301050"/>
            <a:ext cx="3518055" cy="1281214"/>
          </a:xfrm>
        </p:spPr>
        <p:txBody>
          <a:bodyPr anchor="b"/>
          <a:lstStyle>
            <a:lvl1pPr algn="l">
              <a:defRPr sz="1754" b="1"/>
            </a:lvl1pPr>
          </a:lstStyle>
          <a:p>
            <a:r>
              <a:rPr lang="en-US"/>
              <a:t>Click to edit Master title style</a:t>
            </a:r>
            <a:endParaRPr lang="en-GB"/>
          </a:p>
        </p:txBody>
      </p:sp>
      <p:sp>
        <p:nvSpPr>
          <p:cNvPr id="3" name="Content Placeholder 2"/>
          <p:cNvSpPr>
            <a:spLocks noGrp="1"/>
          </p:cNvSpPr>
          <p:nvPr>
            <p:ph idx="1"/>
          </p:nvPr>
        </p:nvSpPr>
        <p:spPr>
          <a:xfrm>
            <a:off x="4180822" y="301052"/>
            <a:ext cx="5977908" cy="6453328"/>
          </a:xfrm>
        </p:spPr>
        <p:txBody>
          <a:bodyPr/>
          <a:lstStyle>
            <a:lvl1pPr>
              <a:defRPr sz="2807"/>
            </a:lvl1pPr>
            <a:lvl2pPr>
              <a:defRPr sz="2456"/>
            </a:lvl2pPr>
            <a:lvl3pPr>
              <a:defRPr sz="2105"/>
            </a:lvl3pPr>
            <a:lvl4pPr>
              <a:defRPr sz="1754"/>
            </a:lvl4pPr>
            <a:lvl5pPr>
              <a:defRPr sz="1754"/>
            </a:lvl5pPr>
            <a:lvl6pPr>
              <a:defRPr sz="1754"/>
            </a:lvl6pPr>
            <a:lvl7pPr>
              <a:defRPr sz="1754"/>
            </a:lvl7pPr>
            <a:lvl8pPr>
              <a:defRPr sz="1754"/>
            </a:lvl8pPr>
            <a:lvl9pPr>
              <a:defRPr sz="175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534671" y="1582266"/>
            <a:ext cx="3518055" cy="5172114"/>
          </a:xfrm>
        </p:spPr>
        <p:txBody>
          <a:bodyPr/>
          <a:lstStyle>
            <a:lvl1pPr marL="0" indent="0">
              <a:buNone/>
              <a:defRPr sz="1228"/>
            </a:lvl1pPr>
            <a:lvl2pPr marL="401010" indent="0">
              <a:buNone/>
              <a:defRPr sz="1053"/>
            </a:lvl2pPr>
            <a:lvl3pPr marL="802020" indent="0">
              <a:buNone/>
              <a:defRPr sz="877"/>
            </a:lvl3pPr>
            <a:lvl4pPr marL="1203030" indent="0">
              <a:buNone/>
              <a:defRPr sz="789"/>
            </a:lvl4pPr>
            <a:lvl5pPr marL="1604040" indent="0">
              <a:buNone/>
              <a:defRPr sz="789"/>
            </a:lvl5pPr>
            <a:lvl6pPr marL="2005051" indent="0">
              <a:buNone/>
              <a:defRPr sz="789"/>
            </a:lvl6pPr>
            <a:lvl7pPr marL="2406061" indent="0">
              <a:buNone/>
              <a:defRPr sz="789"/>
            </a:lvl7pPr>
            <a:lvl8pPr marL="2807071" indent="0">
              <a:buNone/>
              <a:defRPr sz="789"/>
            </a:lvl8pPr>
            <a:lvl9pPr marL="3208081" indent="0">
              <a:buNone/>
              <a:defRPr sz="789"/>
            </a:lvl9pPr>
          </a:lstStyle>
          <a:p>
            <a:pPr lvl="0"/>
            <a:r>
              <a:rPr lang="en-US"/>
              <a:t>Click to edit Master text styles</a:t>
            </a:r>
          </a:p>
        </p:txBody>
      </p:sp>
      <p:sp>
        <p:nvSpPr>
          <p:cNvPr id="5" name="Date Placeholder 4"/>
          <p:cNvSpPr>
            <a:spLocks noGrp="1"/>
          </p:cNvSpPr>
          <p:nvPr>
            <p:ph type="dt" sz="half" idx="10"/>
          </p:nvPr>
        </p:nvSpPr>
        <p:spPr/>
        <p:txBody>
          <a:bodyPr/>
          <a:lstStyle/>
          <a:p>
            <a:fld id="{072B269D-E9A0-4A7E-9DDE-07FF1B768982}" type="datetimeFigureOut">
              <a:rPr lang="en-GB" smtClean="0"/>
              <a:t>09/11/2020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D9736D6-C4AC-48FA-A1D3-3DE32C3BE7AC}" type="slidenum">
              <a:rPr lang="en-GB" smtClean="0"/>
              <a:t>‹#›</a:t>
            </a:fld>
            <a:endParaRPr lang="en-GB"/>
          </a:p>
        </p:txBody>
      </p:sp>
    </p:spTree>
    <p:extLst>
      <p:ext uri="{BB962C8B-B14F-4D97-AF65-F5344CB8AC3E}">
        <p14:creationId xmlns:p14="http://schemas.microsoft.com/office/powerpoint/2010/main" val="298005900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981" y="5292884"/>
            <a:ext cx="6416040" cy="624855"/>
          </a:xfrm>
        </p:spPr>
        <p:txBody>
          <a:bodyPr anchor="b"/>
          <a:lstStyle>
            <a:lvl1pPr algn="l">
              <a:defRPr sz="1754" b="1"/>
            </a:lvl1pPr>
          </a:lstStyle>
          <a:p>
            <a:r>
              <a:rPr lang="en-US"/>
              <a:t>Click to edit Master title style</a:t>
            </a:r>
            <a:endParaRPr lang="en-GB"/>
          </a:p>
        </p:txBody>
      </p:sp>
      <p:sp>
        <p:nvSpPr>
          <p:cNvPr id="3" name="Picture Placeholder 2"/>
          <p:cNvSpPr>
            <a:spLocks noGrp="1"/>
          </p:cNvSpPr>
          <p:nvPr>
            <p:ph type="pic" idx="1"/>
          </p:nvPr>
        </p:nvSpPr>
        <p:spPr>
          <a:xfrm>
            <a:off x="2095981" y="675613"/>
            <a:ext cx="6416040" cy="4536758"/>
          </a:xfrm>
        </p:spPr>
        <p:txBody>
          <a:bodyPr/>
          <a:lstStyle>
            <a:lvl1pPr marL="0" indent="0">
              <a:buNone/>
              <a:defRPr sz="2807"/>
            </a:lvl1pPr>
            <a:lvl2pPr marL="401010" indent="0">
              <a:buNone/>
              <a:defRPr sz="2456"/>
            </a:lvl2pPr>
            <a:lvl3pPr marL="802020" indent="0">
              <a:buNone/>
              <a:defRPr sz="2105"/>
            </a:lvl3pPr>
            <a:lvl4pPr marL="1203030" indent="0">
              <a:buNone/>
              <a:defRPr sz="1754"/>
            </a:lvl4pPr>
            <a:lvl5pPr marL="1604040" indent="0">
              <a:buNone/>
              <a:defRPr sz="1754"/>
            </a:lvl5pPr>
            <a:lvl6pPr marL="2005051" indent="0">
              <a:buNone/>
              <a:defRPr sz="1754"/>
            </a:lvl6pPr>
            <a:lvl7pPr marL="2406061" indent="0">
              <a:buNone/>
              <a:defRPr sz="1754"/>
            </a:lvl7pPr>
            <a:lvl8pPr marL="2807071" indent="0">
              <a:buNone/>
              <a:defRPr sz="1754"/>
            </a:lvl8pPr>
            <a:lvl9pPr marL="3208081" indent="0">
              <a:buNone/>
              <a:defRPr sz="1754"/>
            </a:lvl9pPr>
          </a:lstStyle>
          <a:p>
            <a:endParaRPr lang="en-GB"/>
          </a:p>
        </p:txBody>
      </p:sp>
      <p:sp>
        <p:nvSpPr>
          <p:cNvPr id="4" name="Text Placeholder 3"/>
          <p:cNvSpPr>
            <a:spLocks noGrp="1"/>
          </p:cNvSpPr>
          <p:nvPr>
            <p:ph type="body" sz="half" idx="2"/>
          </p:nvPr>
        </p:nvSpPr>
        <p:spPr>
          <a:xfrm>
            <a:off x="2095981" y="5917739"/>
            <a:ext cx="6416040" cy="887398"/>
          </a:xfrm>
        </p:spPr>
        <p:txBody>
          <a:bodyPr/>
          <a:lstStyle>
            <a:lvl1pPr marL="0" indent="0">
              <a:buNone/>
              <a:defRPr sz="1228"/>
            </a:lvl1pPr>
            <a:lvl2pPr marL="401010" indent="0">
              <a:buNone/>
              <a:defRPr sz="1053"/>
            </a:lvl2pPr>
            <a:lvl3pPr marL="802020" indent="0">
              <a:buNone/>
              <a:defRPr sz="877"/>
            </a:lvl3pPr>
            <a:lvl4pPr marL="1203030" indent="0">
              <a:buNone/>
              <a:defRPr sz="789"/>
            </a:lvl4pPr>
            <a:lvl5pPr marL="1604040" indent="0">
              <a:buNone/>
              <a:defRPr sz="789"/>
            </a:lvl5pPr>
            <a:lvl6pPr marL="2005051" indent="0">
              <a:buNone/>
              <a:defRPr sz="789"/>
            </a:lvl6pPr>
            <a:lvl7pPr marL="2406061" indent="0">
              <a:buNone/>
              <a:defRPr sz="789"/>
            </a:lvl7pPr>
            <a:lvl8pPr marL="2807071" indent="0">
              <a:buNone/>
              <a:defRPr sz="789"/>
            </a:lvl8pPr>
            <a:lvl9pPr marL="3208081" indent="0">
              <a:buNone/>
              <a:defRPr sz="789"/>
            </a:lvl9pPr>
          </a:lstStyle>
          <a:p>
            <a:pPr lvl="0"/>
            <a:r>
              <a:rPr lang="en-US"/>
              <a:t>Click to edit Master text styles</a:t>
            </a:r>
          </a:p>
        </p:txBody>
      </p:sp>
      <p:sp>
        <p:nvSpPr>
          <p:cNvPr id="5" name="Date Placeholder 4"/>
          <p:cNvSpPr>
            <a:spLocks noGrp="1"/>
          </p:cNvSpPr>
          <p:nvPr>
            <p:ph type="dt" sz="half" idx="10"/>
          </p:nvPr>
        </p:nvSpPr>
        <p:spPr/>
        <p:txBody>
          <a:bodyPr/>
          <a:lstStyle/>
          <a:p>
            <a:fld id="{072B269D-E9A0-4A7E-9DDE-07FF1B768982}" type="datetimeFigureOut">
              <a:rPr lang="en-GB" smtClean="0"/>
              <a:t>09/11/2020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D9736D6-C4AC-48FA-A1D3-3DE32C3BE7AC}" type="slidenum">
              <a:rPr lang="en-GB" smtClean="0"/>
              <a:t>‹#›</a:t>
            </a:fld>
            <a:endParaRPr lang="en-GB"/>
          </a:p>
        </p:txBody>
      </p:sp>
    </p:spTree>
    <p:extLst>
      <p:ext uri="{BB962C8B-B14F-4D97-AF65-F5344CB8AC3E}">
        <p14:creationId xmlns:p14="http://schemas.microsoft.com/office/powerpoint/2010/main" val="134327417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72B269D-E9A0-4A7E-9DDE-07FF1B768982}" type="datetimeFigureOut">
              <a:rPr lang="en-GB" smtClean="0"/>
              <a:t>09/11/2020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D9736D6-C4AC-48FA-A1D3-3DE32C3BE7AC}" type="slidenum">
              <a:rPr lang="en-GB" smtClean="0"/>
              <a:t>‹#›</a:t>
            </a:fld>
            <a:endParaRPr lang="en-GB"/>
          </a:p>
        </p:txBody>
      </p:sp>
    </p:spTree>
    <p:extLst>
      <p:ext uri="{BB962C8B-B14F-4D97-AF65-F5344CB8AC3E}">
        <p14:creationId xmlns:p14="http://schemas.microsoft.com/office/powerpoint/2010/main" val="177540820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2715" y="302803"/>
            <a:ext cx="2406015" cy="645157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34670" y="302803"/>
            <a:ext cx="7039822" cy="645157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72B269D-E9A0-4A7E-9DDE-07FF1B768982}" type="datetimeFigureOut">
              <a:rPr lang="en-GB" smtClean="0"/>
              <a:t>09/11/2020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D9736D6-C4AC-48FA-A1D3-3DE32C3BE7AC}" type="slidenum">
              <a:rPr lang="en-GB" smtClean="0"/>
              <a:t>‹#›</a:t>
            </a:fld>
            <a:endParaRPr lang="en-GB"/>
          </a:p>
        </p:txBody>
      </p:sp>
    </p:spTree>
    <p:extLst>
      <p:ext uri="{BB962C8B-B14F-4D97-AF65-F5344CB8AC3E}">
        <p14:creationId xmlns:p14="http://schemas.microsoft.com/office/powerpoint/2010/main" val="25422268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whit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gray"/>
        <p:txBody>
          <a:bodyPr/>
          <a:lstStyle/>
          <a:p>
            <a:fld id="{5190BE2B-9B92-42BE-801D-EAA8180D84A6}"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1"/>
          </p:nvPr>
        </p:nvSpPr>
        <p:spPr bwMode="gray"/>
        <p:txBody>
          <a:bodyPr/>
          <a:lstStyle>
            <a:lvl1pPr>
              <a:defRPr/>
            </a:lvl1p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1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12" name="Text Placeholder 7"/>
          <p:cNvSpPr>
            <a:spLocks noGrp="1"/>
          </p:cNvSpPr>
          <p:nvPr>
            <p:ph type="body" sz="quarter" idx="21" hasCustomPrompt="1"/>
          </p:nvPr>
        </p:nvSpPr>
        <p:spPr bwMode="gray">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0" name="Text Placeholder 7"/>
          <p:cNvSpPr>
            <a:spLocks noGrp="1"/>
          </p:cNvSpPr>
          <p:nvPr>
            <p:ph type="body" sz="quarter" idx="13" hasCustomPrompt="1"/>
          </p:nvPr>
        </p:nvSpPr>
        <p:spPr bwMode="gray">
          <a:xfrm>
            <a:off x="421426" y="1309867"/>
            <a:ext cx="7157000" cy="318553"/>
          </a:xfrm>
        </p:spPr>
        <p:txBody>
          <a:bodyPr lIns="20401" anchor="ctr">
            <a:normAutofit/>
          </a:bodyPr>
          <a:lstStyle>
            <a:lvl1pPr>
              <a:defRPr sz="18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42765544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losing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0693400" cy="7561263"/>
          </a:xfrm>
          <a:solidFill>
            <a:schemeClr val="bg1"/>
          </a:solidFill>
        </p:spPr>
        <p:txBody>
          <a:bodyPr bIns="2244681" anchor="ctr">
            <a:normAutofit/>
          </a:bodyPr>
          <a:lstStyle>
            <a:lvl1pPr marL="0" marR="0" indent="0" algn="ctr" defTabSz="1036631" rtl="0" eaLnBrk="1" fontAlgn="auto" latinLnBrk="0" hangingPunct="1">
              <a:lnSpc>
                <a:spcPct val="110000"/>
              </a:lnSpc>
              <a:spcBef>
                <a:spcPts val="1141"/>
              </a:spcBef>
              <a:spcAft>
                <a:spcPts val="684"/>
              </a:spcAft>
              <a:buClr>
                <a:schemeClr val="tx1"/>
              </a:buClr>
              <a:buSzPct val="80000"/>
              <a:buFontTx/>
              <a:buNone/>
              <a:tabLst/>
              <a:defRPr sz="160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p:txBody>
      </p:sp>
      <p:sp>
        <p:nvSpPr>
          <p:cNvPr id="36" name="Text Placeholder 35"/>
          <p:cNvSpPr>
            <a:spLocks noGrp="1"/>
          </p:cNvSpPr>
          <p:nvPr>
            <p:ph type="body" sz="quarter" idx="10" hasCustomPrompt="1"/>
          </p:nvPr>
        </p:nvSpPr>
        <p:spPr bwMode="gray">
          <a:xfrm>
            <a:off x="421000" y="7174276"/>
            <a:ext cx="5237591" cy="273046"/>
          </a:xfrm>
        </p:spPr>
        <p:txBody>
          <a:bodyPr anchor="ctr">
            <a:noAutofit/>
          </a:bodyPr>
          <a:lstStyle>
            <a:lvl1pPr>
              <a:defRPr sz="11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3" name="Subtitle 2"/>
          <p:cNvSpPr>
            <a:spLocks noGrp="1"/>
          </p:cNvSpPr>
          <p:nvPr>
            <p:ph type="subTitle" idx="1" hasCustomPrompt="1"/>
          </p:nvPr>
        </p:nvSpPr>
        <p:spPr bwMode="gray">
          <a:xfrm>
            <a:off x="43" y="4941616"/>
            <a:ext cx="10693399" cy="1825817"/>
          </a:xfrm>
          <a:solidFill>
            <a:schemeClr val="tx2">
              <a:alpha val="90000"/>
            </a:schemeClr>
          </a:solidFill>
        </p:spPr>
        <p:txBody>
          <a:bodyPr lIns="408103" tIns="244874" rIns="408103" bIns="244874" numCol="3" anchor="t">
            <a:noAutofit/>
          </a:bodyPr>
          <a:lstStyle>
            <a:lvl1pPr marL="0" indent="0" algn="l">
              <a:lnSpc>
                <a:spcPct val="90000"/>
              </a:lnSpc>
              <a:buNone/>
              <a:defRPr sz="1600" b="0">
                <a:solidFill>
                  <a:schemeClr val="bg1"/>
                </a:solidFill>
                <a:latin typeface="+mj-lt"/>
                <a:cs typeface="Arial" panose="020B0604020202020204" pitchFamily="34" charset="0"/>
              </a:defRPr>
            </a:lvl1pPr>
            <a:lvl2pPr marL="518319" indent="0" algn="ctr">
              <a:buNone/>
              <a:defRPr sz="2300"/>
            </a:lvl2pPr>
            <a:lvl3pPr marL="1036631" indent="0" algn="ctr">
              <a:buNone/>
              <a:defRPr sz="2100"/>
            </a:lvl3pPr>
            <a:lvl4pPr marL="1554950" indent="0" algn="ctr">
              <a:buNone/>
              <a:defRPr sz="1800"/>
            </a:lvl4pPr>
            <a:lvl5pPr marL="2073270" indent="0" algn="ctr">
              <a:buNone/>
              <a:defRPr sz="1800"/>
            </a:lvl5pPr>
            <a:lvl6pPr marL="2591583" indent="0" algn="ctr">
              <a:buNone/>
              <a:defRPr sz="1800"/>
            </a:lvl6pPr>
            <a:lvl7pPr marL="3109897" indent="0" algn="ctr">
              <a:buNone/>
              <a:defRPr sz="1800"/>
            </a:lvl7pPr>
            <a:lvl8pPr marL="3628221" indent="0" algn="ctr">
              <a:buNone/>
              <a:defRPr sz="1800"/>
            </a:lvl8pPr>
            <a:lvl9pPr marL="4146533" indent="0" algn="ctr">
              <a:buNone/>
              <a:defRPr sz="1800"/>
            </a:lvl9pPr>
          </a:lstStyle>
          <a:p>
            <a:r>
              <a:rPr lang="en-GB" b="1" noProof="0" dirty="0"/>
              <a:t>WHO</a:t>
            </a:r>
          </a:p>
          <a:p>
            <a:r>
              <a:rPr lang="en-GB" noProof="0" dirty="0"/>
              <a:t>20, Avenue </a:t>
            </a:r>
            <a:r>
              <a:rPr lang="en-GB" noProof="0" dirty="0" err="1"/>
              <a:t>Appia</a:t>
            </a:r>
            <a:r>
              <a:rPr lang="en-GB" noProof="0" dirty="0"/>
              <a:t> </a:t>
            </a:r>
            <a:br>
              <a:rPr lang="en-GB" noProof="0" dirty="0"/>
            </a:br>
            <a:r>
              <a:rPr lang="en-GB" noProof="0" dirty="0"/>
              <a:t>1211 Geneva</a:t>
            </a:r>
          </a:p>
          <a:p>
            <a:r>
              <a:rPr lang="en-GB" noProof="0" dirty="0"/>
              <a:t>Switzerland</a:t>
            </a:r>
          </a:p>
          <a:p>
            <a:endParaRPr lang="en-GB" noProof="0" dirty="0"/>
          </a:p>
          <a:p>
            <a:r>
              <a:rPr lang="en-GB" noProof="0" dirty="0"/>
              <a:t>Tel.: +xx</a:t>
            </a:r>
            <a:br>
              <a:rPr lang="en-GB" noProof="0" dirty="0"/>
            </a:br>
            <a:r>
              <a:rPr lang="en-GB" noProof="0" dirty="0"/>
              <a:t>Fax: +xx</a:t>
            </a:r>
          </a:p>
        </p:txBody>
      </p:sp>
      <p:sp>
        <p:nvSpPr>
          <p:cNvPr id="35" name="Picture Placeholder 8"/>
          <p:cNvSpPr>
            <a:spLocks noGrp="1"/>
          </p:cNvSpPr>
          <p:nvPr>
            <p:ph type="pic" sz="quarter" idx="22" hasCustomPrompt="1"/>
          </p:nvPr>
        </p:nvSpPr>
        <p:spPr bwMode="gray">
          <a:xfrm>
            <a:off x="6543640" y="538663"/>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
        <p:nvSpPr>
          <p:cNvPr id="37" name="Text Placeholder 35"/>
          <p:cNvSpPr>
            <a:spLocks noGrp="1"/>
          </p:cNvSpPr>
          <p:nvPr>
            <p:ph type="body" sz="quarter" idx="16" hasCustomPrompt="1"/>
          </p:nvPr>
        </p:nvSpPr>
        <p:spPr bwMode="gray">
          <a:xfrm>
            <a:off x="8328707" y="7140143"/>
            <a:ext cx="1925425" cy="273046"/>
          </a:xfrm>
        </p:spPr>
        <p:txBody>
          <a:bodyPr rIns="0" anchor="ctr">
            <a:noAutofit/>
          </a:bodyPr>
          <a:lstStyle>
            <a:lvl1pPr algn="ctr">
              <a:defRPr sz="18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534938"/>
            <a:ext cx="6441300" cy="1233924"/>
          </a:xfrm>
          <a:noFill/>
        </p:spPr>
        <p:txBody>
          <a:bodyPr lIns="408103" tIns="81619" rIns="510159" bIns="204050" anchor="t" anchorCtr="0">
            <a:noAutofit/>
          </a:bodyPr>
          <a:lstStyle>
            <a:lvl1pPr algn="l">
              <a:lnSpc>
                <a:spcPct val="85000"/>
              </a:lnSpc>
              <a:defRPr sz="4800">
                <a:solidFill>
                  <a:srgbClr val="0092CC"/>
                </a:solidFill>
                <a:latin typeface="+mj-lt"/>
              </a:defRPr>
            </a:lvl1pPr>
          </a:lstStyle>
          <a:p>
            <a:r>
              <a:rPr lang="en-GB" noProof="0" dirty="0"/>
              <a:t>Click to edit </a:t>
            </a:r>
            <a:br>
              <a:rPr lang="en-GB" noProof="0" dirty="0"/>
            </a:br>
            <a:r>
              <a:rPr lang="en-GB" noProof="0" dirty="0"/>
              <a:t>Master title style</a:t>
            </a:r>
          </a:p>
        </p:txBody>
      </p:sp>
    </p:spTree>
    <p:extLst>
      <p:ext uri="{BB962C8B-B14F-4D97-AF65-F5344CB8AC3E}">
        <p14:creationId xmlns:p14="http://schemas.microsoft.com/office/powerpoint/2010/main" val="24826457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57ACBCA2-2593-43B4-B0CD-DA25AB27BF2B}" type="datetime1">
              <a:rPr lang="en-GB" smtClean="0">
                <a:solidFill>
                  <a:prstClr val="black"/>
                </a:solidFill>
              </a:rPr>
              <a:pPr>
                <a:defRPr/>
              </a:pPr>
              <a:t>09/11/2020</a:t>
            </a:fld>
            <a:endParaRPr lang="en-GB">
              <a:solidFill>
                <a:prstClr val="black"/>
              </a:solidFill>
            </a:endParaRPr>
          </a:p>
        </p:txBody>
      </p:sp>
      <p:sp>
        <p:nvSpPr>
          <p:cNvPr id="5" name="Footer Placeholder 4"/>
          <p:cNvSpPr>
            <a:spLocks noGrp="1"/>
          </p:cNvSpPr>
          <p:nvPr>
            <p:ph type="ftr" sz="quarter" idx="11"/>
          </p:nvPr>
        </p:nvSpPr>
        <p:spPr/>
        <p:txBody>
          <a:bodyPr/>
          <a:lstStyle/>
          <a:p>
            <a:pPr>
              <a:defRPr/>
            </a:pPr>
            <a:endParaRPr lang="en-GB">
              <a:solidFill>
                <a:prstClr val="black"/>
              </a:solidFill>
            </a:endParaRPr>
          </a:p>
        </p:txBody>
      </p:sp>
      <p:sp>
        <p:nvSpPr>
          <p:cNvPr id="6" name="Slide Number Placeholder 5"/>
          <p:cNvSpPr>
            <a:spLocks noGrp="1"/>
          </p:cNvSpPr>
          <p:nvPr>
            <p:ph type="sldNum" sz="quarter" idx="12"/>
          </p:nvPr>
        </p:nvSpPr>
        <p:spPr/>
        <p:txBody>
          <a:bodyPr/>
          <a:lstStyle/>
          <a:p>
            <a:pPr>
              <a:defRPr/>
            </a:pPr>
            <a:fld id="{A73939FE-7BC6-42BD-B27E-1F76D60FE7C3}" type="slidenum">
              <a:rPr lang="en-GB" smtClean="0">
                <a:solidFill>
                  <a:prstClr val="black"/>
                </a:solidFill>
              </a:rPr>
              <a:pPr>
                <a:defRPr/>
              </a:pPr>
              <a:t>‹#›</a:t>
            </a:fld>
            <a:endParaRPr lang="en-GB">
              <a:solidFill>
                <a:prstClr val="black"/>
              </a:solidFill>
            </a:endParaRPr>
          </a:p>
        </p:txBody>
      </p:sp>
      <p:sp>
        <p:nvSpPr>
          <p:cNvPr id="8" name="Rectangle 7"/>
          <p:cNvSpPr/>
          <p:nvPr userDrawn="1"/>
        </p:nvSpPr>
        <p:spPr>
          <a:xfrm>
            <a:off x="0" y="1557760"/>
            <a:ext cx="10693400" cy="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lIns="103667" tIns="51833" rIns="103667" bIns="51833" anchor="ctr"/>
          <a:lstStyle/>
          <a:p>
            <a:pPr algn="ctr" defTabSz="1036631" rtl="0" fontAlgn="auto">
              <a:spcBef>
                <a:spcPts val="0"/>
              </a:spcBef>
              <a:spcAft>
                <a:spcPts val="0"/>
              </a:spcAft>
              <a:defRPr/>
            </a:pPr>
            <a:endParaRPr lang="en-GB" sz="2100" b="0">
              <a:solidFill>
                <a:prstClr val="white"/>
              </a:solidFill>
            </a:endParaRPr>
          </a:p>
        </p:txBody>
      </p:sp>
      <p:sp>
        <p:nvSpPr>
          <p:cNvPr id="9" name="Rectangle 8"/>
          <p:cNvSpPr/>
          <p:nvPr userDrawn="1"/>
        </p:nvSpPr>
        <p:spPr>
          <a:xfrm>
            <a:off x="0" y="1557760"/>
            <a:ext cx="10693400" cy="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lIns="103667" tIns="51833" rIns="103667" bIns="51833" anchor="ctr"/>
          <a:lstStyle/>
          <a:p>
            <a:pPr algn="ctr" defTabSz="1036631" rtl="0" fontAlgn="auto">
              <a:spcBef>
                <a:spcPts val="0"/>
              </a:spcBef>
              <a:spcAft>
                <a:spcPts val="0"/>
              </a:spcAft>
              <a:defRPr/>
            </a:pPr>
            <a:endParaRPr lang="en-GB" sz="2100" b="0">
              <a:solidFill>
                <a:prstClr val="white"/>
              </a:solidFill>
            </a:endParaRPr>
          </a:p>
        </p:txBody>
      </p:sp>
    </p:spTree>
    <p:extLst>
      <p:ext uri="{BB962C8B-B14F-4D97-AF65-F5344CB8AC3E}">
        <p14:creationId xmlns:p14="http://schemas.microsoft.com/office/powerpoint/2010/main" val="30055628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5827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and x2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04244" y="1764296"/>
            <a:ext cx="4674937" cy="518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solidFill>
                  <a:prstClr val="black"/>
                </a:solidFill>
              </a:rPr>
              <a:pPr/>
              <a:t>‹#›</a:t>
            </a:fld>
            <a:endParaRPr lang="en-US" dirty="0">
              <a:solidFill>
                <a:prstClr val="black"/>
              </a:solidFill>
            </a:endParaRPr>
          </a:p>
        </p:txBody>
      </p:sp>
      <p:sp>
        <p:nvSpPr>
          <p:cNvPr id="9" name="Content Placeholder 2"/>
          <p:cNvSpPr>
            <a:spLocks noGrp="1"/>
          </p:cNvSpPr>
          <p:nvPr>
            <p:ph idx="14"/>
          </p:nvPr>
        </p:nvSpPr>
        <p:spPr>
          <a:xfrm>
            <a:off x="5507778" y="1764296"/>
            <a:ext cx="4674937" cy="518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70698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031" y="303219"/>
            <a:ext cx="9623425" cy="1260475"/>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534991" y="1692277"/>
            <a:ext cx="4724400" cy="704850"/>
          </a:xfrm>
        </p:spPr>
        <p:txBody>
          <a:bodyPr anchor="b"/>
          <a:lstStyle>
            <a:lvl1pPr marL="0" indent="0">
              <a:buNone/>
              <a:defRPr sz="2400" b="1"/>
            </a:lvl1pPr>
            <a:lvl2pPr marL="454207" indent="0">
              <a:buNone/>
              <a:defRPr sz="2100" b="1"/>
            </a:lvl2pPr>
            <a:lvl3pPr marL="908438" indent="0">
              <a:buNone/>
              <a:defRPr sz="1800" b="1"/>
            </a:lvl3pPr>
            <a:lvl4pPr marL="1362671" indent="0">
              <a:buNone/>
              <a:defRPr sz="1600" b="1"/>
            </a:lvl4pPr>
            <a:lvl5pPr marL="1816897" indent="0">
              <a:buNone/>
              <a:defRPr sz="1600" b="1"/>
            </a:lvl5pPr>
            <a:lvl6pPr marL="2271125" indent="0">
              <a:buNone/>
              <a:defRPr sz="1600" b="1"/>
            </a:lvl6pPr>
            <a:lvl7pPr marL="2725349" indent="0">
              <a:buNone/>
              <a:defRPr sz="1600" b="1"/>
            </a:lvl7pPr>
            <a:lvl8pPr marL="3179572" indent="0">
              <a:buNone/>
              <a:defRPr sz="1600" b="1"/>
            </a:lvl8pPr>
            <a:lvl9pPr marL="3633798" indent="0">
              <a:buNone/>
              <a:defRPr sz="1600" b="1"/>
            </a:lvl9pPr>
          </a:lstStyle>
          <a:p>
            <a:pPr lvl="0"/>
            <a:r>
              <a:rPr lang="en-US"/>
              <a:t>Click to edit Master text styles</a:t>
            </a:r>
          </a:p>
        </p:txBody>
      </p:sp>
      <p:sp>
        <p:nvSpPr>
          <p:cNvPr id="4" name="Content Placeholder 3"/>
          <p:cNvSpPr>
            <a:spLocks noGrp="1"/>
          </p:cNvSpPr>
          <p:nvPr>
            <p:ph sz="half" idx="2"/>
          </p:nvPr>
        </p:nvSpPr>
        <p:spPr>
          <a:xfrm>
            <a:off x="534991" y="2397128"/>
            <a:ext cx="4724400" cy="4357688"/>
          </a:xfrm>
        </p:spPr>
        <p:txBody>
          <a:bodyPr/>
          <a:lstStyle>
            <a:lvl1pPr>
              <a:defRPr sz="24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5432429" y="1692277"/>
            <a:ext cx="4725988" cy="704850"/>
          </a:xfrm>
        </p:spPr>
        <p:txBody>
          <a:bodyPr anchor="b"/>
          <a:lstStyle>
            <a:lvl1pPr marL="0" indent="0">
              <a:buNone/>
              <a:defRPr sz="2400" b="1"/>
            </a:lvl1pPr>
            <a:lvl2pPr marL="454207" indent="0">
              <a:buNone/>
              <a:defRPr sz="2100" b="1"/>
            </a:lvl2pPr>
            <a:lvl3pPr marL="908438" indent="0">
              <a:buNone/>
              <a:defRPr sz="1800" b="1"/>
            </a:lvl3pPr>
            <a:lvl4pPr marL="1362671" indent="0">
              <a:buNone/>
              <a:defRPr sz="1600" b="1"/>
            </a:lvl4pPr>
            <a:lvl5pPr marL="1816897" indent="0">
              <a:buNone/>
              <a:defRPr sz="1600" b="1"/>
            </a:lvl5pPr>
            <a:lvl6pPr marL="2271125" indent="0">
              <a:buNone/>
              <a:defRPr sz="1600" b="1"/>
            </a:lvl6pPr>
            <a:lvl7pPr marL="2725349" indent="0">
              <a:buNone/>
              <a:defRPr sz="1600" b="1"/>
            </a:lvl7pPr>
            <a:lvl8pPr marL="3179572" indent="0">
              <a:buNone/>
              <a:defRPr sz="1600" b="1"/>
            </a:lvl8pPr>
            <a:lvl9pPr marL="363379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432429" y="2397128"/>
            <a:ext cx="4725988" cy="4357688"/>
          </a:xfrm>
        </p:spPr>
        <p:txBody>
          <a:bodyPr/>
          <a:lstStyle>
            <a:lvl1pPr>
              <a:defRPr sz="24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862042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3631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040" y="1984587"/>
            <a:ext cx="9851401"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421426" y="1309867"/>
            <a:ext cx="7157000" cy="318553"/>
          </a:xfrm>
        </p:spPr>
        <p:txBody>
          <a:bodyPr lIns="20401" anchor="ctr">
            <a:normAutofit/>
          </a:bodyPr>
          <a:lstStyle>
            <a:lvl1pPr>
              <a:defRPr sz="1800"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p:txBody>
          <a:bodyPr/>
          <a:lstStyle/>
          <a:p>
            <a:fld id="{2DD82CBF-8C13-4350-AE4C-2F53590C8914}" type="datetime1">
              <a:rPr lang="en-GB" smtClean="0">
                <a:solidFill>
                  <a:prstClr val="black"/>
                </a:solidFill>
              </a:rPr>
              <a:pPr/>
              <a:t>09/11/2020</a:t>
            </a:fld>
            <a:endParaRPr lang="en-GB">
              <a:solidFill>
                <a:prstClr val="black"/>
              </a:solidFill>
            </a:endParaRPr>
          </a:p>
        </p:txBody>
      </p:sp>
      <p:sp>
        <p:nvSpPr>
          <p:cNvPr id="5" name="Footer Placeholder 4"/>
          <p:cNvSpPr>
            <a:spLocks noGrp="1"/>
          </p:cNvSpPr>
          <p:nvPr>
            <p:ph type="ftr" sz="quarter" idx="15"/>
          </p:nvPr>
        </p:nvSpPr>
        <p:spPr/>
        <p:txBody>
          <a:bodyPr/>
          <a:lstStyle/>
          <a:p>
            <a:r>
              <a:rPr lang="en-US">
                <a:solidFill>
                  <a:prstClr val="black"/>
                </a:solidFill>
              </a:rPr>
              <a:t>|     Monitoring WASH in Health Care Facilities</a:t>
            </a:r>
            <a:endParaRPr lang="en-GB" dirty="0">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23788827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_Title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a:xfrm>
            <a:off x="0" y="0"/>
            <a:ext cx="10693400" cy="7561263"/>
          </a:xfrm>
          <a:solidFill>
            <a:schemeClr val="bg1"/>
          </a:solidFill>
        </p:spPr>
        <p:txBody>
          <a:bodyPr bIns="1391543" anchor="ctr">
            <a:normAutofit/>
          </a:bodyPr>
          <a:lstStyle>
            <a:lvl1pPr marL="0" marR="0" indent="0" algn="ctr" defTabSz="1039564" rtl="0" eaLnBrk="1" fontAlgn="auto" latinLnBrk="0" hangingPunct="1">
              <a:lnSpc>
                <a:spcPct val="110000"/>
              </a:lnSpc>
              <a:spcBef>
                <a:spcPts val="1141"/>
              </a:spcBef>
              <a:spcAft>
                <a:spcPts val="684"/>
              </a:spcAft>
              <a:buClr>
                <a:schemeClr val="tx1"/>
              </a:buClr>
              <a:buSzPct val="80000"/>
              <a:buFontTx/>
              <a:buNone/>
              <a:tabLst/>
              <a:defRPr sz="1600" baseline="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a:p>
            <a:endParaRPr lang="en-GB" noProof="0" dirty="0"/>
          </a:p>
        </p:txBody>
      </p:sp>
      <p:sp>
        <p:nvSpPr>
          <p:cNvPr id="2" name="Title 1"/>
          <p:cNvSpPr>
            <a:spLocks noGrp="1"/>
          </p:cNvSpPr>
          <p:nvPr>
            <p:ph type="ctrTitle"/>
          </p:nvPr>
        </p:nvSpPr>
        <p:spPr>
          <a:xfrm>
            <a:off x="0" y="534938"/>
            <a:ext cx="6441300" cy="1233924"/>
          </a:xfrm>
          <a:noFill/>
        </p:spPr>
        <p:txBody>
          <a:bodyPr lIns="409268" tIns="81853" rIns="511601" bIns="204632" anchor="t" anchorCtr="0">
            <a:noAutofit/>
          </a:bodyPr>
          <a:lstStyle>
            <a:lvl1pPr algn="l">
              <a:lnSpc>
                <a:spcPct val="85000"/>
              </a:lnSpc>
              <a:defRPr sz="4800">
                <a:solidFill>
                  <a:srgbClr val="0092CC"/>
                </a:solidFill>
                <a:latin typeface="+mj-lt"/>
              </a:defRPr>
            </a:lvl1pPr>
          </a:lstStyle>
          <a:p>
            <a:r>
              <a:rPr lang="en-GB" noProof="0" dirty="0"/>
              <a:t>Click to edit Master title style</a:t>
            </a:r>
          </a:p>
        </p:txBody>
      </p:sp>
      <p:sp>
        <p:nvSpPr>
          <p:cNvPr id="36" name="Text Placeholder 35"/>
          <p:cNvSpPr>
            <a:spLocks noGrp="1"/>
          </p:cNvSpPr>
          <p:nvPr>
            <p:ph type="body" sz="quarter" idx="10" hasCustomPrompt="1"/>
          </p:nvPr>
        </p:nvSpPr>
        <p:spPr>
          <a:xfrm>
            <a:off x="421000" y="7174276"/>
            <a:ext cx="5237591" cy="273046"/>
          </a:xfrm>
        </p:spPr>
        <p:txBody>
          <a:bodyPr lIns="0" anchor="ctr">
            <a:noAutofit/>
          </a:bodyPr>
          <a:lstStyle>
            <a:lvl1pPr>
              <a:defRPr sz="11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90" name="Text Placeholder 35"/>
          <p:cNvSpPr>
            <a:spLocks noGrp="1"/>
          </p:cNvSpPr>
          <p:nvPr>
            <p:ph type="body" sz="quarter" idx="16" hasCustomPrompt="1"/>
          </p:nvPr>
        </p:nvSpPr>
        <p:spPr>
          <a:xfrm>
            <a:off x="8328707" y="7140143"/>
            <a:ext cx="1925425" cy="273046"/>
          </a:xfrm>
        </p:spPr>
        <p:txBody>
          <a:bodyPr rIns="0" anchor="ctr">
            <a:noAutofit/>
          </a:bodyPr>
          <a:lstStyle>
            <a:lvl1pPr algn="ctr">
              <a:defRPr sz="18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www.who.int</a:t>
            </a:r>
          </a:p>
        </p:txBody>
      </p:sp>
      <p:sp>
        <p:nvSpPr>
          <p:cNvPr id="3" name="Subtitle 2"/>
          <p:cNvSpPr>
            <a:spLocks noGrp="1"/>
          </p:cNvSpPr>
          <p:nvPr>
            <p:ph type="subTitle" idx="1"/>
          </p:nvPr>
        </p:nvSpPr>
        <p:spPr>
          <a:xfrm>
            <a:off x="25" y="4941616"/>
            <a:ext cx="10693399" cy="1825817"/>
          </a:xfrm>
          <a:solidFill>
            <a:schemeClr val="tx2"/>
          </a:solidFill>
        </p:spPr>
        <p:txBody>
          <a:bodyPr lIns="409268" tIns="409268" rIns="409268" bIns="941340" anchor="b">
            <a:noAutofit/>
          </a:bodyPr>
          <a:lstStyle>
            <a:lvl1pPr marL="0" indent="0" algn="l">
              <a:lnSpc>
                <a:spcPct val="90000"/>
              </a:lnSpc>
              <a:buNone/>
              <a:defRPr sz="2700" b="1">
                <a:solidFill>
                  <a:schemeClr val="bg1"/>
                </a:solidFill>
                <a:latin typeface="+mj-lt"/>
                <a:cs typeface="Arial" panose="020B0604020202020204" pitchFamily="34" charset="0"/>
              </a:defRPr>
            </a:lvl1pPr>
            <a:lvl2pPr marL="519783" indent="0" algn="ctr">
              <a:buNone/>
              <a:defRPr sz="2300"/>
            </a:lvl2pPr>
            <a:lvl3pPr marL="1039564" indent="0" algn="ctr">
              <a:buNone/>
              <a:defRPr sz="2100"/>
            </a:lvl3pPr>
            <a:lvl4pPr marL="1559348" indent="0" algn="ctr">
              <a:buNone/>
              <a:defRPr sz="1800"/>
            </a:lvl4pPr>
            <a:lvl5pPr marL="2079131" indent="0" algn="ctr">
              <a:buNone/>
              <a:defRPr sz="1800"/>
            </a:lvl5pPr>
            <a:lvl6pPr marL="2598910" indent="0" algn="ctr">
              <a:buNone/>
              <a:defRPr sz="1800"/>
            </a:lvl6pPr>
            <a:lvl7pPr marL="3118694" indent="0" algn="ctr">
              <a:buNone/>
              <a:defRPr sz="1800"/>
            </a:lvl7pPr>
            <a:lvl8pPr marL="3638477" indent="0" algn="ctr">
              <a:buNone/>
              <a:defRPr sz="1800"/>
            </a:lvl8pPr>
            <a:lvl9pPr marL="4158258" indent="0" algn="ctr">
              <a:buNone/>
              <a:defRPr sz="1800"/>
            </a:lvl9pPr>
          </a:lstStyle>
          <a:p>
            <a:r>
              <a:rPr lang="en-GB" noProof="0" dirty="0"/>
              <a:t>Click to edit Master subtitle style</a:t>
            </a:r>
          </a:p>
        </p:txBody>
      </p:sp>
      <p:sp>
        <p:nvSpPr>
          <p:cNvPr id="62" name="Text Placeholder 35"/>
          <p:cNvSpPr>
            <a:spLocks noGrp="1"/>
          </p:cNvSpPr>
          <p:nvPr>
            <p:ph type="body" sz="quarter" idx="15" hasCustomPrompt="1"/>
          </p:nvPr>
        </p:nvSpPr>
        <p:spPr>
          <a:xfrm>
            <a:off x="420999" y="5998795"/>
            <a:ext cx="9833132" cy="317533"/>
          </a:xfrm>
          <a:noFill/>
        </p:spPr>
        <p:txBody>
          <a:bodyPr lIns="0" rIns="102316">
            <a:noAutofit/>
          </a:bodyPr>
          <a:lstStyle>
            <a:lvl1pPr algn="l">
              <a:defRPr sz="18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Date</a:t>
            </a:r>
          </a:p>
        </p:txBody>
      </p:sp>
      <p:sp>
        <p:nvSpPr>
          <p:cNvPr id="37" name="Picture Placeholder 8"/>
          <p:cNvSpPr>
            <a:spLocks noGrp="1"/>
          </p:cNvSpPr>
          <p:nvPr>
            <p:ph type="pic" sz="quarter" idx="22" hasCustomPrompt="1"/>
          </p:nvPr>
        </p:nvSpPr>
        <p:spPr>
          <a:xfrm>
            <a:off x="6543640" y="534941"/>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35286401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023" y="1984587"/>
            <a:ext cx="9851401"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421426" y="1309851"/>
            <a:ext cx="7157000" cy="318553"/>
          </a:xfrm>
        </p:spPr>
        <p:txBody>
          <a:bodyPr lIns="20462" anchor="ctr">
            <a:normAutofit/>
          </a:bodyPr>
          <a:lstStyle>
            <a:lvl1pPr>
              <a:defRPr sz="1800"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p:txBody>
          <a:bodyPr/>
          <a:lstStyle/>
          <a:p>
            <a:fld id="{2DD82CBF-8C13-4350-AE4C-2F53590C8914}" type="datetime1">
              <a:rPr lang="en-GB" smtClean="0">
                <a:solidFill>
                  <a:prstClr val="black"/>
                </a:solidFill>
              </a:rPr>
              <a:pPr/>
              <a:t>09/11/2020</a:t>
            </a:fld>
            <a:endParaRPr lang="en-GB">
              <a:solidFill>
                <a:prstClr val="black"/>
              </a:solidFill>
            </a:endParaRPr>
          </a:p>
        </p:txBody>
      </p:sp>
      <p:sp>
        <p:nvSpPr>
          <p:cNvPr id="5" name="Footer Placeholder 4"/>
          <p:cNvSpPr>
            <a:spLocks noGrp="1"/>
          </p:cNvSpPr>
          <p:nvPr>
            <p:ph type="ftr" sz="quarter" idx="15"/>
          </p:nvPr>
        </p:nvSpPr>
        <p:spPr/>
        <p:txBody>
          <a:bodyPr/>
          <a:lstStyle/>
          <a:p>
            <a:r>
              <a:rPr lang="en-US">
                <a:solidFill>
                  <a:prstClr val="black"/>
                </a:solidFill>
              </a:rPr>
              <a:t>|     Monitoring WASH in Health Care Facilities</a:t>
            </a:r>
            <a:endParaRPr lang="en-GB" dirty="0">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26475679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Comparison whit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20999" y="1984587"/>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a:xfrm>
            <a:off x="5468057" y="1984587"/>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Date Placeholder 7"/>
          <p:cNvSpPr>
            <a:spLocks noGrp="1"/>
          </p:cNvSpPr>
          <p:nvPr>
            <p:ph type="dt" sz="half" idx="22"/>
          </p:nvPr>
        </p:nvSpPr>
        <p:spPr/>
        <p:txBody>
          <a:bodyPr/>
          <a:lstStyle/>
          <a:p>
            <a:fld id="{75708A0E-6304-4377-B9A2-6D43C3E577B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ext Placeholder 7"/>
          <p:cNvSpPr>
            <a:spLocks noGrp="1"/>
          </p:cNvSpPr>
          <p:nvPr>
            <p:ph type="body" sz="quarter" idx="13" hasCustomPrompt="1"/>
          </p:nvPr>
        </p:nvSpPr>
        <p:spPr>
          <a:xfrm>
            <a:off x="421426" y="1309851"/>
            <a:ext cx="7157000" cy="318553"/>
          </a:xfrm>
        </p:spPr>
        <p:txBody>
          <a:bodyPr lIns="20462" anchor="ctr">
            <a:normAutofit/>
          </a:bodyPr>
          <a:lstStyle>
            <a:lvl1pPr>
              <a:defRPr sz="18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1975438525"/>
      </p:ext>
    </p:extLst>
  </p:cSld>
  <p:clrMapOvr>
    <a:masterClrMapping/>
  </p:clrMapOvr>
  <p:extLst mod="1">
    <p:ext uri="{DCECCB84-F9BA-43D5-87BE-67443E8EF086}">
      <p15:sldGuideLst xmlns:p15="http://schemas.microsoft.com/office/powerpoint/2012/main">
        <p15:guide id="1"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omparison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331A1FC-65C4-44A8-B613-91BD0819DF9D}"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a:xfrm>
            <a:off x="421426" y="1309851"/>
            <a:ext cx="7157000" cy="318553"/>
          </a:xfrm>
        </p:spPr>
        <p:txBody>
          <a:bodyPr lIns="20462" anchor="ctr">
            <a:normAutofit/>
          </a:bodyPr>
          <a:lstStyle>
            <a:lvl1pPr>
              <a:defRPr sz="1800"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a:xfrm>
            <a:off x="421023" y="1984583"/>
            <a:ext cx="4799401" cy="277855"/>
          </a:xfrm>
          <a:solidFill>
            <a:srgbClr val="009CDE"/>
          </a:solidFill>
        </p:spPr>
        <p:txBody>
          <a:bodyPr vert="horz" lIns="81853" tIns="20462" rIns="81853" bIns="20462"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a:xfrm>
            <a:off x="5468058" y="1984583"/>
            <a:ext cx="4799400" cy="277855"/>
          </a:xfrm>
          <a:solidFill>
            <a:srgbClr val="009CDE"/>
          </a:solidFill>
        </p:spPr>
        <p:txBody>
          <a:bodyPr vert="horz" lIns="81853" tIns="20462" rIns="81853" bIns="20462" rtlCol="0" anchor="ctr">
            <a:normAutofit/>
          </a:bodyPr>
          <a:lstStyle>
            <a:lvl1pPr>
              <a:defRPr lang="en-US" sz="16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37146051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4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E276E1C6-02BA-4AE4-BA67-94F0EB3C066C}"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1023" y="1984583"/>
            <a:ext cx="4799401" cy="277855"/>
          </a:xfrm>
          <a:solidFill>
            <a:srgbClr val="009CDE"/>
          </a:solidFill>
        </p:spPr>
        <p:txBody>
          <a:bodyPr vert="horz" lIns="81853" tIns="20462" rIns="81853" bIns="20462"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a:xfrm>
            <a:off x="5468058" y="1984583"/>
            <a:ext cx="4799400" cy="277855"/>
          </a:xfrm>
          <a:solidFill>
            <a:srgbClr val="009CDE"/>
          </a:solidFill>
        </p:spPr>
        <p:txBody>
          <a:bodyPr vert="horz" lIns="81853" tIns="20462" rIns="81853" bIns="20462" rtlCol="0" anchor="ctr">
            <a:normAutofit/>
          </a:bodyPr>
          <a:lstStyle>
            <a:lvl1pPr>
              <a:defRPr lang="en-US" sz="1600" b="1" dirty="0">
                <a:solidFill>
                  <a:schemeClr val="bg1"/>
                </a:solidFill>
                <a:latin typeface="+mj-lt"/>
              </a:defRPr>
            </a:lvl1pPr>
          </a:lstStyle>
          <a:p>
            <a:pPr lvl="0"/>
            <a:r>
              <a:rPr lang="en-GB" noProof="0" dirty="0"/>
              <a:t>Edit Master text styles</a:t>
            </a:r>
          </a:p>
        </p:txBody>
      </p:sp>
      <p:sp>
        <p:nvSpPr>
          <p:cNvPr id="35" name="Text Placeholder 7"/>
          <p:cNvSpPr>
            <a:spLocks noGrp="1"/>
          </p:cNvSpPr>
          <p:nvPr>
            <p:ph type="body" sz="quarter" idx="13" hasCustomPrompt="1"/>
          </p:nvPr>
        </p:nvSpPr>
        <p:spPr>
          <a:xfrm>
            <a:off x="421426" y="1309851"/>
            <a:ext cx="7157000" cy="318553"/>
          </a:xfrm>
        </p:spPr>
        <p:txBody>
          <a:bodyPr lIns="20462" anchor="ctr">
            <a:normAutofit/>
          </a:bodyPr>
          <a:lstStyle>
            <a:lvl1pPr>
              <a:defRPr sz="1800"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a:xfrm>
            <a:off x="420999" y="4830476"/>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Content Placeholder 3"/>
          <p:cNvSpPr>
            <a:spLocks noGrp="1"/>
          </p:cNvSpPr>
          <p:nvPr>
            <p:ph sz="half" idx="34"/>
          </p:nvPr>
        </p:nvSpPr>
        <p:spPr>
          <a:xfrm>
            <a:off x="5468057" y="4830476"/>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9" name="Text Placeholder 5"/>
          <p:cNvSpPr>
            <a:spLocks noGrp="1"/>
          </p:cNvSpPr>
          <p:nvPr>
            <p:ph type="body" sz="quarter" idx="35"/>
          </p:nvPr>
        </p:nvSpPr>
        <p:spPr>
          <a:xfrm>
            <a:off x="421023" y="4453762"/>
            <a:ext cx="4799401" cy="277855"/>
          </a:xfrm>
          <a:solidFill>
            <a:srgbClr val="009CDE"/>
          </a:solidFill>
        </p:spPr>
        <p:txBody>
          <a:bodyPr vert="horz" lIns="81853" tIns="20462" rIns="81853" bIns="20462"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a:xfrm>
            <a:off x="5468058" y="4453762"/>
            <a:ext cx="4799400" cy="277855"/>
          </a:xfrm>
          <a:solidFill>
            <a:srgbClr val="009CDE"/>
          </a:solidFill>
        </p:spPr>
        <p:txBody>
          <a:bodyPr vert="horz" lIns="81853" tIns="20462" rIns="81853" bIns="20462" rtlCol="0" anchor="ctr">
            <a:normAutofit/>
          </a:bodyPr>
          <a:lstStyle>
            <a:lvl1pPr>
              <a:defRPr lang="en-US" sz="1600" b="1" dirty="0">
                <a:solidFill>
                  <a:schemeClr val="bg1"/>
                </a:solidFill>
                <a:latin typeface="+mj-lt"/>
              </a:defRPr>
            </a:lvl1pPr>
          </a:lstStyle>
          <a:p>
            <a:pPr lvl="0"/>
            <a:r>
              <a:rPr lang="en-GB" noProof="0" dirty="0"/>
              <a:t>Edit Master text styles</a:t>
            </a:r>
          </a:p>
        </p:txBody>
      </p:sp>
    </p:spTree>
    <p:extLst>
      <p:ext uri="{BB962C8B-B14F-4D97-AF65-F5344CB8AC3E}">
        <p14:creationId xmlns:p14="http://schemas.microsoft.com/office/powerpoint/2010/main" val="23241906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3 Column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D5E3B6C-7049-41BB-AB3F-3ACBC77CD451}"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3115400" cy="277855"/>
          </a:xfrm>
          <a:solidFill>
            <a:srgbClr val="009CDE"/>
          </a:solidFill>
        </p:spPr>
        <p:txBody>
          <a:bodyPr vert="horz" lIns="81853" tIns="20462" rIns="81853" bIns="20462"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a:xfrm>
            <a:off x="3786528"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ext Placeholder 5"/>
          <p:cNvSpPr>
            <a:spLocks noGrp="1"/>
          </p:cNvSpPr>
          <p:nvPr>
            <p:ph type="body" sz="quarter" idx="30"/>
          </p:nvPr>
        </p:nvSpPr>
        <p:spPr>
          <a:xfrm>
            <a:off x="3786528" y="1984583"/>
            <a:ext cx="3115400" cy="277855"/>
          </a:xfrm>
          <a:solidFill>
            <a:srgbClr val="009CDE"/>
          </a:solidFill>
        </p:spPr>
        <p:txBody>
          <a:bodyPr vert="horz" lIns="81853" tIns="20462" rIns="81853" bIns="20462"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a:xfrm>
            <a:off x="7152057"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Text Placeholder 5"/>
          <p:cNvSpPr>
            <a:spLocks noGrp="1"/>
          </p:cNvSpPr>
          <p:nvPr>
            <p:ph type="body" sz="quarter" idx="32"/>
          </p:nvPr>
        </p:nvSpPr>
        <p:spPr>
          <a:xfrm>
            <a:off x="7152057" y="1984583"/>
            <a:ext cx="3115400" cy="277855"/>
          </a:xfrm>
          <a:solidFill>
            <a:srgbClr val="009CDE"/>
          </a:solidFill>
        </p:spPr>
        <p:txBody>
          <a:bodyPr vert="horz" lIns="81853" tIns="20462" rIns="81853" bIns="20462"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a:xfrm>
            <a:off x="421426" y="1309851"/>
            <a:ext cx="7157000" cy="318553"/>
          </a:xfrm>
        </p:spPr>
        <p:txBody>
          <a:bodyPr lIns="20462"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5324773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Image left / Text right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7"/>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7"/>
            <a:ext cx="4799400" cy="4671709"/>
          </a:xfrm>
          <a:solidFill>
            <a:schemeClr val="bg1">
              <a:lumMod val="85000"/>
            </a:schemeClr>
          </a:solidFill>
        </p:spPr>
        <p:txBody>
          <a:bodyPr bIns="2251030" anchor="ctr"/>
          <a:lstStyle>
            <a:lvl1pPr marL="0" marR="0" indent="0" algn="ctr" defTabSz="1039564" rtl="0" eaLnBrk="1" fontAlgn="auto" latinLnBrk="0" hangingPunct="1">
              <a:lnSpc>
                <a:spcPct val="110000"/>
              </a:lnSpc>
              <a:spcBef>
                <a:spcPts val="1141"/>
              </a:spcBef>
              <a:spcAft>
                <a:spcPts val="684"/>
              </a:spcAft>
              <a:buClr>
                <a:schemeClr val="tx1"/>
              </a:buClr>
              <a:buSzPct val="80000"/>
              <a:buFontTx/>
              <a:buNone/>
              <a:tabLst/>
              <a:defRPr sz="1600" baseline="0">
                <a:solidFill>
                  <a:schemeClr val="bg1"/>
                </a:solidFill>
              </a:defRPr>
            </a:lvl1pPr>
          </a:lstStyle>
          <a:p>
            <a:pPr marL="0" marR="0" lvl="0" indent="0" algn="ctr" defTabSz="1039564"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AE37C732-8AFC-479A-BACB-8B04EC657C09}"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51"/>
            <a:ext cx="7157000" cy="318553"/>
          </a:xfrm>
        </p:spPr>
        <p:txBody>
          <a:bodyPr lIns="20462"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0528601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Quotation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7"/>
            <a:ext cx="4799400" cy="4671709"/>
          </a:xfrm>
          <a:solidFill>
            <a:srgbClr val="009CDE"/>
          </a:solidFill>
        </p:spPr>
        <p:txBody>
          <a:bodyPr lIns="163716" tIns="163716" rIns="163716" bIns="163716"/>
          <a:lstStyle>
            <a:lvl1pPr>
              <a:defRPr sz="1600" b="1">
                <a:solidFill>
                  <a:schemeClr val="bg1"/>
                </a:solidFill>
                <a:latin typeface="+mn-lt"/>
              </a:defRPr>
            </a:lvl1pPr>
            <a:lvl2pPr>
              <a:buClr>
                <a:schemeClr val="bg1"/>
              </a:buClr>
              <a:defRPr sz="1600">
                <a:solidFill>
                  <a:schemeClr val="bg1"/>
                </a:solidFill>
                <a:latin typeface="+mn-lt"/>
              </a:defRPr>
            </a:lvl2pPr>
            <a:lvl3pPr>
              <a:buClr>
                <a:schemeClr val="bg1"/>
              </a:buClr>
              <a:defRPr sz="1600">
                <a:solidFill>
                  <a:schemeClr val="bg1"/>
                </a:solidFill>
                <a:latin typeface="+mn-lt"/>
              </a:defRPr>
            </a:lvl3pPr>
            <a:lvl4pPr>
              <a:buClr>
                <a:schemeClr val="bg1"/>
              </a:buClr>
              <a:defRPr sz="1600">
                <a:solidFill>
                  <a:schemeClr val="bg1"/>
                </a:solidFill>
                <a:latin typeface="+mn-lt"/>
              </a:defRPr>
            </a:lvl4pPr>
            <a:lvl5pPr>
              <a:buClr>
                <a:schemeClr val="bg1"/>
              </a:buClr>
              <a:defRPr sz="1600">
                <a:solidFill>
                  <a:schemeClr val="bg1"/>
                </a:solidFill>
                <a:latin typeface="+mn-lt"/>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7"/>
            <a:ext cx="4799400" cy="4671709"/>
          </a:xfrm>
          <a:solidFill>
            <a:schemeClr val="bg1">
              <a:lumMod val="85000"/>
            </a:schemeClr>
          </a:solidFill>
        </p:spPr>
        <p:txBody>
          <a:bodyPr bIns="2251030" anchor="ctr"/>
          <a:lstStyle>
            <a:lvl1pPr marL="0" marR="0" indent="0" algn="ctr" defTabSz="1039564" rtl="0" eaLnBrk="1" fontAlgn="auto" latinLnBrk="0" hangingPunct="1">
              <a:lnSpc>
                <a:spcPct val="110000"/>
              </a:lnSpc>
              <a:spcBef>
                <a:spcPts val="1141"/>
              </a:spcBef>
              <a:spcAft>
                <a:spcPts val="684"/>
              </a:spcAft>
              <a:buClr>
                <a:schemeClr val="tx1"/>
              </a:buClr>
              <a:buSzPct val="80000"/>
              <a:buFontTx/>
              <a:buNone/>
              <a:tabLst/>
              <a:defRPr sz="1600">
                <a:solidFill>
                  <a:schemeClr val="bg1"/>
                </a:solidFill>
              </a:defRPr>
            </a:lvl1pPr>
          </a:lstStyle>
          <a:p>
            <a:pPr marL="0" marR="0" lvl="0" indent="0" algn="ctr" defTabSz="1039564"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p>
          <a:p>
            <a:pPr marL="0" marR="0" lvl="0" indent="0" algn="ctr" defTabSz="1039564" rtl="0" eaLnBrk="1" fontAlgn="auto" latinLnBrk="0" hangingPunct="1">
              <a:lnSpc>
                <a:spcPct val="110000"/>
              </a:lnSpc>
              <a:spcBef>
                <a:spcPts val="1141"/>
              </a:spcBef>
              <a:spcAft>
                <a:spcPts val="68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6CD1E4FA-FCD6-4F98-8B0A-2138971C40A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51"/>
            <a:ext cx="7157000" cy="318553"/>
          </a:xfrm>
        </p:spPr>
        <p:txBody>
          <a:bodyPr lIns="20462"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4087446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Large Image whit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a:xfrm>
            <a:off x="421022" y="1984587"/>
            <a:ext cx="9846457" cy="4671709"/>
          </a:xfrm>
          <a:solidFill>
            <a:schemeClr val="bg1">
              <a:lumMod val="85000"/>
            </a:schemeClr>
          </a:solidFill>
        </p:spPr>
        <p:txBody>
          <a:bodyPr bIns="2251030" anchor="ctr"/>
          <a:lstStyle>
            <a:lvl1pPr marL="0" marR="0" indent="0" algn="ctr" defTabSz="1039564" rtl="0" eaLnBrk="1" fontAlgn="auto" latinLnBrk="0" hangingPunct="1">
              <a:lnSpc>
                <a:spcPct val="110000"/>
              </a:lnSpc>
              <a:spcBef>
                <a:spcPts val="1141"/>
              </a:spcBef>
              <a:spcAft>
                <a:spcPts val="684"/>
              </a:spcAft>
              <a:buClr>
                <a:schemeClr val="tx1"/>
              </a:buClr>
              <a:buSzPct val="80000"/>
              <a:buFontTx/>
              <a:buNone/>
              <a:tabLst/>
              <a:defRPr sz="1600">
                <a:solidFill>
                  <a:schemeClr val="bg1"/>
                </a:solidFill>
              </a:defRPr>
            </a:lvl1pPr>
          </a:lstStyle>
          <a:p>
            <a:pPr marL="0" marR="0" lvl="0" indent="0" algn="ctr" defTabSz="1039564"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3" name="Date Placeholder 2"/>
          <p:cNvSpPr>
            <a:spLocks noGrp="1"/>
          </p:cNvSpPr>
          <p:nvPr>
            <p:ph type="dt" sz="half" idx="18"/>
          </p:nvPr>
        </p:nvSpPr>
        <p:spPr/>
        <p:txBody>
          <a:bodyPr/>
          <a:lstStyle/>
          <a:p>
            <a:fld id="{080241F1-0EEA-47C0-8D3F-B3B3E6B37855}"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9"/>
          </p:nvPr>
        </p:nvSpPr>
        <p:spPr/>
        <p:txBody>
          <a:body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6"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7" name="Title 6"/>
          <p:cNvSpPr>
            <a:spLocks noGrp="1"/>
          </p:cNvSpPr>
          <p:nvPr>
            <p:ph type="title"/>
          </p:nvPr>
        </p:nvSpPr>
        <p:spPr/>
        <p:txBody>
          <a:bodyPr/>
          <a:lstStyle/>
          <a:p>
            <a:r>
              <a:rPr lang="en-GB" noProof="0"/>
              <a:t>Click to edit Master title style</a:t>
            </a:r>
          </a:p>
        </p:txBody>
      </p:sp>
      <p:sp>
        <p:nvSpPr>
          <p:cNvPr id="14" name="Text Placeholder 7"/>
          <p:cNvSpPr>
            <a:spLocks noGrp="1"/>
          </p:cNvSpPr>
          <p:nvPr>
            <p:ph type="body" sz="quarter" idx="13" hasCustomPrompt="1"/>
          </p:nvPr>
        </p:nvSpPr>
        <p:spPr>
          <a:xfrm>
            <a:off x="421426" y="1309851"/>
            <a:ext cx="7157000" cy="318553"/>
          </a:xfrm>
        </p:spPr>
        <p:txBody>
          <a:bodyPr lIns="20462"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5965071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Chapter Intro large Text whit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a:noFill/>
        </p:spPr>
        <p:txBody>
          <a:bodyPr/>
          <a:lstStyle>
            <a:lvl1pPr>
              <a:defRPr>
                <a:solidFill>
                  <a:schemeClr val="tx1"/>
                </a:solidFill>
              </a:defRPr>
            </a:lvl1pPr>
          </a:lstStyle>
          <a:p>
            <a:fld id="{3C8783AD-39BB-4344-A133-72D1D9DB84A8}" type="datetime1">
              <a:rPr lang="en-GB" smtClean="0">
                <a:solidFill>
                  <a:prstClr val="black"/>
                </a:solidFill>
              </a:rPr>
              <a:pPr/>
              <a:t>09/11/2020</a:t>
            </a:fld>
            <a:endParaRPr lang="en-GB">
              <a:solidFill>
                <a:prstClr val="black"/>
              </a:solidFill>
            </a:endParaRPr>
          </a:p>
        </p:txBody>
      </p:sp>
      <p:sp>
        <p:nvSpPr>
          <p:cNvPr id="19" name="Footer Placeholder 18"/>
          <p:cNvSpPr>
            <a:spLocks noGrp="1"/>
          </p:cNvSpPr>
          <p:nvPr>
            <p:ph type="ftr" sz="quarter" idx="15"/>
          </p:nvPr>
        </p:nvSpPr>
        <p:spPr>
          <a:noFill/>
        </p:spPr>
        <p:txBody>
          <a:bodyPr/>
          <a:lstStyle/>
          <a:p>
            <a:r>
              <a:rPr lang="en-US">
                <a:solidFill>
                  <a:prstClr val="black"/>
                </a:solidFill>
              </a:rPr>
              <a:t>|     Monitoring WASH in Health Care Facilities</a:t>
            </a:r>
            <a:endParaRPr lang="en-GB" dirty="0">
              <a:solidFill>
                <a:prstClr val="black"/>
              </a:solidFill>
            </a:endParaRPr>
          </a:p>
        </p:txBody>
      </p:sp>
      <p:sp>
        <p:nvSpPr>
          <p:cNvPr id="20" name="Slide Number Placeholder 19"/>
          <p:cNvSpPr>
            <a:spLocks noGrp="1"/>
          </p:cNvSpPr>
          <p:nvPr>
            <p:ph type="sldNum" sz="quarter" idx="16"/>
          </p:nvPr>
        </p:nvSpPr>
        <p:spPr>
          <a:noFill/>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7" name="Text Placeholder 7"/>
          <p:cNvSpPr>
            <a:spLocks noGrp="1"/>
          </p:cNvSpPr>
          <p:nvPr>
            <p:ph type="body" sz="quarter" idx="21" hasCustomPrompt="1"/>
          </p:nvPr>
        </p:nvSpPr>
        <p:spPr>
          <a:xfrm>
            <a:off x="421000" y="6939047"/>
            <a:ext cx="9846458" cy="229968"/>
          </a:xfrm>
          <a:noFill/>
        </p:spPr>
        <p:txBody>
          <a:bodyPr anchor="t">
            <a:normAutofit/>
          </a:bodyPr>
          <a:lstStyle>
            <a:lvl1pPr>
              <a:defRPr sz="900" b="0">
                <a:solidFill>
                  <a:schemeClr val="tx1"/>
                </a:solidFill>
                <a:latin typeface="+mn-lt"/>
              </a:defRPr>
            </a:lvl1pPr>
          </a:lstStyle>
          <a:p>
            <a:pPr lvl="0"/>
            <a:r>
              <a:rPr lang="en-GB" noProof="0"/>
              <a:t>Source:</a:t>
            </a:r>
          </a:p>
        </p:txBody>
      </p:sp>
      <p:sp>
        <p:nvSpPr>
          <p:cNvPr id="4" name="Title 3"/>
          <p:cNvSpPr>
            <a:spLocks noGrp="1"/>
          </p:cNvSpPr>
          <p:nvPr>
            <p:ph type="title"/>
          </p:nvPr>
        </p:nvSpPr>
        <p:spPr>
          <a:noFill/>
        </p:spPr>
        <p:txBody>
          <a:bodyPr/>
          <a:lstStyle/>
          <a:p>
            <a:r>
              <a:rPr lang="en-GB" noProof="0" dirty="0"/>
              <a:t>Click to edit Master title style</a:t>
            </a:r>
          </a:p>
        </p:txBody>
      </p:sp>
      <p:sp>
        <p:nvSpPr>
          <p:cNvPr id="15" name="Text Placeholder 7"/>
          <p:cNvSpPr>
            <a:spLocks noGrp="1"/>
          </p:cNvSpPr>
          <p:nvPr>
            <p:ph type="body" sz="quarter" idx="13" hasCustomPrompt="1"/>
          </p:nvPr>
        </p:nvSpPr>
        <p:spPr>
          <a:xfrm>
            <a:off x="421426" y="1309851"/>
            <a:ext cx="7157000" cy="318553"/>
          </a:xfrm>
        </p:spPr>
        <p:txBody>
          <a:bodyPr lIns="20462" anchor="ctr">
            <a:normAutofit/>
          </a:bodyPr>
          <a:lstStyle>
            <a:lvl1pPr>
              <a:defRPr sz="1800" b="0">
                <a:solidFill>
                  <a:schemeClr val="tx1"/>
                </a:solidFill>
                <a:latin typeface="+mj-lt"/>
              </a:defRPr>
            </a:lvl1pPr>
          </a:lstStyle>
          <a:p>
            <a:pPr lvl="0"/>
            <a:r>
              <a:rPr lang="en-GB" noProof="0" dirty="0"/>
              <a:t>One line Subtitle (optional)</a:t>
            </a:r>
          </a:p>
        </p:txBody>
      </p:sp>
      <p:sp>
        <p:nvSpPr>
          <p:cNvPr id="12" name="Text Placeholder 4"/>
          <p:cNvSpPr>
            <a:spLocks noGrp="1"/>
          </p:cNvSpPr>
          <p:nvPr>
            <p:ph type="body" sz="quarter" idx="18"/>
          </p:nvPr>
        </p:nvSpPr>
        <p:spPr>
          <a:xfrm>
            <a:off x="421000" y="1984587"/>
            <a:ext cx="9846458" cy="4671709"/>
          </a:xfrm>
          <a:noFill/>
        </p:spPr>
        <p:txBody>
          <a:bodyPr lIns="0" tIns="0" rIns="0" bIns="0"/>
          <a:lstStyle>
            <a:lvl1pPr>
              <a:lnSpc>
                <a:spcPct val="110000"/>
              </a:lnSpc>
              <a:defRPr sz="1600" b="1">
                <a:solidFill>
                  <a:schemeClr val="tx1"/>
                </a:solidFill>
                <a:latin typeface="+mn-lt"/>
              </a:defRPr>
            </a:lvl1pPr>
            <a:lvl2pPr>
              <a:lnSpc>
                <a:spcPct val="110000"/>
              </a:lnSpc>
              <a:defRPr sz="1600">
                <a:solidFill>
                  <a:schemeClr val="tx1"/>
                </a:solidFill>
                <a:latin typeface="+mn-lt"/>
              </a:defRPr>
            </a:lvl2pPr>
          </a:lstStyle>
          <a:p>
            <a:pPr lvl="0"/>
            <a:r>
              <a:rPr lang="en-GB" noProof="0" dirty="0"/>
              <a:t>Edit Master text styles</a:t>
            </a:r>
          </a:p>
          <a:p>
            <a:pPr lvl="1"/>
            <a:r>
              <a:rPr lang="en-GB" noProof="0" dirty="0"/>
              <a:t>Second level</a:t>
            </a:r>
          </a:p>
        </p:txBody>
      </p:sp>
    </p:spTree>
    <p:extLst>
      <p:ext uri="{BB962C8B-B14F-4D97-AF65-F5344CB8AC3E}">
        <p14:creationId xmlns:p14="http://schemas.microsoft.com/office/powerpoint/2010/main" val="7244411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mparison whit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20999" y="1984587"/>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a:xfrm>
            <a:off x="5468057" y="1984587"/>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Date Placeholder 7"/>
          <p:cNvSpPr>
            <a:spLocks noGrp="1"/>
          </p:cNvSpPr>
          <p:nvPr>
            <p:ph type="dt" sz="half" idx="22"/>
          </p:nvPr>
        </p:nvSpPr>
        <p:spPr/>
        <p:txBody>
          <a:bodyPr/>
          <a:lstStyle/>
          <a:p>
            <a:fld id="{75708A0E-6304-4377-B9A2-6D43C3E577B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ext Placeholder 7"/>
          <p:cNvSpPr>
            <a:spLocks noGrp="1"/>
          </p:cNvSpPr>
          <p:nvPr>
            <p:ph type="body" sz="quarter" idx="13" hasCustomPrompt="1"/>
          </p:nvPr>
        </p:nvSpPr>
        <p:spPr>
          <a:xfrm>
            <a:off x="421426" y="1309867"/>
            <a:ext cx="7157000" cy="318553"/>
          </a:xfrm>
        </p:spPr>
        <p:txBody>
          <a:bodyPr lIns="20401" anchor="ctr">
            <a:normAutofit/>
          </a:bodyPr>
          <a:lstStyle>
            <a:lvl1pPr>
              <a:defRPr sz="18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1591186317"/>
      </p:ext>
    </p:extLst>
  </p:cSld>
  <p:clrMapOvr>
    <a:masterClrMapping/>
  </p:clrMapOvr>
  <p:extLst mod="1">
    <p:ext uri="{DCECCB84-F9BA-43D5-87BE-67443E8EF086}">
      <p15:sldGuideLst xmlns:p15="http://schemas.microsoft.com/office/powerpoint/2012/main">
        <p15:guide id="1" pos="288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_Chapter Intro Image whit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6"/>
            <a:ext cx="10693400" cy="7561262"/>
          </a:xfrm>
          <a:solidFill>
            <a:schemeClr val="bg1"/>
          </a:solidFill>
        </p:spPr>
        <p:txBody>
          <a:bodyPr wrap="square" tIns="2251030" bIns="0" anchor="ctr"/>
          <a:lstStyle>
            <a:lvl1pPr marL="0" marR="0" indent="0" algn="ctr" defTabSz="1039564" rtl="0" eaLnBrk="1" fontAlgn="auto" latinLnBrk="0" hangingPunct="1">
              <a:lnSpc>
                <a:spcPct val="110000"/>
              </a:lnSpc>
              <a:spcBef>
                <a:spcPts val="1141"/>
              </a:spcBef>
              <a:spcAft>
                <a:spcPts val="684"/>
              </a:spcAft>
              <a:buClr>
                <a:schemeClr val="tx1"/>
              </a:buClr>
              <a:buSzPct val="80000"/>
              <a:buFontTx/>
              <a:buNone/>
              <a:tabLst/>
              <a:defRPr sz="1600">
                <a:solidFill>
                  <a:schemeClr val="accent6"/>
                </a:solidFill>
              </a:defRPr>
            </a:lvl1pPr>
          </a:lstStyle>
          <a:p>
            <a:pPr marL="0" marR="0" lvl="0" indent="0" algn="ctr" defTabSz="1039564"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 then arrange object (send to back)</a:t>
            </a:r>
          </a:p>
          <a:p>
            <a:pPr marL="0" marR="0" lvl="0" indent="0" algn="ctr" defTabSz="1039564" rtl="0" eaLnBrk="1" fontAlgn="auto" latinLnBrk="0" hangingPunct="1">
              <a:lnSpc>
                <a:spcPct val="110000"/>
              </a:lnSpc>
              <a:spcBef>
                <a:spcPts val="1141"/>
              </a:spcBef>
              <a:spcAft>
                <a:spcPts val="68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9" name="Text Placeholder 4"/>
          <p:cNvSpPr>
            <a:spLocks noGrp="1"/>
          </p:cNvSpPr>
          <p:nvPr>
            <p:ph type="body" sz="quarter" idx="18"/>
          </p:nvPr>
        </p:nvSpPr>
        <p:spPr bwMode="gray">
          <a:xfrm>
            <a:off x="25" y="1984583"/>
            <a:ext cx="3753829" cy="1818591"/>
          </a:xfrm>
          <a:solidFill>
            <a:schemeClr val="tx2">
              <a:alpha val="90000"/>
            </a:schemeClr>
          </a:solidFill>
        </p:spPr>
        <p:txBody>
          <a:bodyPr lIns="409268" tIns="204632" rIns="409268" bIns="204632">
            <a:noAutofit/>
          </a:bodyPr>
          <a:lstStyle>
            <a:lvl1pPr>
              <a:defRPr sz="3200" b="1">
                <a:solidFill>
                  <a:schemeClr val="bg1"/>
                </a:solidFill>
                <a:latin typeface="+mj-lt"/>
              </a:defRPr>
            </a:lvl1pPr>
            <a:lvl2pPr marL="615438" indent="-312231">
              <a:buClr>
                <a:schemeClr val="bg1"/>
              </a:buClr>
              <a:defRPr sz="3200">
                <a:solidFill>
                  <a:schemeClr val="bg1"/>
                </a:solidFill>
                <a:latin typeface="+mj-lt"/>
              </a:defRPr>
            </a:lvl2pPr>
          </a:lstStyle>
          <a:p>
            <a:pPr lvl="0"/>
            <a:r>
              <a:rPr lang="en-GB" noProof="0" dirty="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fld id="{95D2BDAD-C3B1-4D4D-BCAB-0920DD58C7A3}" type="datetime1">
              <a:rPr lang="en-GB" smtClean="0">
                <a:solidFill>
                  <a:prstClr val="black"/>
                </a:solidFill>
              </a:rPr>
              <a:pPr/>
              <a:t>09/11/2020</a:t>
            </a:fld>
            <a:endParaRPr lang="en-GB">
              <a:solidFill>
                <a:prstClr val="black"/>
              </a:solidFill>
            </a:endParaRPr>
          </a:p>
        </p:txBody>
      </p:sp>
      <p:sp>
        <p:nvSpPr>
          <p:cNvPr id="3" name="Footer Placeholder 2"/>
          <p:cNvSpPr>
            <a:spLocks noGrp="1"/>
          </p:cNvSpPr>
          <p:nvPr>
            <p:ph type="ftr" sz="quarter" idx="20"/>
          </p:nvPr>
        </p:nvSpPr>
        <p:spPr bwMode="gray"/>
        <p:txBody>
          <a:bodyPr/>
          <a:lstStyle>
            <a:lvl1pPr>
              <a:defRPr>
                <a:solidFill>
                  <a:schemeClr val="tx1"/>
                </a:solidFill>
              </a:defRPr>
            </a:lvl1pPr>
          </a:lstStyle>
          <a:p>
            <a:r>
              <a:rPr lang="en-US">
                <a:solidFill>
                  <a:prstClr val="black"/>
                </a:solidFill>
              </a:rPr>
              <a:t>|     Monitoring WASH in Health Care Facilities</a:t>
            </a:r>
            <a:endParaRPr lang="en-GB">
              <a:solidFill>
                <a:prstClr val="black"/>
              </a:solidFill>
            </a:endParaRP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solidFill>
                  <a:prstClr val="black"/>
                </a:solidFill>
              </a:rPr>
              <a:pPr/>
              <a:t>‹#›</a:t>
            </a:fld>
            <a:endParaRPr lang="en-GB">
              <a:solidFill>
                <a:prstClr val="black"/>
              </a:solidFill>
            </a:endParaRPr>
          </a:p>
        </p:txBody>
      </p:sp>
      <p:sp>
        <p:nvSpPr>
          <p:cNvPr id="15" name="Text Placeholder 7"/>
          <p:cNvSpPr>
            <a:spLocks noGrp="1"/>
          </p:cNvSpPr>
          <p:nvPr>
            <p:ph type="body" sz="quarter" idx="22" hasCustomPrompt="1"/>
          </p:nvPr>
        </p:nvSpPr>
        <p:spPr bwMode="gray">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
        <p:nvSpPr>
          <p:cNvPr id="6" name="Picture Placeholder 5"/>
          <p:cNvSpPr>
            <a:spLocks noGrp="1"/>
          </p:cNvSpPr>
          <p:nvPr>
            <p:ph type="pic" sz="quarter" idx="23" hasCustomPrompt="1"/>
          </p:nvPr>
        </p:nvSpPr>
        <p:spPr bwMode="gray">
          <a:xfrm>
            <a:off x="7956167" y="410101"/>
            <a:ext cx="2311290" cy="766049"/>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28869678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Agenda whit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p>
            <a:fld id="{D8A80B80-3C39-4ABA-AE91-B32640717E7F}" type="datetime1">
              <a:rPr lang="en-GB" smtClean="0">
                <a:solidFill>
                  <a:prstClr val="black"/>
                </a:solidFill>
              </a:rPr>
              <a:pPr/>
              <a:t>09/11/2020</a:t>
            </a:fld>
            <a:endParaRPr lang="en-GB">
              <a:solidFill>
                <a:prstClr val="black"/>
              </a:solidFill>
            </a:endParaRPr>
          </a:p>
        </p:txBody>
      </p:sp>
      <p:sp>
        <p:nvSpPr>
          <p:cNvPr id="8" name="Footer Placeholder 7"/>
          <p:cNvSpPr>
            <a:spLocks noGrp="1"/>
          </p:cNvSpPr>
          <p:nvPr>
            <p:ph type="ftr" sz="quarter" idx="31"/>
          </p:nvPr>
        </p:nvSpPr>
        <p:spPr bwMode="gray"/>
        <p:txBody>
          <a:bodyPr/>
          <a:lstStyle/>
          <a:p>
            <a:r>
              <a:rPr lang="en-US">
                <a:solidFill>
                  <a:prstClr val="black"/>
                </a:solidFill>
              </a:rPr>
              <a:t>|     Monitoring WASH in Health Care Facilities</a:t>
            </a:r>
            <a:endParaRPr lang="en-GB">
              <a:solidFill>
                <a:prstClr val="black"/>
              </a:solidFill>
            </a:endParaRPr>
          </a:p>
        </p:txBody>
      </p:sp>
      <p:sp>
        <p:nvSpPr>
          <p:cNvPr id="9" name="Slide Number Placeholder 8"/>
          <p:cNvSpPr>
            <a:spLocks noGrp="1"/>
          </p:cNvSpPr>
          <p:nvPr>
            <p:ph type="sldNum" sz="quarter" idx="3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28" name="Rectangle 27"/>
          <p:cNvSpPr/>
          <p:nvPr userDrawn="1"/>
        </p:nvSpPr>
        <p:spPr bwMode="gray">
          <a:xfrm>
            <a:off x="421005" y="1984607"/>
            <a:ext cx="5585128" cy="1571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03959" tIns="51979" rIns="103959" bIns="51979" rtlCol="0" anchor="ctr"/>
          <a:lstStyle/>
          <a:p>
            <a:pPr algn="ctr" defTabSz="519783" rtl="0" fontAlgn="auto">
              <a:spcBef>
                <a:spcPts val="0"/>
              </a:spcBef>
              <a:spcAft>
                <a:spcPts val="0"/>
              </a:spcAft>
            </a:pPr>
            <a:endParaRPr lang="en-GB" sz="2100" b="0">
              <a:solidFill>
                <a:prstClr val="white"/>
              </a:solidFill>
            </a:endParaRPr>
          </a:p>
        </p:txBody>
      </p:sp>
      <p:sp>
        <p:nvSpPr>
          <p:cNvPr id="4" name="Text Placeholder 3"/>
          <p:cNvSpPr>
            <a:spLocks noGrp="1"/>
          </p:cNvSpPr>
          <p:nvPr>
            <p:ph type="body" sz="quarter" idx="33" hasCustomPrompt="1"/>
          </p:nvPr>
        </p:nvSpPr>
        <p:spPr>
          <a:xfrm>
            <a:off x="421022" y="2363510"/>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01</a:t>
            </a:r>
          </a:p>
        </p:txBody>
      </p:sp>
      <p:sp>
        <p:nvSpPr>
          <p:cNvPr id="31" name="Text Placeholder 3"/>
          <p:cNvSpPr>
            <a:spLocks noGrp="1"/>
          </p:cNvSpPr>
          <p:nvPr>
            <p:ph type="body" sz="quarter" idx="34" hasCustomPrompt="1"/>
          </p:nvPr>
        </p:nvSpPr>
        <p:spPr>
          <a:xfrm>
            <a:off x="1497565" y="2363510"/>
            <a:ext cx="4508562"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Headline</a:t>
            </a:r>
          </a:p>
        </p:txBody>
      </p:sp>
      <p:sp>
        <p:nvSpPr>
          <p:cNvPr id="34" name="Text Placeholder 3"/>
          <p:cNvSpPr>
            <a:spLocks noGrp="1"/>
          </p:cNvSpPr>
          <p:nvPr>
            <p:ph type="body" sz="quarter" idx="35" hasCustomPrompt="1"/>
          </p:nvPr>
        </p:nvSpPr>
        <p:spPr>
          <a:xfrm>
            <a:off x="6519130" y="2363510"/>
            <a:ext cx="3748329"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Speaker</a:t>
            </a:r>
          </a:p>
        </p:txBody>
      </p:sp>
      <p:sp>
        <p:nvSpPr>
          <p:cNvPr id="36" name="Text Placeholder 3"/>
          <p:cNvSpPr>
            <a:spLocks noGrp="1"/>
          </p:cNvSpPr>
          <p:nvPr>
            <p:ph type="body" sz="quarter" idx="36" hasCustomPrompt="1"/>
          </p:nvPr>
        </p:nvSpPr>
        <p:spPr>
          <a:xfrm>
            <a:off x="421022" y="3173049"/>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497565" y="3173049"/>
            <a:ext cx="4508562"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6519130" y="3173049"/>
            <a:ext cx="3748329"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21022" y="398258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497565" y="3982588"/>
            <a:ext cx="4508562"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6519130" y="3982588"/>
            <a:ext cx="3748329"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21022" y="479212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497565" y="4792128"/>
            <a:ext cx="4508562"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6519130" y="4792128"/>
            <a:ext cx="3748329"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21022" y="5601667"/>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497565" y="5601667"/>
            <a:ext cx="4508562"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6519130" y="5601667"/>
            <a:ext cx="3748329"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21022" y="641120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497565" y="6411208"/>
            <a:ext cx="4508562"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6519130" y="6411208"/>
            <a:ext cx="3748329" cy="436608"/>
          </a:xfrm>
        </p:spPr>
        <p:txBody>
          <a:bodyPr tIns="163716"/>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2" name="Title 1"/>
          <p:cNvSpPr>
            <a:spLocks noGrp="1"/>
          </p:cNvSpPr>
          <p:nvPr>
            <p:ph type="title"/>
          </p:nvPr>
        </p:nvSpPr>
        <p:spPr/>
        <p:txBody>
          <a:bodyPr/>
          <a:lstStyle/>
          <a:p>
            <a:r>
              <a:rPr lang="en-GB" noProof="0"/>
              <a:t>Click to edit Master title style</a:t>
            </a:r>
          </a:p>
        </p:txBody>
      </p:sp>
      <p:sp>
        <p:nvSpPr>
          <p:cNvPr id="25" name="Text Placeholder 7"/>
          <p:cNvSpPr>
            <a:spLocks noGrp="1"/>
          </p:cNvSpPr>
          <p:nvPr>
            <p:ph type="body" sz="quarter" idx="13" hasCustomPrompt="1"/>
          </p:nvPr>
        </p:nvSpPr>
        <p:spPr>
          <a:xfrm>
            <a:off x="421426" y="1309851"/>
            <a:ext cx="7157000" cy="318553"/>
          </a:xfrm>
        </p:spPr>
        <p:txBody>
          <a:bodyPr lIns="20462" anchor="ctr">
            <a:normAutofit/>
          </a:bodyPr>
          <a:lstStyle>
            <a:lvl1pPr>
              <a:defRPr sz="1800" b="0">
                <a:solidFill>
                  <a:schemeClr val="tx1"/>
                </a:solidFill>
                <a:latin typeface="+mj-lt"/>
              </a:defRPr>
            </a:lvl1pPr>
          </a:lstStyle>
          <a:p>
            <a:pPr lvl="0"/>
            <a:r>
              <a:rPr lang="en-GB" noProof="0" dirty="0"/>
              <a:t>One line Subtitle (optional)</a:t>
            </a:r>
          </a:p>
        </p:txBody>
      </p:sp>
    </p:spTree>
    <p:extLst>
      <p:ext uri="{BB962C8B-B14F-4D97-AF65-F5344CB8AC3E}">
        <p14:creationId xmlns:p14="http://schemas.microsoft.com/office/powerpoint/2010/main" val="34998872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Only whit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gray"/>
        <p:txBody>
          <a:bodyPr/>
          <a:lstStyle/>
          <a:p>
            <a:fld id="{5190BE2B-9B92-42BE-801D-EAA8180D84A6}"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1"/>
          </p:nvPr>
        </p:nvSpPr>
        <p:spPr bwMode="gray"/>
        <p:txBody>
          <a:bodyPr/>
          <a:lstStyle>
            <a:lvl1pPr>
              <a:defRPr/>
            </a:lvl1p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1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12" name="Text Placeholder 7"/>
          <p:cNvSpPr>
            <a:spLocks noGrp="1"/>
          </p:cNvSpPr>
          <p:nvPr>
            <p:ph type="body" sz="quarter" idx="21" hasCustomPrompt="1"/>
          </p:nvPr>
        </p:nvSpPr>
        <p:spPr bwMode="gray">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0" name="Text Placeholder 7"/>
          <p:cNvSpPr>
            <a:spLocks noGrp="1"/>
          </p:cNvSpPr>
          <p:nvPr>
            <p:ph type="body" sz="quarter" idx="13" hasCustomPrompt="1"/>
          </p:nvPr>
        </p:nvSpPr>
        <p:spPr bwMode="gray">
          <a:xfrm>
            <a:off x="421426" y="1309851"/>
            <a:ext cx="7157000" cy="318553"/>
          </a:xfrm>
        </p:spPr>
        <p:txBody>
          <a:bodyPr lIns="20462" anchor="ctr">
            <a:normAutofit/>
          </a:bodyPr>
          <a:lstStyle>
            <a:lvl1pPr>
              <a:defRPr sz="18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5379748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_Closing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0693400" cy="7561263"/>
          </a:xfrm>
          <a:solidFill>
            <a:schemeClr val="bg1"/>
          </a:solidFill>
        </p:spPr>
        <p:txBody>
          <a:bodyPr bIns="2251030" anchor="ctr">
            <a:normAutofit/>
          </a:bodyPr>
          <a:lstStyle>
            <a:lvl1pPr marL="0" marR="0" indent="0" algn="ctr" defTabSz="1039564" rtl="0" eaLnBrk="1" fontAlgn="auto" latinLnBrk="0" hangingPunct="1">
              <a:lnSpc>
                <a:spcPct val="110000"/>
              </a:lnSpc>
              <a:spcBef>
                <a:spcPts val="1141"/>
              </a:spcBef>
              <a:spcAft>
                <a:spcPts val="684"/>
              </a:spcAft>
              <a:buClr>
                <a:schemeClr val="tx1"/>
              </a:buClr>
              <a:buSzPct val="80000"/>
              <a:buFontTx/>
              <a:buNone/>
              <a:tabLst/>
              <a:defRPr sz="160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p:txBody>
      </p:sp>
      <p:sp>
        <p:nvSpPr>
          <p:cNvPr id="36" name="Text Placeholder 35"/>
          <p:cNvSpPr>
            <a:spLocks noGrp="1"/>
          </p:cNvSpPr>
          <p:nvPr>
            <p:ph type="body" sz="quarter" idx="10" hasCustomPrompt="1"/>
          </p:nvPr>
        </p:nvSpPr>
        <p:spPr bwMode="gray">
          <a:xfrm>
            <a:off x="421000" y="7174276"/>
            <a:ext cx="5237591" cy="273046"/>
          </a:xfrm>
        </p:spPr>
        <p:txBody>
          <a:bodyPr anchor="ctr">
            <a:noAutofit/>
          </a:bodyPr>
          <a:lstStyle>
            <a:lvl1pPr>
              <a:defRPr sz="11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3" name="Subtitle 2"/>
          <p:cNvSpPr>
            <a:spLocks noGrp="1"/>
          </p:cNvSpPr>
          <p:nvPr>
            <p:ph type="subTitle" idx="1" hasCustomPrompt="1"/>
          </p:nvPr>
        </p:nvSpPr>
        <p:spPr bwMode="gray">
          <a:xfrm>
            <a:off x="25" y="4941616"/>
            <a:ext cx="10693399" cy="1825817"/>
          </a:xfrm>
          <a:solidFill>
            <a:schemeClr val="tx2">
              <a:alpha val="90000"/>
            </a:schemeClr>
          </a:solidFill>
        </p:spPr>
        <p:txBody>
          <a:bodyPr lIns="409268" tIns="245568" rIns="409268" bIns="245568" numCol="3" anchor="t">
            <a:noAutofit/>
          </a:bodyPr>
          <a:lstStyle>
            <a:lvl1pPr marL="0" indent="0" algn="l">
              <a:lnSpc>
                <a:spcPct val="90000"/>
              </a:lnSpc>
              <a:buNone/>
              <a:defRPr sz="1600" b="0">
                <a:solidFill>
                  <a:schemeClr val="bg1"/>
                </a:solidFill>
                <a:latin typeface="+mj-lt"/>
                <a:cs typeface="Arial" panose="020B0604020202020204" pitchFamily="34" charset="0"/>
              </a:defRPr>
            </a:lvl1pPr>
            <a:lvl2pPr marL="519783" indent="0" algn="ctr">
              <a:buNone/>
              <a:defRPr sz="2300"/>
            </a:lvl2pPr>
            <a:lvl3pPr marL="1039564" indent="0" algn="ctr">
              <a:buNone/>
              <a:defRPr sz="2100"/>
            </a:lvl3pPr>
            <a:lvl4pPr marL="1559348" indent="0" algn="ctr">
              <a:buNone/>
              <a:defRPr sz="1800"/>
            </a:lvl4pPr>
            <a:lvl5pPr marL="2079131" indent="0" algn="ctr">
              <a:buNone/>
              <a:defRPr sz="1800"/>
            </a:lvl5pPr>
            <a:lvl6pPr marL="2598910" indent="0" algn="ctr">
              <a:buNone/>
              <a:defRPr sz="1800"/>
            </a:lvl6pPr>
            <a:lvl7pPr marL="3118694" indent="0" algn="ctr">
              <a:buNone/>
              <a:defRPr sz="1800"/>
            </a:lvl7pPr>
            <a:lvl8pPr marL="3638477" indent="0" algn="ctr">
              <a:buNone/>
              <a:defRPr sz="1800"/>
            </a:lvl8pPr>
            <a:lvl9pPr marL="4158258" indent="0" algn="ctr">
              <a:buNone/>
              <a:defRPr sz="1800"/>
            </a:lvl9pPr>
          </a:lstStyle>
          <a:p>
            <a:r>
              <a:rPr lang="en-GB" b="1" noProof="0" dirty="0"/>
              <a:t>WHO</a:t>
            </a:r>
          </a:p>
          <a:p>
            <a:r>
              <a:rPr lang="en-GB" noProof="0" dirty="0"/>
              <a:t>20, Avenue </a:t>
            </a:r>
            <a:r>
              <a:rPr lang="en-GB" noProof="0" dirty="0" err="1"/>
              <a:t>Appia</a:t>
            </a:r>
            <a:r>
              <a:rPr lang="en-GB" noProof="0" dirty="0"/>
              <a:t> </a:t>
            </a:r>
            <a:br>
              <a:rPr lang="en-GB" noProof="0" dirty="0"/>
            </a:br>
            <a:r>
              <a:rPr lang="en-GB" noProof="0" dirty="0"/>
              <a:t>1211 Geneva</a:t>
            </a:r>
          </a:p>
          <a:p>
            <a:r>
              <a:rPr lang="en-GB" noProof="0" dirty="0"/>
              <a:t>Switzerland</a:t>
            </a:r>
          </a:p>
          <a:p>
            <a:endParaRPr lang="en-GB" noProof="0" dirty="0"/>
          </a:p>
          <a:p>
            <a:r>
              <a:rPr lang="en-GB" noProof="0" dirty="0"/>
              <a:t>Tel.: +xx</a:t>
            </a:r>
            <a:br>
              <a:rPr lang="en-GB" noProof="0" dirty="0"/>
            </a:br>
            <a:r>
              <a:rPr lang="en-GB" noProof="0" dirty="0"/>
              <a:t>Fax: +xx</a:t>
            </a:r>
          </a:p>
        </p:txBody>
      </p:sp>
      <p:sp>
        <p:nvSpPr>
          <p:cNvPr id="35" name="Picture Placeholder 8"/>
          <p:cNvSpPr>
            <a:spLocks noGrp="1"/>
          </p:cNvSpPr>
          <p:nvPr>
            <p:ph type="pic" sz="quarter" idx="22" hasCustomPrompt="1"/>
          </p:nvPr>
        </p:nvSpPr>
        <p:spPr bwMode="gray">
          <a:xfrm>
            <a:off x="6543640" y="538663"/>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
        <p:nvSpPr>
          <p:cNvPr id="37" name="Text Placeholder 35"/>
          <p:cNvSpPr>
            <a:spLocks noGrp="1"/>
          </p:cNvSpPr>
          <p:nvPr>
            <p:ph type="body" sz="quarter" idx="16" hasCustomPrompt="1"/>
          </p:nvPr>
        </p:nvSpPr>
        <p:spPr bwMode="gray">
          <a:xfrm>
            <a:off x="8328707" y="7140143"/>
            <a:ext cx="1925425" cy="273046"/>
          </a:xfrm>
        </p:spPr>
        <p:txBody>
          <a:bodyPr rIns="0" anchor="ctr">
            <a:noAutofit/>
          </a:bodyPr>
          <a:lstStyle>
            <a:lvl1pPr algn="ctr">
              <a:defRPr sz="18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534938"/>
            <a:ext cx="6441300" cy="1233924"/>
          </a:xfrm>
          <a:noFill/>
        </p:spPr>
        <p:txBody>
          <a:bodyPr lIns="409268" tIns="81853" rIns="511601" bIns="204632" anchor="t" anchorCtr="0">
            <a:noAutofit/>
          </a:bodyPr>
          <a:lstStyle>
            <a:lvl1pPr algn="l">
              <a:lnSpc>
                <a:spcPct val="85000"/>
              </a:lnSpc>
              <a:defRPr sz="4800">
                <a:solidFill>
                  <a:srgbClr val="0092CC"/>
                </a:solidFill>
                <a:latin typeface="+mj-lt"/>
              </a:defRPr>
            </a:lvl1pPr>
          </a:lstStyle>
          <a:p>
            <a:r>
              <a:rPr lang="en-GB" noProof="0" dirty="0"/>
              <a:t>Click to edit </a:t>
            </a:r>
            <a:br>
              <a:rPr lang="en-GB" noProof="0" dirty="0"/>
            </a:br>
            <a:r>
              <a:rPr lang="en-GB" noProof="0" dirty="0"/>
              <a:t>Master title style</a:t>
            </a:r>
          </a:p>
        </p:txBody>
      </p:sp>
    </p:spTree>
    <p:extLst>
      <p:ext uri="{BB962C8B-B14F-4D97-AF65-F5344CB8AC3E}">
        <p14:creationId xmlns:p14="http://schemas.microsoft.com/office/powerpoint/2010/main" val="11200109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2_Title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a:xfrm>
            <a:off x="0" y="0"/>
            <a:ext cx="10693400" cy="7561263"/>
          </a:xfrm>
          <a:solidFill>
            <a:schemeClr val="bg1"/>
          </a:solidFill>
        </p:spPr>
        <p:txBody>
          <a:bodyPr bIns="1393508" anchor="ctr">
            <a:normAutofit/>
          </a:bodyPr>
          <a:lstStyle>
            <a:lvl1pPr marL="0" marR="0" indent="0" algn="ctr" defTabSz="1041034" rtl="0" eaLnBrk="1" fontAlgn="auto" latinLnBrk="0" hangingPunct="1">
              <a:lnSpc>
                <a:spcPct val="110000"/>
              </a:lnSpc>
              <a:spcBef>
                <a:spcPts val="1141"/>
              </a:spcBef>
              <a:spcAft>
                <a:spcPts val="684"/>
              </a:spcAft>
              <a:buClr>
                <a:schemeClr val="tx1"/>
              </a:buClr>
              <a:buSzPct val="80000"/>
              <a:buFontTx/>
              <a:buNone/>
              <a:tabLst/>
              <a:defRPr sz="1600" baseline="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a:p>
            <a:endParaRPr lang="en-GB" noProof="0" dirty="0"/>
          </a:p>
        </p:txBody>
      </p:sp>
      <p:sp>
        <p:nvSpPr>
          <p:cNvPr id="2" name="Title 1"/>
          <p:cNvSpPr>
            <a:spLocks noGrp="1"/>
          </p:cNvSpPr>
          <p:nvPr>
            <p:ph type="ctrTitle"/>
          </p:nvPr>
        </p:nvSpPr>
        <p:spPr>
          <a:xfrm>
            <a:off x="0" y="534938"/>
            <a:ext cx="6441300" cy="1233924"/>
          </a:xfrm>
          <a:noFill/>
        </p:spPr>
        <p:txBody>
          <a:bodyPr lIns="409851" tIns="81970" rIns="512323" bIns="204924" anchor="t" anchorCtr="0">
            <a:noAutofit/>
          </a:bodyPr>
          <a:lstStyle>
            <a:lvl1pPr algn="l">
              <a:lnSpc>
                <a:spcPct val="85000"/>
              </a:lnSpc>
              <a:defRPr sz="4800">
                <a:solidFill>
                  <a:srgbClr val="0092CC"/>
                </a:solidFill>
                <a:latin typeface="+mj-lt"/>
              </a:defRPr>
            </a:lvl1pPr>
          </a:lstStyle>
          <a:p>
            <a:r>
              <a:rPr lang="en-GB" noProof="0" dirty="0"/>
              <a:t>Click to edit Master title style</a:t>
            </a:r>
          </a:p>
        </p:txBody>
      </p:sp>
      <p:sp>
        <p:nvSpPr>
          <p:cNvPr id="36" name="Text Placeholder 35"/>
          <p:cNvSpPr>
            <a:spLocks noGrp="1"/>
          </p:cNvSpPr>
          <p:nvPr>
            <p:ph type="body" sz="quarter" idx="10" hasCustomPrompt="1"/>
          </p:nvPr>
        </p:nvSpPr>
        <p:spPr>
          <a:xfrm>
            <a:off x="421000" y="7174276"/>
            <a:ext cx="5237591" cy="273046"/>
          </a:xfrm>
        </p:spPr>
        <p:txBody>
          <a:bodyPr lIns="0" anchor="ctr">
            <a:noAutofit/>
          </a:bodyPr>
          <a:lstStyle>
            <a:lvl1pPr>
              <a:defRPr sz="11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90" name="Text Placeholder 35"/>
          <p:cNvSpPr>
            <a:spLocks noGrp="1"/>
          </p:cNvSpPr>
          <p:nvPr>
            <p:ph type="body" sz="quarter" idx="16" hasCustomPrompt="1"/>
          </p:nvPr>
        </p:nvSpPr>
        <p:spPr>
          <a:xfrm>
            <a:off x="8328707" y="7140143"/>
            <a:ext cx="1925425" cy="273046"/>
          </a:xfrm>
        </p:spPr>
        <p:txBody>
          <a:bodyPr rIns="0" anchor="ctr">
            <a:noAutofit/>
          </a:bodyPr>
          <a:lstStyle>
            <a:lvl1pPr algn="ctr">
              <a:defRPr sz="18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www.who.int</a:t>
            </a:r>
          </a:p>
        </p:txBody>
      </p:sp>
      <p:sp>
        <p:nvSpPr>
          <p:cNvPr id="3" name="Subtitle 2"/>
          <p:cNvSpPr>
            <a:spLocks noGrp="1"/>
          </p:cNvSpPr>
          <p:nvPr>
            <p:ph type="subTitle" idx="1"/>
          </p:nvPr>
        </p:nvSpPr>
        <p:spPr>
          <a:xfrm>
            <a:off x="16" y="4941616"/>
            <a:ext cx="10693399" cy="1825817"/>
          </a:xfrm>
          <a:solidFill>
            <a:schemeClr val="tx2"/>
          </a:solidFill>
        </p:spPr>
        <p:txBody>
          <a:bodyPr lIns="409851" tIns="409851" rIns="409851" bIns="942668" anchor="b">
            <a:noAutofit/>
          </a:bodyPr>
          <a:lstStyle>
            <a:lvl1pPr marL="0" indent="0" algn="l">
              <a:lnSpc>
                <a:spcPct val="90000"/>
              </a:lnSpc>
              <a:buNone/>
              <a:defRPr sz="2700" b="1">
                <a:solidFill>
                  <a:schemeClr val="bg1"/>
                </a:solidFill>
                <a:latin typeface="+mj-lt"/>
                <a:cs typeface="Arial" panose="020B0604020202020204" pitchFamily="34" charset="0"/>
              </a:defRPr>
            </a:lvl1pPr>
            <a:lvl2pPr marL="520517" indent="0" algn="ctr">
              <a:buNone/>
              <a:defRPr sz="2300"/>
            </a:lvl2pPr>
            <a:lvl3pPr marL="1041034" indent="0" algn="ctr">
              <a:buNone/>
              <a:defRPr sz="2100"/>
            </a:lvl3pPr>
            <a:lvl4pPr marL="1561550" indent="0" algn="ctr">
              <a:buNone/>
              <a:defRPr sz="1800"/>
            </a:lvl4pPr>
            <a:lvl5pPr marL="2082068" indent="0" algn="ctr">
              <a:buNone/>
              <a:defRPr sz="1800"/>
            </a:lvl5pPr>
            <a:lvl6pPr marL="2602582" indent="0" algn="ctr">
              <a:buNone/>
              <a:defRPr sz="1800"/>
            </a:lvl6pPr>
            <a:lvl7pPr marL="3123102" indent="0" algn="ctr">
              <a:buNone/>
              <a:defRPr sz="1800"/>
            </a:lvl7pPr>
            <a:lvl8pPr marL="3643617" indent="0" algn="ctr">
              <a:buNone/>
              <a:defRPr sz="1800"/>
            </a:lvl8pPr>
            <a:lvl9pPr marL="4164131" indent="0" algn="ctr">
              <a:buNone/>
              <a:defRPr sz="1800"/>
            </a:lvl9pPr>
          </a:lstStyle>
          <a:p>
            <a:r>
              <a:rPr lang="en-GB" noProof="0" dirty="0"/>
              <a:t>Click to edit Master subtitle style</a:t>
            </a:r>
          </a:p>
        </p:txBody>
      </p:sp>
      <p:sp>
        <p:nvSpPr>
          <p:cNvPr id="62" name="Text Placeholder 35"/>
          <p:cNvSpPr>
            <a:spLocks noGrp="1"/>
          </p:cNvSpPr>
          <p:nvPr>
            <p:ph type="body" sz="quarter" idx="15" hasCustomPrompt="1"/>
          </p:nvPr>
        </p:nvSpPr>
        <p:spPr>
          <a:xfrm>
            <a:off x="420999" y="5998795"/>
            <a:ext cx="9833132" cy="317533"/>
          </a:xfrm>
          <a:noFill/>
        </p:spPr>
        <p:txBody>
          <a:bodyPr lIns="0" rIns="102462">
            <a:noAutofit/>
          </a:bodyPr>
          <a:lstStyle>
            <a:lvl1pPr algn="l">
              <a:defRPr sz="18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Date</a:t>
            </a:r>
          </a:p>
        </p:txBody>
      </p:sp>
      <p:sp>
        <p:nvSpPr>
          <p:cNvPr id="37" name="Picture Placeholder 8"/>
          <p:cNvSpPr>
            <a:spLocks noGrp="1"/>
          </p:cNvSpPr>
          <p:nvPr>
            <p:ph type="pic" sz="quarter" idx="22" hasCustomPrompt="1"/>
          </p:nvPr>
        </p:nvSpPr>
        <p:spPr>
          <a:xfrm>
            <a:off x="6543640" y="534941"/>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11974087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014" y="1984587"/>
            <a:ext cx="9851401"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421426" y="1309842"/>
            <a:ext cx="7157000" cy="318553"/>
          </a:xfrm>
        </p:spPr>
        <p:txBody>
          <a:bodyPr lIns="20494" anchor="ctr">
            <a:normAutofit/>
          </a:bodyPr>
          <a:lstStyle>
            <a:lvl1pPr>
              <a:defRPr sz="1800"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p:txBody>
          <a:bodyPr/>
          <a:lstStyle/>
          <a:p>
            <a:fld id="{2DD82CBF-8C13-4350-AE4C-2F53590C8914}" type="datetime1">
              <a:rPr lang="en-GB" smtClean="0">
                <a:solidFill>
                  <a:prstClr val="black"/>
                </a:solidFill>
              </a:rPr>
              <a:pPr/>
              <a:t>09/11/2020</a:t>
            </a:fld>
            <a:endParaRPr lang="en-GB">
              <a:solidFill>
                <a:prstClr val="black"/>
              </a:solidFill>
            </a:endParaRPr>
          </a:p>
        </p:txBody>
      </p:sp>
      <p:sp>
        <p:nvSpPr>
          <p:cNvPr id="5" name="Footer Placeholder 4"/>
          <p:cNvSpPr>
            <a:spLocks noGrp="1"/>
          </p:cNvSpPr>
          <p:nvPr>
            <p:ph type="ftr" sz="quarter" idx="15"/>
          </p:nvPr>
        </p:nvSpPr>
        <p:spPr/>
        <p:txBody>
          <a:bodyPr/>
          <a:lstStyle/>
          <a:p>
            <a:r>
              <a:rPr lang="en-US">
                <a:solidFill>
                  <a:prstClr val="black"/>
                </a:solidFill>
              </a:rPr>
              <a:t>|     Monitoring WASH in Health Care Facilities</a:t>
            </a:r>
            <a:endParaRPr lang="en-GB" dirty="0">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223330446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Comparison whit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20999" y="1984587"/>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a:xfrm>
            <a:off x="5468057" y="1984587"/>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Date Placeholder 7"/>
          <p:cNvSpPr>
            <a:spLocks noGrp="1"/>
          </p:cNvSpPr>
          <p:nvPr>
            <p:ph type="dt" sz="half" idx="22"/>
          </p:nvPr>
        </p:nvSpPr>
        <p:spPr/>
        <p:txBody>
          <a:bodyPr/>
          <a:lstStyle/>
          <a:p>
            <a:fld id="{75708A0E-6304-4377-B9A2-6D43C3E577B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ext Placeholder 7"/>
          <p:cNvSpPr>
            <a:spLocks noGrp="1"/>
          </p:cNvSpPr>
          <p:nvPr>
            <p:ph type="body" sz="quarter" idx="13" hasCustomPrompt="1"/>
          </p:nvPr>
        </p:nvSpPr>
        <p:spPr>
          <a:xfrm>
            <a:off x="421426" y="1309842"/>
            <a:ext cx="7157000" cy="318553"/>
          </a:xfrm>
        </p:spPr>
        <p:txBody>
          <a:bodyPr lIns="20494" anchor="ctr">
            <a:normAutofit/>
          </a:bodyPr>
          <a:lstStyle>
            <a:lvl1pPr>
              <a:defRPr sz="18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3333621358"/>
      </p:ext>
    </p:extLst>
  </p:cSld>
  <p:clrMapOvr>
    <a:masterClrMapping/>
  </p:clrMapOvr>
  <p:extLst mod="1">
    <p:ext uri="{DCECCB84-F9BA-43D5-87BE-67443E8EF086}">
      <p15:sldGuideLst xmlns:p15="http://schemas.microsoft.com/office/powerpoint/2012/main">
        <p15:guide id="1" pos="288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Comparison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331A1FC-65C4-44A8-B613-91BD0819DF9D}"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a:xfrm>
            <a:off x="421426" y="1309842"/>
            <a:ext cx="7157000" cy="318553"/>
          </a:xfrm>
        </p:spPr>
        <p:txBody>
          <a:bodyPr lIns="20494" anchor="ctr">
            <a:normAutofit/>
          </a:bodyPr>
          <a:lstStyle>
            <a:lvl1pPr>
              <a:defRPr sz="1800"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a:xfrm>
            <a:off x="421014" y="1984583"/>
            <a:ext cx="4799401" cy="277855"/>
          </a:xfrm>
          <a:solidFill>
            <a:srgbClr val="009CDE"/>
          </a:solidFill>
        </p:spPr>
        <p:txBody>
          <a:bodyPr vert="horz" lIns="81970" tIns="20494" rIns="81970" bIns="20494"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a:xfrm>
            <a:off x="5468058" y="1984583"/>
            <a:ext cx="4799400" cy="277855"/>
          </a:xfrm>
          <a:solidFill>
            <a:srgbClr val="009CDE"/>
          </a:solidFill>
        </p:spPr>
        <p:txBody>
          <a:bodyPr vert="horz" lIns="81970" tIns="20494" rIns="81970" bIns="20494" rtlCol="0" anchor="ctr">
            <a:normAutofit/>
          </a:bodyPr>
          <a:lstStyle>
            <a:lvl1pPr>
              <a:defRPr lang="en-US" sz="16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30334307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4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E276E1C6-02BA-4AE4-BA67-94F0EB3C066C}"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1014" y="1984583"/>
            <a:ext cx="4799401" cy="277855"/>
          </a:xfrm>
          <a:solidFill>
            <a:srgbClr val="009CDE"/>
          </a:solidFill>
        </p:spPr>
        <p:txBody>
          <a:bodyPr vert="horz" lIns="81970" tIns="20494" rIns="81970" bIns="20494"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a:xfrm>
            <a:off x="5468058" y="1984583"/>
            <a:ext cx="4799400" cy="277855"/>
          </a:xfrm>
          <a:solidFill>
            <a:srgbClr val="009CDE"/>
          </a:solidFill>
        </p:spPr>
        <p:txBody>
          <a:bodyPr vert="horz" lIns="81970" tIns="20494" rIns="81970" bIns="20494" rtlCol="0" anchor="ctr">
            <a:normAutofit/>
          </a:bodyPr>
          <a:lstStyle>
            <a:lvl1pPr>
              <a:defRPr lang="en-US" sz="1600" b="1" dirty="0">
                <a:solidFill>
                  <a:schemeClr val="bg1"/>
                </a:solidFill>
                <a:latin typeface="+mj-lt"/>
              </a:defRPr>
            </a:lvl1pPr>
          </a:lstStyle>
          <a:p>
            <a:pPr lvl="0"/>
            <a:r>
              <a:rPr lang="en-GB" noProof="0" dirty="0"/>
              <a:t>Edit Master text styles</a:t>
            </a:r>
          </a:p>
        </p:txBody>
      </p:sp>
      <p:sp>
        <p:nvSpPr>
          <p:cNvPr id="35" name="Text Placeholder 7"/>
          <p:cNvSpPr>
            <a:spLocks noGrp="1"/>
          </p:cNvSpPr>
          <p:nvPr>
            <p:ph type="body" sz="quarter" idx="13" hasCustomPrompt="1"/>
          </p:nvPr>
        </p:nvSpPr>
        <p:spPr>
          <a:xfrm>
            <a:off x="421426" y="1309842"/>
            <a:ext cx="7157000" cy="318553"/>
          </a:xfrm>
        </p:spPr>
        <p:txBody>
          <a:bodyPr lIns="20494" anchor="ctr">
            <a:normAutofit/>
          </a:bodyPr>
          <a:lstStyle>
            <a:lvl1pPr>
              <a:defRPr sz="1800"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a:xfrm>
            <a:off x="420999" y="4830476"/>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Content Placeholder 3"/>
          <p:cNvSpPr>
            <a:spLocks noGrp="1"/>
          </p:cNvSpPr>
          <p:nvPr>
            <p:ph sz="half" idx="34"/>
          </p:nvPr>
        </p:nvSpPr>
        <p:spPr>
          <a:xfrm>
            <a:off x="5468057" y="4830476"/>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9" name="Text Placeholder 5"/>
          <p:cNvSpPr>
            <a:spLocks noGrp="1"/>
          </p:cNvSpPr>
          <p:nvPr>
            <p:ph type="body" sz="quarter" idx="35"/>
          </p:nvPr>
        </p:nvSpPr>
        <p:spPr>
          <a:xfrm>
            <a:off x="421014" y="4453762"/>
            <a:ext cx="4799401" cy="277855"/>
          </a:xfrm>
          <a:solidFill>
            <a:srgbClr val="009CDE"/>
          </a:solidFill>
        </p:spPr>
        <p:txBody>
          <a:bodyPr vert="horz" lIns="81970" tIns="20494" rIns="81970" bIns="20494"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a:xfrm>
            <a:off x="5468058" y="4453762"/>
            <a:ext cx="4799400" cy="277855"/>
          </a:xfrm>
          <a:solidFill>
            <a:srgbClr val="009CDE"/>
          </a:solidFill>
        </p:spPr>
        <p:txBody>
          <a:bodyPr vert="horz" lIns="81970" tIns="20494" rIns="81970" bIns="20494" rtlCol="0" anchor="ctr">
            <a:normAutofit/>
          </a:bodyPr>
          <a:lstStyle>
            <a:lvl1pPr>
              <a:defRPr lang="en-US" sz="1600" b="1" dirty="0">
                <a:solidFill>
                  <a:schemeClr val="bg1"/>
                </a:solidFill>
                <a:latin typeface="+mj-lt"/>
              </a:defRPr>
            </a:lvl1pPr>
          </a:lstStyle>
          <a:p>
            <a:pPr lvl="0"/>
            <a:r>
              <a:rPr lang="en-GB" noProof="0" dirty="0"/>
              <a:t>Edit Master text styles</a:t>
            </a:r>
          </a:p>
        </p:txBody>
      </p:sp>
    </p:spTree>
    <p:extLst>
      <p:ext uri="{BB962C8B-B14F-4D97-AF65-F5344CB8AC3E}">
        <p14:creationId xmlns:p14="http://schemas.microsoft.com/office/powerpoint/2010/main" val="23511647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3 Column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D5E3B6C-7049-41BB-AB3F-3ACBC77CD451}"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3115400" cy="277855"/>
          </a:xfrm>
          <a:solidFill>
            <a:srgbClr val="009CDE"/>
          </a:solidFill>
        </p:spPr>
        <p:txBody>
          <a:bodyPr vert="horz" lIns="81970" tIns="20494" rIns="81970" bIns="20494"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a:xfrm>
            <a:off x="3786528"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ext Placeholder 5"/>
          <p:cNvSpPr>
            <a:spLocks noGrp="1"/>
          </p:cNvSpPr>
          <p:nvPr>
            <p:ph type="body" sz="quarter" idx="30"/>
          </p:nvPr>
        </p:nvSpPr>
        <p:spPr>
          <a:xfrm>
            <a:off x="3786528" y="1984583"/>
            <a:ext cx="3115400" cy="277855"/>
          </a:xfrm>
          <a:solidFill>
            <a:srgbClr val="009CDE"/>
          </a:solidFill>
        </p:spPr>
        <p:txBody>
          <a:bodyPr vert="horz" lIns="81970" tIns="20494" rIns="81970" bIns="20494"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a:xfrm>
            <a:off x="7152057"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Text Placeholder 5"/>
          <p:cNvSpPr>
            <a:spLocks noGrp="1"/>
          </p:cNvSpPr>
          <p:nvPr>
            <p:ph type="body" sz="quarter" idx="32"/>
          </p:nvPr>
        </p:nvSpPr>
        <p:spPr>
          <a:xfrm>
            <a:off x="7152057" y="1984583"/>
            <a:ext cx="3115400" cy="277855"/>
          </a:xfrm>
          <a:solidFill>
            <a:srgbClr val="009CDE"/>
          </a:solidFill>
        </p:spPr>
        <p:txBody>
          <a:bodyPr vert="horz" lIns="81970" tIns="20494" rIns="81970" bIns="20494"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a:xfrm>
            <a:off x="421426" y="1309842"/>
            <a:ext cx="7157000" cy="318553"/>
          </a:xfrm>
        </p:spPr>
        <p:txBody>
          <a:bodyPr lIns="20494"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4771742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331A1FC-65C4-44A8-B613-91BD0819DF9D}"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a:xfrm>
            <a:off x="421426" y="1309867"/>
            <a:ext cx="7157000" cy="318553"/>
          </a:xfrm>
        </p:spPr>
        <p:txBody>
          <a:bodyPr lIns="20401" anchor="ctr">
            <a:normAutofit/>
          </a:bodyPr>
          <a:lstStyle>
            <a:lvl1pPr>
              <a:defRPr sz="1800"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a:xfrm>
            <a:off x="421040" y="1984583"/>
            <a:ext cx="4799401" cy="277855"/>
          </a:xfrm>
          <a:solidFill>
            <a:srgbClr val="009CDE"/>
          </a:solidFill>
        </p:spPr>
        <p:txBody>
          <a:bodyPr vert="horz" lIns="81619" tIns="20401" rIns="81619" bIns="20401"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a:xfrm>
            <a:off x="5468058" y="1984583"/>
            <a:ext cx="4799400" cy="277855"/>
          </a:xfrm>
          <a:solidFill>
            <a:srgbClr val="009CDE"/>
          </a:solidFill>
        </p:spPr>
        <p:txBody>
          <a:bodyPr vert="horz" lIns="81619" tIns="20401" rIns="81619" bIns="20401" rtlCol="0" anchor="ctr">
            <a:normAutofit/>
          </a:bodyPr>
          <a:lstStyle>
            <a:lvl1pPr>
              <a:defRPr lang="en-US" sz="16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401178055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Image left / Text right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7"/>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7"/>
            <a:ext cx="4799400" cy="4671709"/>
          </a:xfrm>
          <a:solidFill>
            <a:schemeClr val="bg1">
              <a:lumMod val="85000"/>
            </a:schemeClr>
          </a:solidFill>
        </p:spPr>
        <p:txBody>
          <a:bodyPr bIns="2254207" anchor="ctr"/>
          <a:lstStyle>
            <a:lvl1pPr marL="0" marR="0" indent="0" algn="ctr" defTabSz="1041034" rtl="0" eaLnBrk="1" fontAlgn="auto" latinLnBrk="0" hangingPunct="1">
              <a:lnSpc>
                <a:spcPct val="110000"/>
              </a:lnSpc>
              <a:spcBef>
                <a:spcPts val="1141"/>
              </a:spcBef>
              <a:spcAft>
                <a:spcPts val="684"/>
              </a:spcAft>
              <a:buClr>
                <a:schemeClr val="tx1"/>
              </a:buClr>
              <a:buSzPct val="80000"/>
              <a:buFontTx/>
              <a:buNone/>
              <a:tabLst/>
              <a:defRPr sz="1600" baseline="0">
                <a:solidFill>
                  <a:schemeClr val="bg1"/>
                </a:solidFill>
              </a:defRPr>
            </a:lvl1pPr>
          </a:lstStyle>
          <a:p>
            <a:pPr marL="0" marR="0" lvl="0" indent="0" algn="ctr" defTabSz="1041034"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AE37C732-8AFC-479A-BACB-8B04EC657C09}"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42"/>
            <a:ext cx="7157000" cy="318553"/>
          </a:xfrm>
        </p:spPr>
        <p:txBody>
          <a:bodyPr lIns="20494"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798455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Quotation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7"/>
            <a:ext cx="4799400" cy="4671709"/>
          </a:xfrm>
          <a:solidFill>
            <a:srgbClr val="009CDE"/>
          </a:solidFill>
        </p:spPr>
        <p:txBody>
          <a:bodyPr lIns="163945" tIns="163945" rIns="163945" bIns="163945"/>
          <a:lstStyle>
            <a:lvl1pPr>
              <a:defRPr sz="1600" b="1">
                <a:solidFill>
                  <a:schemeClr val="bg1"/>
                </a:solidFill>
                <a:latin typeface="+mn-lt"/>
              </a:defRPr>
            </a:lvl1pPr>
            <a:lvl2pPr>
              <a:buClr>
                <a:schemeClr val="bg1"/>
              </a:buClr>
              <a:defRPr sz="1600">
                <a:solidFill>
                  <a:schemeClr val="bg1"/>
                </a:solidFill>
                <a:latin typeface="+mn-lt"/>
              </a:defRPr>
            </a:lvl2pPr>
            <a:lvl3pPr>
              <a:buClr>
                <a:schemeClr val="bg1"/>
              </a:buClr>
              <a:defRPr sz="1600">
                <a:solidFill>
                  <a:schemeClr val="bg1"/>
                </a:solidFill>
                <a:latin typeface="+mn-lt"/>
              </a:defRPr>
            </a:lvl3pPr>
            <a:lvl4pPr>
              <a:buClr>
                <a:schemeClr val="bg1"/>
              </a:buClr>
              <a:defRPr sz="1600">
                <a:solidFill>
                  <a:schemeClr val="bg1"/>
                </a:solidFill>
                <a:latin typeface="+mn-lt"/>
              </a:defRPr>
            </a:lvl4pPr>
            <a:lvl5pPr>
              <a:buClr>
                <a:schemeClr val="bg1"/>
              </a:buClr>
              <a:defRPr sz="1600">
                <a:solidFill>
                  <a:schemeClr val="bg1"/>
                </a:solidFill>
                <a:latin typeface="+mn-lt"/>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7"/>
            <a:ext cx="4799400" cy="4671709"/>
          </a:xfrm>
          <a:solidFill>
            <a:schemeClr val="bg1">
              <a:lumMod val="85000"/>
            </a:schemeClr>
          </a:solidFill>
        </p:spPr>
        <p:txBody>
          <a:bodyPr bIns="2254207" anchor="ctr"/>
          <a:lstStyle>
            <a:lvl1pPr marL="0" marR="0" indent="0" algn="ctr" defTabSz="1041034" rtl="0" eaLnBrk="1" fontAlgn="auto" latinLnBrk="0" hangingPunct="1">
              <a:lnSpc>
                <a:spcPct val="110000"/>
              </a:lnSpc>
              <a:spcBef>
                <a:spcPts val="1141"/>
              </a:spcBef>
              <a:spcAft>
                <a:spcPts val="684"/>
              </a:spcAft>
              <a:buClr>
                <a:schemeClr val="tx1"/>
              </a:buClr>
              <a:buSzPct val="80000"/>
              <a:buFontTx/>
              <a:buNone/>
              <a:tabLst/>
              <a:defRPr sz="1600">
                <a:solidFill>
                  <a:schemeClr val="bg1"/>
                </a:solidFill>
              </a:defRPr>
            </a:lvl1pPr>
          </a:lstStyle>
          <a:p>
            <a:pPr marL="0" marR="0" lvl="0" indent="0" algn="ctr" defTabSz="1041034"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p>
          <a:p>
            <a:pPr marL="0" marR="0" lvl="0" indent="0" algn="ctr" defTabSz="1041034" rtl="0" eaLnBrk="1" fontAlgn="auto" latinLnBrk="0" hangingPunct="1">
              <a:lnSpc>
                <a:spcPct val="110000"/>
              </a:lnSpc>
              <a:spcBef>
                <a:spcPts val="1141"/>
              </a:spcBef>
              <a:spcAft>
                <a:spcPts val="68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6CD1E4FA-FCD6-4F98-8B0A-2138971C40A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42"/>
            <a:ext cx="7157000" cy="318553"/>
          </a:xfrm>
        </p:spPr>
        <p:txBody>
          <a:bodyPr lIns="20494"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40758783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Large Image whit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a:xfrm>
            <a:off x="421012" y="1984587"/>
            <a:ext cx="9846457" cy="4671709"/>
          </a:xfrm>
          <a:solidFill>
            <a:schemeClr val="bg1">
              <a:lumMod val="85000"/>
            </a:schemeClr>
          </a:solidFill>
        </p:spPr>
        <p:txBody>
          <a:bodyPr bIns="2254207" anchor="ctr"/>
          <a:lstStyle>
            <a:lvl1pPr marL="0" marR="0" indent="0" algn="ctr" defTabSz="1041034" rtl="0" eaLnBrk="1" fontAlgn="auto" latinLnBrk="0" hangingPunct="1">
              <a:lnSpc>
                <a:spcPct val="110000"/>
              </a:lnSpc>
              <a:spcBef>
                <a:spcPts val="1141"/>
              </a:spcBef>
              <a:spcAft>
                <a:spcPts val="684"/>
              </a:spcAft>
              <a:buClr>
                <a:schemeClr val="tx1"/>
              </a:buClr>
              <a:buSzPct val="80000"/>
              <a:buFontTx/>
              <a:buNone/>
              <a:tabLst/>
              <a:defRPr sz="1600">
                <a:solidFill>
                  <a:schemeClr val="bg1"/>
                </a:solidFill>
              </a:defRPr>
            </a:lvl1pPr>
          </a:lstStyle>
          <a:p>
            <a:pPr marL="0" marR="0" lvl="0" indent="0" algn="ctr" defTabSz="1041034"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3" name="Date Placeholder 2"/>
          <p:cNvSpPr>
            <a:spLocks noGrp="1"/>
          </p:cNvSpPr>
          <p:nvPr>
            <p:ph type="dt" sz="half" idx="18"/>
          </p:nvPr>
        </p:nvSpPr>
        <p:spPr/>
        <p:txBody>
          <a:bodyPr/>
          <a:lstStyle/>
          <a:p>
            <a:fld id="{080241F1-0EEA-47C0-8D3F-B3B3E6B37855}"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9"/>
          </p:nvPr>
        </p:nvSpPr>
        <p:spPr/>
        <p:txBody>
          <a:body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6"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7" name="Title 6"/>
          <p:cNvSpPr>
            <a:spLocks noGrp="1"/>
          </p:cNvSpPr>
          <p:nvPr>
            <p:ph type="title"/>
          </p:nvPr>
        </p:nvSpPr>
        <p:spPr/>
        <p:txBody>
          <a:bodyPr/>
          <a:lstStyle/>
          <a:p>
            <a:r>
              <a:rPr lang="en-GB" noProof="0"/>
              <a:t>Click to edit Master title style</a:t>
            </a:r>
          </a:p>
        </p:txBody>
      </p:sp>
      <p:sp>
        <p:nvSpPr>
          <p:cNvPr id="14" name="Text Placeholder 7"/>
          <p:cNvSpPr>
            <a:spLocks noGrp="1"/>
          </p:cNvSpPr>
          <p:nvPr>
            <p:ph type="body" sz="quarter" idx="13" hasCustomPrompt="1"/>
          </p:nvPr>
        </p:nvSpPr>
        <p:spPr>
          <a:xfrm>
            <a:off x="421426" y="1309842"/>
            <a:ext cx="7157000" cy="318553"/>
          </a:xfrm>
        </p:spPr>
        <p:txBody>
          <a:bodyPr lIns="20494"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4352889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Chapter Intro large Text whit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a:noFill/>
        </p:spPr>
        <p:txBody>
          <a:bodyPr/>
          <a:lstStyle>
            <a:lvl1pPr>
              <a:defRPr>
                <a:solidFill>
                  <a:schemeClr val="tx1"/>
                </a:solidFill>
              </a:defRPr>
            </a:lvl1pPr>
          </a:lstStyle>
          <a:p>
            <a:fld id="{3C8783AD-39BB-4344-A133-72D1D9DB84A8}" type="datetime1">
              <a:rPr lang="en-GB" smtClean="0">
                <a:solidFill>
                  <a:prstClr val="black"/>
                </a:solidFill>
              </a:rPr>
              <a:pPr/>
              <a:t>09/11/2020</a:t>
            </a:fld>
            <a:endParaRPr lang="en-GB">
              <a:solidFill>
                <a:prstClr val="black"/>
              </a:solidFill>
            </a:endParaRPr>
          </a:p>
        </p:txBody>
      </p:sp>
      <p:sp>
        <p:nvSpPr>
          <p:cNvPr id="19" name="Footer Placeholder 18"/>
          <p:cNvSpPr>
            <a:spLocks noGrp="1"/>
          </p:cNvSpPr>
          <p:nvPr>
            <p:ph type="ftr" sz="quarter" idx="15"/>
          </p:nvPr>
        </p:nvSpPr>
        <p:spPr>
          <a:noFill/>
        </p:spPr>
        <p:txBody>
          <a:bodyPr/>
          <a:lstStyle/>
          <a:p>
            <a:r>
              <a:rPr lang="en-US">
                <a:solidFill>
                  <a:prstClr val="black"/>
                </a:solidFill>
              </a:rPr>
              <a:t>|     Monitoring WASH in Health Care Facilities</a:t>
            </a:r>
            <a:endParaRPr lang="en-GB" dirty="0">
              <a:solidFill>
                <a:prstClr val="black"/>
              </a:solidFill>
            </a:endParaRPr>
          </a:p>
        </p:txBody>
      </p:sp>
      <p:sp>
        <p:nvSpPr>
          <p:cNvPr id="20" name="Slide Number Placeholder 19"/>
          <p:cNvSpPr>
            <a:spLocks noGrp="1"/>
          </p:cNvSpPr>
          <p:nvPr>
            <p:ph type="sldNum" sz="quarter" idx="16"/>
          </p:nvPr>
        </p:nvSpPr>
        <p:spPr>
          <a:noFill/>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7" name="Text Placeholder 7"/>
          <p:cNvSpPr>
            <a:spLocks noGrp="1"/>
          </p:cNvSpPr>
          <p:nvPr>
            <p:ph type="body" sz="quarter" idx="21" hasCustomPrompt="1"/>
          </p:nvPr>
        </p:nvSpPr>
        <p:spPr>
          <a:xfrm>
            <a:off x="421000" y="6939047"/>
            <a:ext cx="9846458" cy="229968"/>
          </a:xfrm>
          <a:noFill/>
        </p:spPr>
        <p:txBody>
          <a:bodyPr anchor="t">
            <a:normAutofit/>
          </a:bodyPr>
          <a:lstStyle>
            <a:lvl1pPr>
              <a:defRPr sz="900" b="0">
                <a:solidFill>
                  <a:schemeClr val="tx1"/>
                </a:solidFill>
                <a:latin typeface="+mn-lt"/>
              </a:defRPr>
            </a:lvl1pPr>
          </a:lstStyle>
          <a:p>
            <a:pPr lvl="0"/>
            <a:r>
              <a:rPr lang="en-GB" noProof="0"/>
              <a:t>Source:</a:t>
            </a:r>
          </a:p>
        </p:txBody>
      </p:sp>
      <p:sp>
        <p:nvSpPr>
          <p:cNvPr id="4" name="Title 3"/>
          <p:cNvSpPr>
            <a:spLocks noGrp="1"/>
          </p:cNvSpPr>
          <p:nvPr>
            <p:ph type="title"/>
          </p:nvPr>
        </p:nvSpPr>
        <p:spPr>
          <a:noFill/>
        </p:spPr>
        <p:txBody>
          <a:bodyPr/>
          <a:lstStyle/>
          <a:p>
            <a:r>
              <a:rPr lang="en-GB" noProof="0" dirty="0"/>
              <a:t>Click to edit Master title style</a:t>
            </a:r>
          </a:p>
        </p:txBody>
      </p:sp>
      <p:sp>
        <p:nvSpPr>
          <p:cNvPr id="15" name="Text Placeholder 7"/>
          <p:cNvSpPr>
            <a:spLocks noGrp="1"/>
          </p:cNvSpPr>
          <p:nvPr>
            <p:ph type="body" sz="quarter" idx="13" hasCustomPrompt="1"/>
          </p:nvPr>
        </p:nvSpPr>
        <p:spPr>
          <a:xfrm>
            <a:off x="421426" y="1309842"/>
            <a:ext cx="7157000" cy="318553"/>
          </a:xfrm>
        </p:spPr>
        <p:txBody>
          <a:bodyPr lIns="20494" anchor="ctr">
            <a:normAutofit/>
          </a:bodyPr>
          <a:lstStyle>
            <a:lvl1pPr>
              <a:defRPr sz="1800" b="0">
                <a:solidFill>
                  <a:schemeClr val="tx1"/>
                </a:solidFill>
                <a:latin typeface="+mj-lt"/>
              </a:defRPr>
            </a:lvl1pPr>
          </a:lstStyle>
          <a:p>
            <a:pPr lvl="0"/>
            <a:r>
              <a:rPr lang="en-GB" noProof="0" dirty="0"/>
              <a:t>One line Subtitle (optional)</a:t>
            </a:r>
          </a:p>
        </p:txBody>
      </p:sp>
      <p:sp>
        <p:nvSpPr>
          <p:cNvPr id="12" name="Text Placeholder 4"/>
          <p:cNvSpPr>
            <a:spLocks noGrp="1"/>
          </p:cNvSpPr>
          <p:nvPr>
            <p:ph type="body" sz="quarter" idx="18"/>
          </p:nvPr>
        </p:nvSpPr>
        <p:spPr>
          <a:xfrm>
            <a:off x="421000" y="1984587"/>
            <a:ext cx="9846458" cy="4671709"/>
          </a:xfrm>
          <a:noFill/>
        </p:spPr>
        <p:txBody>
          <a:bodyPr lIns="0" tIns="0" rIns="0" bIns="0"/>
          <a:lstStyle>
            <a:lvl1pPr>
              <a:lnSpc>
                <a:spcPct val="110000"/>
              </a:lnSpc>
              <a:defRPr sz="1600" b="1">
                <a:solidFill>
                  <a:schemeClr val="tx1"/>
                </a:solidFill>
                <a:latin typeface="+mn-lt"/>
              </a:defRPr>
            </a:lvl1pPr>
            <a:lvl2pPr>
              <a:lnSpc>
                <a:spcPct val="110000"/>
              </a:lnSpc>
              <a:defRPr sz="1600">
                <a:solidFill>
                  <a:schemeClr val="tx1"/>
                </a:solidFill>
                <a:latin typeface="+mn-lt"/>
              </a:defRPr>
            </a:lvl2pPr>
          </a:lstStyle>
          <a:p>
            <a:pPr lvl="0"/>
            <a:r>
              <a:rPr lang="en-GB" noProof="0" dirty="0"/>
              <a:t>Edit Master text styles</a:t>
            </a:r>
          </a:p>
          <a:p>
            <a:pPr lvl="1"/>
            <a:r>
              <a:rPr lang="en-GB" noProof="0" dirty="0"/>
              <a:t>Second level</a:t>
            </a:r>
          </a:p>
        </p:txBody>
      </p:sp>
    </p:spTree>
    <p:extLst>
      <p:ext uri="{BB962C8B-B14F-4D97-AF65-F5344CB8AC3E}">
        <p14:creationId xmlns:p14="http://schemas.microsoft.com/office/powerpoint/2010/main" val="310496624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2_Chapter Intro Image whit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6"/>
            <a:ext cx="10693400" cy="7561262"/>
          </a:xfrm>
          <a:solidFill>
            <a:schemeClr val="bg1"/>
          </a:solidFill>
        </p:spPr>
        <p:txBody>
          <a:bodyPr wrap="square" tIns="2254207" bIns="0" anchor="ctr"/>
          <a:lstStyle>
            <a:lvl1pPr marL="0" marR="0" indent="0" algn="ctr" defTabSz="1041034" rtl="0" eaLnBrk="1" fontAlgn="auto" latinLnBrk="0" hangingPunct="1">
              <a:lnSpc>
                <a:spcPct val="110000"/>
              </a:lnSpc>
              <a:spcBef>
                <a:spcPts val="1141"/>
              </a:spcBef>
              <a:spcAft>
                <a:spcPts val="684"/>
              </a:spcAft>
              <a:buClr>
                <a:schemeClr val="tx1"/>
              </a:buClr>
              <a:buSzPct val="80000"/>
              <a:buFontTx/>
              <a:buNone/>
              <a:tabLst/>
              <a:defRPr sz="1600">
                <a:solidFill>
                  <a:schemeClr val="accent6"/>
                </a:solidFill>
              </a:defRPr>
            </a:lvl1pPr>
          </a:lstStyle>
          <a:p>
            <a:pPr marL="0" marR="0" lvl="0" indent="0" algn="ctr" defTabSz="1041034"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 then arrange object (send to back)</a:t>
            </a:r>
          </a:p>
          <a:p>
            <a:pPr marL="0" marR="0" lvl="0" indent="0" algn="ctr" defTabSz="1041034" rtl="0" eaLnBrk="1" fontAlgn="auto" latinLnBrk="0" hangingPunct="1">
              <a:lnSpc>
                <a:spcPct val="110000"/>
              </a:lnSpc>
              <a:spcBef>
                <a:spcPts val="1141"/>
              </a:spcBef>
              <a:spcAft>
                <a:spcPts val="68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9" name="Text Placeholder 4"/>
          <p:cNvSpPr>
            <a:spLocks noGrp="1"/>
          </p:cNvSpPr>
          <p:nvPr>
            <p:ph type="body" sz="quarter" idx="18"/>
          </p:nvPr>
        </p:nvSpPr>
        <p:spPr bwMode="gray">
          <a:xfrm>
            <a:off x="16" y="1984583"/>
            <a:ext cx="3753829" cy="1818591"/>
          </a:xfrm>
          <a:solidFill>
            <a:schemeClr val="tx2">
              <a:alpha val="90000"/>
            </a:schemeClr>
          </a:solidFill>
        </p:spPr>
        <p:txBody>
          <a:bodyPr lIns="409851" tIns="204924" rIns="409851" bIns="204924">
            <a:noAutofit/>
          </a:bodyPr>
          <a:lstStyle>
            <a:lvl1pPr>
              <a:defRPr sz="3200" b="1">
                <a:solidFill>
                  <a:schemeClr val="bg1"/>
                </a:solidFill>
                <a:latin typeface="+mj-lt"/>
              </a:defRPr>
            </a:lvl1pPr>
            <a:lvl2pPr marL="616307" indent="-312672">
              <a:buClr>
                <a:schemeClr val="bg1"/>
              </a:buClr>
              <a:defRPr sz="3200">
                <a:solidFill>
                  <a:schemeClr val="bg1"/>
                </a:solidFill>
                <a:latin typeface="+mj-lt"/>
              </a:defRPr>
            </a:lvl2pPr>
          </a:lstStyle>
          <a:p>
            <a:pPr lvl="0"/>
            <a:r>
              <a:rPr lang="en-GB" noProof="0" dirty="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fld id="{95D2BDAD-C3B1-4D4D-BCAB-0920DD58C7A3}" type="datetime1">
              <a:rPr lang="en-GB" smtClean="0">
                <a:solidFill>
                  <a:prstClr val="black"/>
                </a:solidFill>
              </a:rPr>
              <a:pPr/>
              <a:t>09/11/2020</a:t>
            </a:fld>
            <a:endParaRPr lang="en-GB">
              <a:solidFill>
                <a:prstClr val="black"/>
              </a:solidFill>
            </a:endParaRPr>
          </a:p>
        </p:txBody>
      </p:sp>
      <p:sp>
        <p:nvSpPr>
          <p:cNvPr id="3" name="Footer Placeholder 2"/>
          <p:cNvSpPr>
            <a:spLocks noGrp="1"/>
          </p:cNvSpPr>
          <p:nvPr>
            <p:ph type="ftr" sz="quarter" idx="20"/>
          </p:nvPr>
        </p:nvSpPr>
        <p:spPr bwMode="gray"/>
        <p:txBody>
          <a:bodyPr/>
          <a:lstStyle>
            <a:lvl1pPr>
              <a:defRPr>
                <a:solidFill>
                  <a:schemeClr val="tx1"/>
                </a:solidFill>
              </a:defRPr>
            </a:lvl1pPr>
          </a:lstStyle>
          <a:p>
            <a:r>
              <a:rPr lang="en-US">
                <a:solidFill>
                  <a:prstClr val="black"/>
                </a:solidFill>
              </a:rPr>
              <a:t>|     Monitoring WASH in Health Care Facilities</a:t>
            </a:r>
            <a:endParaRPr lang="en-GB">
              <a:solidFill>
                <a:prstClr val="black"/>
              </a:solidFill>
            </a:endParaRP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solidFill>
                  <a:prstClr val="black"/>
                </a:solidFill>
              </a:rPr>
              <a:pPr/>
              <a:t>‹#›</a:t>
            </a:fld>
            <a:endParaRPr lang="en-GB">
              <a:solidFill>
                <a:prstClr val="black"/>
              </a:solidFill>
            </a:endParaRPr>
          </a:p>
        </p:txBody>
      </p:sp>
      <p:sp>
        <p:nvSpPr>
          <p:cNvPr id="15" name="Text Placeholder 7"/>
          <p:cNvSpPr>
            <a:spLocks noGrp="1"/>
          </p:cNvSpPr>
          <p:nvPr>
            <p:ph type="body" sz="quarter" idx="22" hasCustomPrompt="1"/>
          </p:nvPr>
        </p:nvSpPr>
        <p:spPr bwMode="gray">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
        <p:nvSpPr>
          <p:cNvPr id="6" name="Picture Placeholder 5"/>
          <p:cNvSpPr>
            <a:spLocks noGrp="1"/>
          </p:cNvSpPr>
          <p:nvPr>
            <p:ph type="pic" sz="quarter" idx="23" hasCustomPrompt="1"/>
          </p:nvPr>
        </p:nvSpPr>
        <p:spPr bwMode="gray">
          <a:xfrm>
            <a:off x="7956167" y="410101"/>
            <a:ext cx="2311290" cy="766049"/>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204177895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Agenda whit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p>
            <a:fld id="{D8A80B80-3C39-4ABA-AE91-B32640717E7F}" type="datetime1">
              <a:rPr lang="en-GB" smtClean="0">
                <a:solidFill>
                  <a:prstClr val="black"/>
                </a:solidFill>
              </a:rPr>
              <a:pPr/>
              <a:t>09/11/2020</a:t>
            </a:fld>
            <a:endParaRPr lang="en-GB">
              <a:solidFill>
                <a:prstClr val="black"/>
              </a:solidFill>
            </a:endParaRPr>
          </a:p>
        </p:txBody>
      </p:sp>
      <p:sp>
        <p:nvSpPr>
          <p:cNvPr id="8" name="Footer Placeholder 7"/>
          <p:cNvSpPr>
            <a:spLocks noGrp="1"/>
          </p:cNvSpPr>
          <p:nvPr>
            <p:ph type="ftr" sz="quarter" idx="31"/>
          </p:nvPr>
        </p:nvSpPr>
        <p:spPr bwMode="gray"/>
        <p:txBody>
          <a:bodyPr/>
          <a:lstStyle/>
          <a:p>
            <a:r>
              <a:rPr lang="en-US">
                <a:solidFill>
                  <a:prstClr val="black"/>
                </a:solidFill>
              </a:rPr>
              <a:t>|     Monitoring WASH in Health Care Facilities</a:t>
            </a:r>
            <a:endParaRPr lang="en-GB">
              <a:solidFill>
                <a:prstClr val="black"/>
              </a:solidFill>
            </a:endParaRPr>
          </a:p>
        </p:txBody>
      </p:sp>
      <p:sp>
        <p:nvSpPr>
          <p:cNvPr id="9" name="Slide Number Placeholder 8"/>
          <p:cNvSpPr>
            <a:spLocks noGrp="1"/>
          </p:cNvSpPr>
          <p:nvPr>
            <p:ph type="sldNum" sz="quarter" idx="3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28" name="Rectangle 27"/>
          <p:cNvSpPr/>
          <p:nvPr userDrawn="1"/>
        </p:nvSpPr>
        <p:spPr bwMode="gray">
          <a:xfrm>
            <a:off x="421005" y="1984598"/>
            <a:ext cx="5585128" cy="1571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04105" tIns="52052" rIns="104105" bIns="52052" rtlCol="0" anchor="ctr"/>
          <a:lstStyle/>
          <a:p>
            <a:pPr algn="ctr" defTabSz="520517" rtl="0" fontAlgn="auto">
              <a:spcBef>
                <a:spcPts val="0"/>
              </a:spcBef>
              <a:spcAft>
                <a:spcPts val="0"/>
              </a:spcAft>
            </a:pPr>
            <a:endParaRPr lang="en-GB" sz="2100" b="0">
              <a:solidFill>
                <a:prstClr val="white"/>
              </a:solidFill>
            </a:endParaRPr>
          </a:p>
        </p:txBody>
      </p:sp>
      <p:sp>
        <p:nvSpPr>
          <p:cNvPr id="4" name="Text Placeholder 3"/>
          <p:cNvSpPr>
            <a:spLocks noGrp="1"/>
          </p:cNvSpPr>
          <p:nvPr>
            <p:ph type="body" sz="quarter" idx="33" hasCustomPrompt="1"/>
          </p:nvPr>
        </p:nvSpPr>
        <p:spPr>
          <a:xfrm>
            <a:off x="421012" y="2363510"/>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01</a:t>
            </a:r>
          </a:p>
        </p:txBody>
      </p:sp>
      <p:sp>
        <p:nvSpPr>
          <p:cNvPr id="31" name="Text Placeholder 3"/>
          <p:cNvSpPr>
            <a:spLocks noGrp="1"/>
          </p:cNvSpPr>
          <p:nvPr>
            <p:ph type="body" sz="quarter" idx="34" hasCustomPrompt="1"/>
          </p:nvPr>
        </p:nvSpPr>
        <p:spPr>
          <a:xfrm>
            <a:off x="1497565" y="2363510"/>
            <a:ext cx="4508562"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Headline</a:t>
            </a:r>
          </a:p>
        </p:txBody>
      </p:sp>
      <p:sp>
        <p:nvSpPr>
          <p:cNvPr id="34" name="Text Placeholder 3"/>
          <p:cNvSpPr>
            <a:spLocks noGrp="1"/>
          </p:cNvSpPr>
          <p:nvPr>
            <p:ph type="body" sz="quarter" idx="35" hasCustomPrompt="1"/>
          </p:nvPr>
        </p:nvSpPr>
        <p:spPr>
          <a:xfrm>
            <a:off x="6519130" y="2363510"/>
            <a:ext cx="3748329"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Speaker</a:t>
            </a:r>
          </a:p>
        </p:txBody>
      </p:sp>
      <p:sp>
        <p:nvSpPr>
          <p:cNvPr id="36" name="Text Placeholder 3"/>
          <p:cNvSpPr>
            <a:spLocks noGrp="1"/>
          </p:cNvSpPr>
          <p:nvPr>
            <p:ph type="body" sz="quarter" idx="36" hasCustomPrompt="1"/>
          </p:nvPr>
        </p:nvSpPr>
        <p:spPr>
          <a:xfrm>
            <a:off x="421012" y="3173049"/>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497565" y="3173049"/>
            <a:ext cx="4508562"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6519130" y="3173049"/>
            <a:ext cx="3748329"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21012" y="398258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497565" y="3982588"/>
            <a:ext cx="4508562"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6519130" y="3982588"/>
            <a:ext cx="3748329"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21012" y="479212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497565" y="4792128"/>
            <a:ext cx="4508562"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6519130" y="4792128"/>
            <a:ext cx="3748329"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21012" y="5601667"/>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497565" y="5601667"/>
            <a:ext cx="4508562"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6519130" y="5601667"/>
            <a:ext cx="3748329"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21012" y="641120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497565" y="6411208"/>
            <a:ext cx="4508562"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6519130" y="6411208"/>
            <a:ext cx="3748329" cy="436608"/>
          </a:xfrm>
        </p:spPr>
        <p:txBody>
          <a:bodyPr tIns="163945"/>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2" name="Title 1"/>
          <p:cNvSpPr>
            <a:spLocks noGrp="1"/>
          </p:cNvSpPr>
          <p:nvPr>
            <p:ph type="title"/>
          </p:nvPr>
        </p:nvSpPr>
        <p:spPr/>
        <p:txBody>
          <a:bodyPr/>
          <a:lstStyle/>
          <a:p>
            <a:r>
              <a:rPr lang="en-GB" noProof="0"/>
              <a:t>Click to edit Master title style</a:t>
            </a:r>
          </a:p>
        </p:txBody>
      </p:sp>
      <p:sp>
        <p:nvSpPr>
          <p:cNvPr id="25" name="Text Placeholder 7"/>
          <p:cNvSpPr>
            <a:spLocks noGrp="1"/>
          </p:cNvSpPr>
          <p:nvPr>
            <p:ph type="body" sz="quarter" idx="13" hasCustomPrompt="1"/>
          </p:nvPr>
        </p:nvSpPr>
        <p:spPr>
          <a:xfrm>
            <a:off x="421426" y="1309842"/>
            <a:ext cx="7157000" cy="318553"/>
          </a:xfrm>
        </p:spPr>
        <p:txBody>
          <a:bodyPr lIns="20494" anchor="ctr">
            <a:normAutofit/>
          </a:bodyPr>
          <a:lstStyle>
            <a:lvl1pPr>
              <a:defRPr sz="1800" b="0">
                <a:solidFill>
                  <a:schemeClr val="tx1"/>
                </a:solidFill>
                <a:latin typeface="+mj-lt"/>
              </a:defRPr>
            </a:lvl1pPr>
          </a:lstStyle>
          <a:p>
            <a:pPr lvl="0"/>
            <a:r>
              <a:rPr lang="en-GB" noProof="0" dirty="0"/>
              <a:t>One line Subtitle (optional)</a:t>
            </a:r>
          </a:p>
        </p:txBody>
      </p:sp>
    </p:spTree>
    <p:extLst>
      <p:ext uri="{BB962C8B-B14F-4D97-AF65-F5344CB8AC3E}">
        <p14:creationId xmlns:p14="http://schemas.microsoft.com/office/powerpoint/2010/main" val="310826351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Title Only whit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gray"/>
        <p:txBody>
          <a:bodyPr/>
          <a:lstStyle/>
          <a:p>
            <a:fld id="{5190BE2B-9B92-42BE-801D-EAA8180D84A6}"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1"/>
          </p:nvPr>
        </p:nvSpPr>
        <p:spPr bwMode="gray"/>
        <p:txBody>
          <a:bodyPr/>
          <a:lstStyle>
            <a:lvl1pPr>
              <a:defRPr/>
            </a:lvl1p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1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12" name="Text Placeholder 7"/>
          <p:cNvSpPr>
            <a:spLocks noGrp="1"/>
          </p:cNvSpPr>
          <p:nvPr>
            <p:ph type="body" sz="quarter" idx="21" hasCustomPrompt="1"/>
          </p:nvPr>
        </p:nvSpPr>
        <p:spPr bwMode="gray">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0" name="Text Placeholder 7"/>
          <p:cNvSpPr>
            <a:spLocks noGrp="1"/>
          </p:cNvSpPr>
          <p:nvPr>
            <p:ph type="body" sz="quarter" idx="13" hasCustomPrompt="1"/>
          </p:nvPr>
        </p:nvSpPr>
        <p:spPr bwMode="gray">
          <a:xfrm>
            <a:off x="421426" y="1309842"/>
            <a:ext cx="7157000" cy="318553"/>
          </a:xfrm>
        </p:spPr>
        <p:txBody>
          <a:bodyPr lIns="20494" anchor="ctr">
            <a:normAutofit/>
          </a:bodyPr>
          <a:lstStyle>
            <a:lvl1pPr>
              <a:defRPr sz="18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3851490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2_Closing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0693400" cy="7561263"/>
          </a:xfrm>
          <a:solidFill>
            <a:schemeClr val="bg1"/>
          </a:solidFill>
        </p:spPr>
        <p:txBody>
          <a:bodyPr bIns="2254207" anchor="ctr">
            <a:normAutofit/>
          </a:bodyPr>
          <a:lstStyle>
            <a:lvl1pPr marL="0" marR="0" indent="0" algn="ctr" defTabSz="1041034" rtl="0" eaLnBrk="1" fontAlgn="auto" latinLnBrk="0" hangingPunct="1">
              <a:lnSpc>
                <a:spcPct val="110000"/>
              </a:lnSpc>
              <a:spcBef>
                <a:spcPts val="1141"/>
              </a:spcBef>
              <a:spcAft>
                <a:spcPts val="684"/>
              </a:spcAft>
              <a:buClr>
                <a:schemeClr val="tx1"/>
              </a:buClr>
              <a:buSzPct val="80000"/>
              <a:buFontTx/>
              <a:buNone/>
              <a:tabLst/>
              <a:defRPr sz="160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p:txBody>
      </p:sp>
      <p:sp>
        <p:nvSpPr>
          <p:cNvPr id="36" name="Text Placeholder 35"/>
          <p:cNvSpPr>
            <a:spLocks noGrp="1"/>
          </p:cNvSpPr>
          <p:nvPr>
            <p:ph type="body" sz="quarter" idx="10" hasCustomPrompt="1"/>
          </p:nvPr>
        </p:nvSpPr>
        <p:spPr bwMode="gray">
          <a:xfrm>
            <a:off x="421000" y="7174276"/>
            <a:ext cx="5237591" cy="273046"/>
          </a:xfrm>
        </p:spPr>
        <p:txBody>
          <a:bodyPr anchor="ctr">
            <a:noAutofit/>
          </a:bodyPr>
          <a:lstStyle>
            <a:lvl1pPr>
              <a:defRPr sz="11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3" name="Subtitle 2"/>
          <p:cNvSpPr>
            <a:spLocks noGrp="1"/>
          </p:cNvSpPr>
          <p:nvPr>
            <p:ph type="subTitle" idx="1" hasCustomPrompt="1"/>
          </p:nvPr>
        </p:nvSpPr>
        <p:spPr bwMode="gray">
          <a:xfrm>
            <a:off x="16" y="4941616"/>
            <a:ext cx="10693399" cy="1825817"/>
          </a:xfrm>
          <a:solidFill>
            <a:schemeClr val="tx2">
              <a:alpha val="90000"/>
            </a:schemeClr>
          </a:solidFill>
        </p:spPr>
        <p:txBody>
          <a:bodyPr lIns="409851" tIns="245914" rIns="409851" bIns="245914" numCol="3" anchor="t">
            <a:noAutofit/>
          </a:bodyPr>
          <a:lstStyle>
            <a:lvl1pPr marL="0" indent="0" algn="l">
              <a:lnSpc>
                <a:spcPct val="90000"/>
              </a:lnSpc>
              <a:buNone/>
              <a:defRPr sz="1600" b="0">
                <a:solidFill>
                  <a:schemeClr val="bg1"/>
                </a:solidFill>
                <a:latin typeface="+mj-lt"/>
                <a:cs typeface="Arial" panose="020B0604020202020204" pitchFamily="34" charset="0"/>
              </a:defRPr>
            </a:lvl1pPr>
            <a:lvl2pPr marL="520517" indent="0" algn="ctr">
              <a:buNone/>
              <a:defRPr sz="2300"/>
            </a:lvl2pPr>
            <a:lvl3pPr marL="1041034" indent="0" algn="ctr">
              <a:buNone/>
              <a:defRPr sz="2100"/>
            </a:lvl3pPr>
            <a:lvl4pPr marL="1561550" indent="0" algn="ctr">
              <a:buNone/>
              <a:defRPr sz="1800"/>
            </a:lvl4pPr>
            <a:lvl5pPr marL="2082068" indent="0" algn="ctr">
              <a:buNone/>
              <a:defRPr sz="1800"/>
            </a:lvl5pPr>
            <a:lvl6pPr marL="2602582" indent="0" algn="ctr">
              <a:buNone/>
              <a:defRPr sz="1800"/>
            </a:lvl6pPr>
            <a:lvl7pPr marL="3123102" indent="0" algn="ctr">
              <a:buNone/>
              <a:defRPr sz="1800"/>
            </a:lvl7pPr>
            <a:lvl8pPr marL="3643617" indent="0" algn="ctr">
              <a:buNone/>
              <a:defRPr sz="1800"/>
            </a:lvl8pPr>
            <a:lvl9pPr marL="4164131" indent="0" algn="ctr">
              <a:buNone/>
              <a:defRPr sz="1800"/>
            </a:lvl9pPr>
          </a:lstStyle>
          <a:p>
            <a:r>
              <a:rPr lang="en-GB" b="1" noProof="0" dirty="0"/>
              <a:t>WHO</a:t>
            </a:r>
          </a:p>
          <a:p>
            <a:r>
              <a:rPr lang="en-GB" noProof="0" dirty="0"/>
              <a:t>20, Avenue </a:t>
            </a:r>
            <a:r>
              <a:rPr lang="en-GB" noProof="0" dirty="0" err="1"/>
              <a:t>Appia</a:t>
            </a:r>
            <a:r>
              <a:rPr lang="en-GB" noProof="0" dirty="0"/>
              <a:t> </a:t>
            </a:r>
            <a:br>
              <a:rPr lang="en-GB" noProof="0" dirty="0"/>
            </a:br>
            <a:r>
              <a:rPr lang="en-GB" noProof="0" dirty="0"/>
              <a:t>1211 Geneva</a:t>
            </a:r>
          </a:p>
          <a:p>
            <a:r>
              <a:rPr lang="en-GB" noProof="0" dirty="0"/>
              <a:t>Switzerland</a:t>
            </a:r>
          </a:p>
          <a:p>
            <a:endParaRPr lang="en-GB" noProof="0" dirty="0"/>
          </a:p>
          <a:p>
            <a:r>
              <a:rPr lang="en-GB" noProof="0" dirty="0"/>
              <a:t>Tel.: +xx</a:t>
            </a:r>
            <a:br>
              <a:rPr lang="en-GB" noProof="0" dirty="0"/>
            </a:br>
            <a:r>
              <a:rPr lang="en-GB" noProof="0" dirty="0"/>
              <a:t>Fax: +xx</a:t>
            </a:r>
          </a:p>
        </p:txBody>
      </p:sp>
      <p:sp>
        <p:nvSpPr>
          <p:cNvPr id="35" name="Picture Placeholder 8"/>
          <p:cNvSpPr>
            <a:spLocks noGrp="1"/>
          </p:cNvSpPr>
          <p:nvPr>
            <p:ph type="pic" sz="quarter" idx="22" hasCustomPrompt="1"/>
          </p:nvPr>
        </p:nvSpPr>
        <p:spPr bwMode="gray">
          <a:xfrm>
            <a:off x="6543640" y="538663"/>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
        <p:nvSpPr>
          <p:cNvPr id="37" name="Text Placeholder 35"/>
          <p:cNvSpPr>
            <a:spLocks noGrp="1"/>
          </p:cNvSpPr>
          <p:nvPr>
            <p:ph type="body" sz="quarter" idx="16" hasCustomPrompt="1"/>
          </p:nvPr>
        </p:nvSpPr>
        <p:spPr bwMode="gray">
          <a:xfrm>
            <a:off x="8328707" y="7140143"/>
            <a:ext cx="1925425" cy="273046"/>
          </a:xfrm>
        </p:spPr>
        <p:txBody>
          <a:bodyPr rIns="0" anchor="ctr">
            <a:noAutofit/>
          </a:bodyPr>
          <a:lstStyle>
            <a:lvl1pPr algn="ctr">
              <a:defRPr sz="18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534938"/>
            <a:ext cx="6441300" cy="1233924"/>
          </a:xfrm>
          <a:noFill/>
        </p:spPr>
        <p:txBody>
          <a:bodyPr lIns="409851" tIns="81970" rIns="512323" bIns="204924" anchor="t" anchorCtr="0">
            <a:noAutofit/>
          </a:bodyPr>
          <a:lstStyle>
            <a:lvl1pPr algn="l">
              <a:lnSpc>
                <a:spcPct val="85000"/>
              </a:lnSpc>
              <a:defRPr sz="4800">
                <a:solidFill>
                  <a:srgbClr val="0092CC"/>
                </a:solidFill>
                <a:latin typeface="+mj-lt"/>
              </a:defRPr>
            </a:lvl1pPr>
          </a:lstStyle>
          <a:p>
            <a:r>
              <a:rPr lang="en-GB" noProof="0" dirty="0"/>
              <a:t>Click to edit </a:t>
            </a:r>
            <a:br>
              <a:rPr lang="en-GB" noProof="0" dirty="0"/>
            </a:br>
            <a:r>
              <a:rPr lang="en-GB" noProof="0" dirty="0"/>
              <a:t>Master title style</a:t>
            </a:r>
          </a:p>
        </p:txBody>
      </p:sp>
    </p:spTree>
    <p:extLst>
      <p:ext uri="{BB962C8B-B14F-4D97-AF65-F5344CB8AC3E}">
        <p14:creationId xmlns:p14="http://schemas.microsoft.com/office/powerpoint/2010/main" val="368781521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3_Title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a:xfrm>
            <a:off x="0" y="0"/>
            <a:ext cx="10693400" cy="7561263"/>
          </a:xfrm>
          <a:solidFill>
            <a:schemeClr val="bg1"/>
          </a:solidFill>
        </p:spPr>
        <p:txBody>
          <a:bodyPr bIns="1396217" anchor="ctr">
            <a:normAutofit/>
          </a:bodyP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baseline="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a:p>
            <a:endParaRPr lang="en-GB" noProof="0" dirty="0"/>
          </a:p>
        </p:txBody>
      </p:sp>
      <p:sp>
        <p:nvSpPr>
          <p:cNvPr id="2" name="Title 1"/>
          <p:cNvSpPr>
            <a:spLocks noGrp="1"/>
          </p:cNvSpPr>
          <p:nvPr>
            <p:ph type="ctrTitle"/>
          </p:nvPr>
        </p:nvSpPr>
        <p:spPr>
          <a:xfrm>
            <a:off x="0" y="534938"/>
            <a:ext cx="6441300" cy="1233924"/>
          </a:xfrm>
          <a:noFill/>
        </p:spPr>
        <p:txBody>
          <a:bodyPr lIns="410652" tIns="82130" rIns="513315" bIns="205326" anchor="t" anchorCtr="0">
            <a:noAutofit/>
          </a:bodyPr>
          <a:lstStyle>
            <a:lvl1pPr algn="l">
              <a:lnSpc>
                <a:spcPct val="85000"/>
              </a:lnSpc>
              <a:defRPr sz="4800">
                <a:solidFill>
                  <a:srgbClr val="0092CC"/>
                </a:solidFill>
                <a:latin typeface="+mj-lt"/>
              </a:defRPr>
            </a:lvl1pPr>
          </a:lstStyle>
          <a:p>
            <a:r>
              <a:rPr lang="en-GB" noProof="0" dirty="0"/>
              <a:t>Click to edit Master title style</a:t>
            </a:r>
          </a:p>
        </p:txBody>
      </p:sp>
      <p:sp>
        <p:nvSpPr>
          <p:cNvPr id="36" name="Text Placeholder 35"/>
          <p:cNvSpPr>
            <a:spLocks noGrp="1"/>
          </p:cNvSpPr>
          <p:nvPr>
            <p:ph type="body" sz="quarter" idx="10" hasCustomPrompt="1"/>
          </p:nvPr>
        </p:nvSpPr>
        <p:spPr>
          <a:xfrm>
            <a:off x="421000" y="7174276"/>
            <a:ext cx="5237591" cy="273046"/>
          </a:xfrm>
        </p:spPr>
        <p:txBody>
          <a:bodyPr lIns="0" anchor="ctr">
            <a:noAutofit/>
          </a:bodyPr>
          <a:lstStyle>
            <a:lvl1pPr>
              <a:defRPr sz="11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90" name="Text Placeholder 35"/>
          <p:cNvSpPr>
            <a:spLocks noGrp="1"/>
          </p:cNvSpPr>
          <p:nvPr>
            <p:ph type="body" sz="quarter" idx="16" hasCustomPrompt="1"/>
          </p:nvPr>
        </p:nvSpPr>
        <p:spPr>
          <a:xfrm>
            <a:off x="8328707" y="7140143"/>
            <a:ext cx="1925425" cy="273046"/>
          </a:xfrm>
        </p:spPr>
        <p:txBody>
          <a:bodyPr rIns="0" anchor="ctr">
            <a:noAutofit/>
          </a:bodyPr>
          <a:lstStyle>
            <a:lvl1pPr algn="ctr">
              <a:defRPr sz="18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www.who.int</a:t>
            </a:r>
          </a:p>
        </p:txBody>
      </p:sp>
      <p:sp>
        <p:nvSpPr>
          <p:cNvPr id="3" name="Subtitle 2"/>
          <p:cNvSpPr>
            <a:spLocks noGrp="1"/>
          </p:cNvSpPr>
          <p:nvPr>
            <p:ph type="subTitle" idx="1"/>
          </p:nvPr>
        </p:nvSpPr>
        <p:spPr>
          <a:xfrm>
            <a:off x="3" y="4941614"/>
            <a:ext cx="10693399" cy="1825817"/>
          </a:xfrm>
          <a:solidFill>
            <a:schemeClr val="tx2"/>
          </a:solidFill>
        </p:spPr>
        <p:txBody>
          <a:bodyPr lIns="410652" tIns="410652" rIns="410652" bIns="944500" anchor="b">
            <a:noAutofit/>
          </a:bodyPr>
          <a:lstStyle>
            <a:lvl1pPr marL="0" indent="0" algn="l">
              <a:lnSpc>
                <a:spcPct val="90000"/>
              </a:lnSpc>
              <a:buNone/>
              <a:defRPr sz="2700" b="1">
                <a:solidFill>
                  <a:schemeClr val="bg1"/>
                </a:solidFill>
                <a:latin typeface="+mj-lt"/>
                <a:cs typeface="Arial" panose="020B0604020202020204" pitchFamily="34" charset="0"/>
              </a:defRPr>
            </a:lvl1pPr>
            <a:lvl2pPr marL="521528" indent="0" algn="ctr">
              <a:buNone/>
              <a:defRPr sz="2300"/>
            </a:lvl2pPr>
            <a:lvl3pPr marL="1043056" indent="0" algn="ctr">
              <a:buNone/>
              <a:defRPr sz="2100"/>
            </a:lvl3pPr>
            <a:lvl4pPr marL="1564584" indent="0" algn="ctr">
              <a:buNone/>
              <a:defRPr sz="1800"/>
            </a:lvl4pPr>
            <a:lvl5pPr marL="2086112" indent="0" algn="ctr">
              <a:buNone/>
              <a:defRPr sz="1800"/>
            </a:lvl5pPr>
            <a:lvl6pPr marL="2607640" indent="0" algn="ctr">
              <a:buNone/>
              <a:defRPr sz="1800"/>
            </a:lvl6pPr>
            <a:lvl7pPr marL="3129168" indent="0" algn="ctr">
              <a:buNone/>
              <a:defRPr sz="1800"/>
            </a:lvl7pPr>
            <a:lvl8pPr marL="3650696" indent="0" algn="ctr">
              <a:buNone/>
              <a:defRPr sz="1800"/>
            </a:lvl8pPr>
            <a:lvl9pPr marL="4172224" indent="0" algn="ctr">
              <a:buNone/>
              <a:defRPr sz="1800"/>
            </a:lvl9pPr>
          </a:lstStyle>
          <a:p>
            <a:r>
              <a:rPr lang="en-GB" noProof="0" dirty="0"/>
              <a:t>Click to edit Master subtitle style</a:t>
            </a:r>
          </a:p>
        </p:txBody>
      </p:sp>
      <p:sp>
        <p:nvSpPr>
          <p:cNvPr id="62" name="Text Placeholder 35"/>
          <p:cNvSpPr>
            <a:spLocks noGrp="1"/>
          </p:cNvSpPr>
          <p:nvPr>
            <p:ph type="body" sz="quarter" idx="15" hasCustomPrompt="1"/>
          </p:nvPr>
        </p:nvSpPr>
        <p:spPr>
          <a:xfrm>
            <a:off x="420999" y="5998795"/>
            <a:ext cx="9833132" cy="317533"/>
          </a:xfrm>
          <a:noFill/>
        </p:spPr>
        <p:txBody>
          <a:bodyPr lIns="0" rIns="102663">
            <a:noAutofit/>
          </a:bodyPr>
          <a:lstStyle>
            <a:lvl1pPr algn="l">
              <a:defRPr sz="18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Date</a:t>
            </a:r>
          </a:p>
        </p:txBody>
      </p:sp>
      <p:sp>
        <p:nvSpPr>
          <p:cNvPr id="37" name="Picture Placeholder 8"/>
          <p:cNvSpPr>
            <a:spLocks noGrp="1"/>
          </p:cNvSpPr>
          <p:nvPr>
            <p:ph type="pic" sz="quarter" idx="22" hasCustomPrompt="1"/>
          </p:nvPr>
        </p:nvSpPr>
        <p:spPr>
          <a:xfrm>
            <a:off x="6543638" y="534938"/>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252640555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001" y="1984584"/>
            <a:ext cx="9851401"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421426" y="1309830"/>
            <a:ext cx="7157000" cy="318553"/>
          </a:xfrm>
        </p:spPr>
        <p:txBody>
          <a:bodyPr lIns="20533" anchor="ctr">
            <a:normAutofit/>
          </a:bodyPr>
          <a:lstStyle>
            <a:lvl1pPr>
              <a:defRPr sz="1800"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p:txBody>
          <a:bodyPr/>
          <a:lstStyle/>
          <a:p>
            <a:fld id="{2DD82CBF-8C13-4350-AE4C-2F53590C8914}" type="datetime1">
              <a:rPr lang="en-GB" smtClean="0">
                <a:solidFill>
                  <a:prstClr val="black"/>
                </a:solidFill>
              </a:rPr>
              <a:pPr/>
              <a:t>09/11/2020</a:t>
            </a:fld>
            <a:endParaRPr lang="en-GB">
              <a:solidFill>
                <a:prstClr val="black"/>
              </a:solidFill>
            </a:endParaRPr>
          </a:p>
        </p:txBody>
      </p:sp>
      <p:sp>
        <p:nvSpPr>
          <p:cNvPr id="5" name="Footer Placeholder 4"/>
          <p:cNvSpPr>
            <a:spLocks noGrp="1"/>
          </p:cNvSpPr>
          <p:nvPr>
            <p:ph type="ftr" sz="quarter" idx="15"/>
          </p:nvPr>
        </p:nvSpPr>
        <p:spPr/>
        <p:txBody>
          <a:bodyPr/>
          <a:lstStyle/>
          <a:p>
            <a:r>
              <a:rPr lang="en-US">
                <a:solidFill>
                  <a:prstClr val="black"/>
                </a:solidFill>
              </a:rPr>
              <a:t>|     Monitoring WASH in Health Care Facilities</a:t>
            </a:r>
            <a:endParaRPr lang="en-GB" dirty="0">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421000" y="6939044"/>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20652567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E276E1C6-02BA-4AE4-BA67-94F0EB3C066C}"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1040" y="1984583"/>
            <a:ext cx="4799401" cy="277855"/>
          </a:xfrm>
          <a:solidFill>
            <a:srgbClr val="009CDE"/>
          </a:solidFill>
        </p:spPr>
        <p:txBody>
          <a:bodyPr vert="horz" lIns="81619" tIns="20401" rIns="81619" bIns="20401"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a:xfrm>
            <a:off x="5468058" y="1984583"/>
            <a:ext cx="4799400" cy="277855"/>
          </a:xfrm>
          <a:solidFill>
            <a:srgbClr val="009CDE"/>
          </a:solidFill>
        </p:spPr>
        <p:txBody>
          <a:bodyPr vert="horz" lIns="81619" tIns="20401" rIns="81619" bIns="20401" rtlCol="0" anchor="ctr">
            <a:normAutofit/>
          </a:bodyPr>
          <a:lstStyle>
            <a:lvl1pPr>
              <a:defRPr lang="en-US" sz="1600" b="1" dirty="0">
                <a:solidFill>
                  <a:schemeClr val="bg1"/>
                </a:solidFill>
                <a:latin typeface="+mj-lt"/>
              </a:defRPr>
            </a:lvl1pPr>
          </a:lstStyle>
          <a:p>
            <a:pPr lvl="0"/>
            <a:r>
              <a:rPr lang="en-GB" noProof="0" dirty="0"/>
              <a:t>Edit Master text styles</a:t>
            </a:r>
          </a:p>
        </p:txBody>
      </p:sp>
      <p:sp>
        <p:nvSpPr>
          <p:cNvPr id="35" name="Text Placeholder 7"/>
          <p:cNvSpPr>
            <a:spLocks noGrp="1"/>
          </p:cNvSpPr>
          <p:nvPr>
            <p:ph type="body" sz="quarter" idx="13" hasCustomPrompt="1"/>
          </p:nvPr>
        </p:nvSpPr>
        <p:spPr>
          <a:xfrm>
            <a:off x="421426" y="1309867"/>
            <a:ext cx="7157000" cy="318553"/>
          </a:xfrm>
        </p:spPr>
        <p:txBody>
          <a:bodyPr lIns="20401" anchor="ctr">
            <a:normAutofit/>
          </a:bodyPr>
          <a:lstStyle>
            <a:lvl1pPr>
              <a:defRPr sz="1800"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a:xfrm>
            <a:off x="420999" y="4830476"/>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Content Placeholder 3"/>
          <p:cNvSpPr>
            <a:spLocks noGrp="1"/>
          </p:cNvSpPr>
          <p:nvPr>
            <p:ph sz="half" idx="34"/>
          </p:nvPr>
        </p:nvSpPr>
        <p:spPr>
          <a:xfrm>
            <a:off x="5468057" y="4830476"/>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9" name="Text Placeholder 5"/>
          <p:cNvSpPr>
            <a:spLocks noGrp="1"/>
          </p:cNvSpPr>
          <p:nvPr>
            <p:ph type="body" sz="quarter" idx="35"/>
          </p:nvPr>
        </p:nvSpPr>
        <p:spPr>
          <a:xfrm>
            <a:off x="421040" y="4453762"/>
            <a:ext cx="4799401" cy="277855"/>
          </a:xfrm>
          <a:solidFill>
            <a:srgbClr val="009CDE"/>
          </a:solidFill>
        </p:spPr>
        <p:txBody>
          <a:bodyPr vert="horz" lIns="81619" tIns="20401" rIns="81619" bIns="20401"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a:xfrm>
            <a:off x="5468058" y="4453762"/>
            <a:ext cx="4799400" cy="277855"/>
          </a:xfrm>
          <a:solidFill>
            <a:srgbClr val="009CDE"/>
          </a:solidFill>
        </p:spPr>
        <p:txBody>
          <a:bodyPr vert="horz" lIns="81619" tIns="20401" rIns="81619" bIns="20401" rtlCol="0" anchor="ctr">
            <a:normAutofit/>
          </a:bodyPr>
          <a:lstStyle>
            <a:lvl1pPr>
              <a:defRPr lang="en-US" sz="1600" b="1" dirty="0">
                <a:solidFill>
                  <a:schemeClr val="bg1"/>
                </a:solidFill>
                <a:latin typeface="+mj-lt"/>
              </a:defRPr>
            </a:lvl1pPr>
          </a:lstStyle>
          <a:p>
            <a:pPr lvl="0"/>
            <a:r>
              <a:rPr lang="en-GB" noProof="0" dirty="0"/>
              <a:t>Edit Master text styles</a:t>
            </a:r>
          </a:p>
        </p:txBody>
      </p:sp>
    </p:spTree>
    <p:extLst>
      <p:ext uri="{BB962C8B-B14F-4D97-AF65-F5344CB8AC3E}">
        <p14:creationId xmlns:p14="http://schemas.microsoft.com/office/powerpoint/2010/main" val="29903364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_Comparison whit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20999"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a:xfrm>
            <a:off x="5468057"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Date Placeholder 7"/>
          <p:cNvSpPr>
            <a:spLocks noGrp="1"/>
          </p:cNvSpPr>
          <p:nvPr>
            <p:ph type="dt" sz="half" idx="22"/>
          </p:nvPr>
        </p:nvSpPr>
        <p:spPr/>
        <p:txBody>
          <a:bodyPr/>
          <a:lstStyle/>
          <a:p>
            <a:fld id="{75708A0E-6304-4377-B9A2-6D43C3E577B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4"/>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ext Placeholder 7"/>
          <p:cNvSpPr>
            <a:spLocks noGrp="1"/>
          </p:cNvSpPr>
          <p:nvPr>
            <p:ph type="body" sz="quarter" idx="13" hasCustomPrompt="1"/>
          </p:nvPr>
        </p:nvSpPr>
        <p:spPr>
          <a:xfrm>
            <a:off x="421426" y="1309830"/>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895757997"/>
      </p:ext>
    </p:extLst>
  </p:cSld>
  <p:clrMapOvr>
    <a:masterClrMapping/>
  </p:clrMapOvr>
  <p:extLst mod="1">
    <p:ext uri="{DCECCB84-F9BA-43D5-87BE-67443E8EF086}">
      <p15:sldGuideLst xmlns:p15="http://schemas.microsoft.com/office/powerpoint/2012/main">
        <p15:guide id="1" pos="288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Comparison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331A1FC-65C4-44A8-B613-91BD0819DF9D}"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4"/>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a:xfrm>
            <a:off x="421426" y="1309830"/>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a:xfrm>
            <a:off x="421001" y="1984583"/>
            <a:ext cx="4799401" cy="277855"/>
          </a:xfrm>
          <a:solidFill>
            <a:srgbClr val="009CDE"/>
          </a:solidFill>
        </p:spPr>
        <p:txBody>
          <a:bodyPr vert="horz" lIns="82130" tIns="20533" rIns="82130" bIns="20533"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a:xfrm>
            <a:off x="5468058" y="1984583"/>
            <a:ext cx="4799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90832779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_4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E276E1C6-02BA-4AE4-BA67-94F0EB3C066C}"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4"/>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1001" y="1984583"/>
            <a:ext cx="4799401" cy="277855"/>
          </a:xfrm>
          <a:solidFill>
            <a:srgbClr val="009CDE"/>
          </a:solidFill>
        </p:spPr>
        <p:txBody>
          <a:bodyPr vert="horz" lIns="82130" tIns="20533" rIns="82130" bIns="20533"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a:xfrm>
            <a:off x="5468058" y="1984583"/>
            <a:ext cx="4799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dirty="0"/>
              <a:t>Edit Master text styles</a:t>
            </a:r>
          </a:p>
        </p:txBody>
      </p:sp>
      <p:sp>
        <p:nvSpPr>
          <p:cNvPr id="35" name="Text Placeholder 7"/>
          <p:cNvSpPr>
            <a:spLocks noGrp="1"/>
          </p:cNvSpPr>
          <p:nvPr>
            <p:ph type="body" sz="quarter" idx="13" hasCustomPrompt="1"/>
          </p:nvPr>
        </p:nvSpPr>
        <p:spPr>
          <a:xfrm>
            <a:off x="421426" y="1309830"/>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a:xfrm>
            <a:off x="420999" y="4830476"/>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Content Placeholder 3"/>
          <p:cNvSpPr>
            <a:spLocks noGrp="1"/>
          </p:cNvSpPr>
          <p:nvPr>
            <p:ph sz="half" idx="34"/>
          </p:nvPr>
        </p:nvSpPr>
        <p:spPr>
          <a:xfrm>
            <a:off x="5468057" y="4830476"/>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9" name="Text Placeholder 5"/>
          <p:cNvSpPr>
            <a:spLocks noGrp="1"/>
          </p:cNvSpPr>
          <p:nvPr>
            <p:ph type="body" sz="quarter" idx="35"/>
          </p:nvPr>
        </p:nvSpPr>
        <p:spPr>
          <a:xfrm>
            <a:off x="421001" y="4453762"/>
            <a:ext cx="4799401" cy="277855"/>
          </a:xfrm>
          <a:solidFill>
            <a:srgbClr val="009CDE"/>
          </a:solidFill>
        </p:spPr>
        <p:txBody>
          <a:bodyPr vert="horz" lIns="82130" tIns="20533" rIns="82130" bIns="20533"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a:xfrm>
            <a:off x="5468058" y="4453762"/>
            <a:ext cx="4799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dirty="0"/>
              <a:t>Edit Master text styles</a:t>
            </a:r>
          </a:p>
        </p:txBody>
      </p:sp>
    </p:spTree>
    <p:extLst>
      <p:ext uri="{BB962C8B-B14F-4D97-AF65-F5344CB8AC3E}">
        <p14:creationId xmlns:p14="http://schemas.microsoft.com/office/powerpoint/2010/main" val="382977921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3 Column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D5E3B6C-7049-41BB-AB3F-3ACBC77CD451}"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4"/>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3115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a:xfrm>
            <a:off x="3786528"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ext Placeholder 5"/>
          <p:cNvSpPr>
            <a:spLocks noGrp="1"/>
          </p:cNvSpPr>
          <p:nvPr>
            <p:ph type="body" sz="quarter" idx="30"/>
          </p:nvPr>
        </p:nvSpPr>
        <p:spPr>
          <a:xfrm>
            <a:off x="3786528" y="1984583"/>
            <a:ext cx="3115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a:xfrm>
            <a:off x="7152057"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Text Placeholder 5"/>
          <p:cNvSpPr>
            <a:spLocks noGrp="1"/>
          </p:cNvSpPr>
          <p:nvPr>
            <p:ph type="body" sz="quarter" idx="32"/>
          </p:nvPr>
        </p:nvSpPr>
        <p:spPr>
          <a:xfrm>
            <a:off x="7152057" y="1984583"/>
            <a:ext cx="3115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a:xfrm>
            <a:off x="421426" y="1309830"/>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37411761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Image left / Text right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4"/>
            <a:ext cx="4799400" cy="4671709"/>
          </a:xfrm>
          <a:solidFill>
            <a:schemeClr val="bg1">
              <a:lumMod val="85000"/>
            </a:schemeClr>
          </a:solidFill>
        </p:spPr>
        <p:txBody>
          <a:bodyPr bIns="2258586" anchor="ct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baseline="0">
                <a:solidFill>
                  <a:schemeClr val="bg1"/>
                </a:solidFill>
              </a:defRPr>
            </a:lvl1pPr>
          </a:lstStyle>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AE37C732-8AFC-479A-BACB-8B04EC657C09}"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4"/>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30"/>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61432982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_Quotation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4"/>
            <a:ext cx="4799400" cy="4671709"/>
          </a:xfrm>
          <a:solidFill>
            <a:srgbClr val="009CDE"/>
          </a:solidFill>
        </p:spPr>
        <p:txBody>
          <a:bodyPr lIns="164261" tIns="164261" rIns="164261" bIns="164261"/>
          <a:lstStyle>
            <a:lvl1pPr>
              <a:defRPr sz="1600" b="1">
                <a:solidFill>
                  <a:schemeClr val="bg1"/>
                </a:solidFill>
                <a:latin typeface="+mn-lt"/>
              </a:defRPr>
            </a:lvl1pPr>
            <a:lvl2pPr>
              <a:buClr>
                <a:schemeClr val="bg1"/>
              </a:buClr>
              <a:defRPr sz="1600">
                <a:solidFill>
                  <a:schemeClr val="bg1"/>
                </a:solidFill>
                <a:latin typeface="+mn-lt"/>
              </a:defRPr>
            </a:lvl2pPr>
            <a:lvl3pPr>
              <a:buClr>
                <a:schemeClr val="bg1"/>
              </a:buClr>
              <a:defRPr sz="1600">
                <a:solidFill>
                  <a:schemeClr val="bg1"/>
                </a:solidFill>
                <a:latin typeface="+mn-lt"/>
              </a:defRPr>
            </a:lvl3pPr>
            <a:lvl4pPr>
              <a:buClr>
                <a:schemeClr val="bg1"/>
              </a:buClr>
              <a:defRPr sz="1600">
                <a:solidFill>
                  <a:schemeClr val="bg1"/>
                </a:solidFill>
                <a:latin typeface="+mn-lt"/>
              </a:defRPr>
            </a:lvl4pPr>
            <a:lvl5pPr>
              <a:buClr>
                <a:schemeClr val="bg1"/>
              </a:buClr>
              <a:defRPr sz="1600">
                <a:solidFill>
                  <a:schemeClr val="bg1"/>
                </a:solidFill>
                <a:latin typeface="+mn-lt"/>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4"/>
            <a:ext cx="4799400" cy="4671709"/>
          </a:xfrm>
          <a:solidFill>
            <a:schemeClr val="bg1">
              <a:lumMod val="85000"/>
            </a:schemeClr>
          </a:solidFill>
        </p:spPr>
        <p:txBody>
          <a:bodyPr bIns="2258586" anchor="ct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a:solidFill>
                  <a:schemeClr val="bg1"/>
                </a:solidFill>
              </a:defRPr>
            </a:lvl1pPr>
          </a:lstStyle>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p>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6CD1E4FA-FCD6-4F98-8B0A-2138971C40A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4"/>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30"/>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412713294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_Large Image whit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a:xfrm>
            <a:off x="420999" y="1984584"/>
            <a:ext cx="9846457" cy="4671709"/>
          </a:xfrm>
          <a:solidFill>
            <a:schemeClr val="bg1">
              <a:lumMod val="85000"/>
            </a:schemeClr>
          </a:solidFill>
        </p:spPr>
        <p:txBody>
          <a:bodyPr bIns="2258586" anchor="ct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a:solidFill>
                  <a:schemeClr val="bg1"/>
                </a:solidFill>
              </a:defRPr>
            </a:lvl1pPr>
          </a:lstStyle>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3" name="Date Placeholder 2"/>
          <p:cNvSpPr>
            <a:spLocks noGrp="1"/>
          </p:cNvSpPr>
          <p:nvPr>
            <p:ph type="dt" sz="half" idx="18"/>
          </p:nvPr>
        </p:nvSpPr>
        <p:spPr/>
        <p:txBody>
          <a:bodyPr/>
          <a:lstStyle/>
          <a:p>
            <a:fld id="{080241F1-0EEA-47C0-8D3F-B3B3E6B37855}"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9"/>
          </p:nvPr>
        </p:nvSpPr>
        <p:spPr/>
        <p:txBody>
          <a:body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6" name="Text Placeholder 7"/>
          <p:cNvSpPr>
            <a:spLocks noGrp="1"/>
          </p:cNvSpPr>
          <p:nvPr>
            <p:ph type="body" sz="quarter" idx="21" hasCustomPrompt="1"/>
          </p:nvPr>
        </p:nvSpPr>
        <p:spPr>
          <a:xfrm>
            <a:off x="421000" y="6939044"/>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7" name="Title 6"/>
          <p:cNvSpPr>
            <a:spLocks noGrp="1"/>
          </p:cNvSpPr>
          <p:nvPr>
            <p:ph type="title"/>
          </p:nvPr>
        </p:nvSpPr>
        <p:spPr/>
        <p:txBody>
          <a:bodyPr/>
          <a:lstStyle/>
          <a:p>
            <a:r>
              <a:rPr lang="en-GB" noProof="0"/>
              <a:t>Click to edit Master title style</a:t>
            </a:r>
          </a:p>
        </p:txBody>
      </p:sp>
      <p:sp>
        <p:nvSpPr>
          <p:cNvPr id="14" name="Text Placeholder 7"/>
          <p:cNvSpPr>
            <a:spLocks noGrp="1"/>
          </p:cNvSpPr>
          <p:nvPr>
            <p:ph type="body" sz="quarter" idx="13" hasCustomPrompt="1"/>
          </p:nvPr>
        </p:nvSpPr>
        <p:spPr>
          <a:xfrm>
            <a:off x="421426" y="1309830"/>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99362525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_Chapter Intro large Text whit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a:noFill/>
        </p:spPr>
        <p:txBody>
          <a:bodyPr/>
          <a:lstStyle>
            <a:lvl1pPr>
              <a:defRPr>
                <a:solidFill>
                  <a:schemeClr val="tx1"/>
                </a:solidFill>
              </a:defRPr>
            </a:lvl1pPr>
          </a:lstStyle>
          <a:p>
            <a:fld id="{3C8783AD-39BB-4344-A133-72D1D9DB84A8}" type="datetime1">
              <a:rPr lang="en-GB" smtClean="0">
                <a:solidFill>
                  <a:prstClr val="black"/>
                </a:solidFill>
              </a:rPr>
              <a:pPr/>
              <a:t>09/11/2020</a:t>
            </a:fld>
            <a:endParaRPr lang="en-GB">
              <a:solidFill>
                <a:prstClr val="black"/>
              </a:solidFill>
            </a:endParaRPr>
          </a:p>
        </p:txBody>
      </p:sp>
      <p:sp>
        <p:nvSpPr>
          <p:cNvPr id="19" name="Footer Placeholder 18"/>
          <p:cNvSpPr>
            <a:spLocks noGrp="1"/>
          </p:cNvSpPr>
          <p:nvPr>
            <p:ph type="ftr" sz="quarter" idx="15"/>
          </p:nvPr>
        </p:nvSpPr>
        <p:spPr>
          <a:noFill/>
        </p:spPr>
        <p:txBody>
          <a:bodyPr/>
          <a:lstStyle/>
          <a:p>
            <a:r>
              <a:rPr lang="en-US">
                <a:solidFill>
                  <a:prstClr val="black"/>
                </a:solidFill>
              </a:rPr>
              <a:t>|     Monitoring WASH in Health Care Facilities</a:t>
            </a:r>
            <a:endParaRPr lang="en-GB" dirty="0">
              <a:solidFill>
                <a:prstClr val="black"/>
              </a:solidFill>
            </a:endParaRPr>
          </a:p>
        </p:txBody>
      </p:sp>
      <p:sp>
        <p:nvSpPr>
          <p:cNvPr id="20" name="Slide Number Placeholder 19"/>
          <p:cNvSpPr>
            <a:spLocks noGrp="1"/>
          </p:cNvSpPr>
          <p:nvPr>
            <p:ph type="sldNum" sz="quarter" idx="16"/>
          </p:nvPr>
        </p:nvSpPr>
        <p:spPr>
          <a:noFill/>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7" name="Text Placeholder 7"/>
          <p:cNvSpPr>
            <a:spLocks noGrp="1"/>
          </p:cNvSpPr>
          <p:nvPr>
            <p:ph type="body" sz="quarter" idx="21" hasCustomPrompt="1"/>
          </p:nvPr>
        </p:nvSpPr>
        <p:spPr>
          <a:xfrm>
            <a:off x="421000" y="6939044"/>
            <a:ext cx="9846458" cy="229968"/>
          </a:xfrm>
          <a:noFill/>
        </p:spPr>
        <p:txBody>
          <a:bodyPr anchor="t">
            <a:normAutofit/>
          </a:bodyPr>
          <a:lstStyle>
            <a:lvl1pPr>
              <a:defRPr sz="900" b="0">
                <a:solidFill>
                  <a:schemeClr val="tx1"/>
                </a:solidFill>
                <a:latin typeface="+mn-lt"/>
              </a:defRPr>
            </a:lvl1pPr>
          </a:lstStyle>
          <a:p>
            <a:pPr lvl="0"/>
            <a:r>
              <a:rPr lang="en-GB" noProof="0"/>
              <a:t>Source:</a:t>
            </a:r>
          </a:p>
        </p:txBody>
      </p:sp>
      <p:sp>
        <p:nvSpPr>
          <p:cNvPr id="4" name="Title 3"/>
          <p:cNvSpPr>
            <a:spLocks noGrp="1"/>
          </p:cNvSpPr>
          <p:nvPr>
            <p:ph type="title"/>
          </p:nvPr>
        </p:nvSpPr>
        <p:spPr>
          <a:noFill/>
        </p:spPr>
        <p:txBody>
          <a:bodyPr/>
          <a:lstStyle/>
          <a:p>
            <a:r>
              <a:rPr lang="en-GB" noProof="0" dirty="0"/>
              <a:t>Click to edit Master title style</a:t>
            </a:r>
          </a:p>
        </p:txBody>
      </p:sp>
      <p:sp>
        <p:nvSpPr>
          <p:cNvPr id="15" name="Text Placeholder 7"/>
          <p:cNvSpPr>
            <a:spLocks noGrp="1"/>
          </p:cNvSpPr>
          <p:nvPr>
            <p:ph type="body" sz="quarter" idx="13" hasCustomPrompt="1"/>
          </p:nvPr>
        </p:nvSpPr>
        <p:spPr>
          <a:xfrm>
            <a:off x="421426" y="1309830"/>
            <a:ext cx="7157000" cy="318553"/>
          </a:xfrm>
        </p:spPr>
        <p:txBody>
          <a:bodyPr lIns="20533" anchor="ctr">
            <a:normAutofit/>
          </a:bodyPr>
          <a:lstStyle>
            <a:lvl1pPr>
              <a:defRPr sz="1800" b="0">
                <a:solidFill>
                  <a:schemeClr val="tx1"/>
                </a:solidFill>
                <a:latin typeface="+mj-lt"/>
              </a:defRPr>
            </a:lvl1pPr>
          </a:lstStyle>
          <a:p>
            <a:pPr lvl="0"/>
            <a:r>
              <a:rPr lang="en-GB" noProof="0" dirty="0"/>
              <a:t>One line Subtitle (optional)</a:t>
            </a:r>
          </a:p>
        </p:txBody>
      </p:sp>
      <p:sp>
        <p:nvSpPr>
          <p:cNvPr id="12" name="Text Placeholder 4"/>
          <p:cNvSpPr>
            <a:spLocks noGrp="1"/>
          </p:cNvSpPr>
          <p:nvPr>
            <p:ph type="body" sz="quarter" idx="18"/>
          </p:nvPr>
        </p:nvSpPr>
        <p:spPr>
          <a:xfrm>
            <a:off x="421000" y="1984584"/>
            <a:ext cx="9846458" cy="4671709"/>
          </a:xfrm>
          <a:noFill/>
        </p:spPr>
        <p:txBody>
          <a:bodyPr lIns="0" tIns="0" rIns="0" bIns="0"/>
          <a:lstStyle>
            <a:lvl1pPr>
              <a:lnSpc>
                <a:spcPct val="110000"/>
              </a:lnSpc>
              <a:defRPr sz="1600" b="1">
                <a:solidFill>
                  <a:schemeClr val="tx1"/>
                </a:solidFill>
                <a:latin typeface="+mn-lt"/>
              </a:defRPr>
            </a:lvl1pPr>
            <a:lvl2pPr>
              <a:lnSpc>
                <a:spcPct val="110000"/>
              </a:lnSpc>
              <a:defRPr sz="1600">
                <a:solidFill>
                  <a:schemeClr val="tx1"/>
                </a:solidFill>
                <a:latin typeface="+mn-lt"/>
              </a:defRPr>
            </a:lvl2pPr>
          </a:lstStyle>
          <a:p>
            <a:pPr lvl="0"/>
            <a:r>
              <a:rPr lang="en-GB" noProof="0" dirty="0"/>
              <a:t>Edit Master text styles</a:t>
            </a:r>
          </a:p>
          <a:p>
            <a:pPr lvl="1"/>
            <a:r>
              <a:rPr lang="en-GB" noProof="0" dirty="0"/>
              <a:t>Second level</a:t>
            </a:r>
          </a:p>
        </p:txBody>
      </p:sp>
    </p:spTree>
    <p:extLst>
      <p:ext uri="{BB962C8B-B14F-4D97-AF65-F5344CB8AC3E}">
        <p14:creationId xmlns:p14="http://schemas.microsoft.com/office/powerpoint/2010/main" val="43878630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3_Chapter Intro Image whit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5"/>
            <a:ext cx="10693400" cy="7561262"/>
          </a:xfrm>
          <a:solidFill>
            <a:schemeClr val="bg1"/>
          </a:solidFill>
        </p:spPr>
        <p:txBody>
          <a:bodyPr wrap="square" tIns="2258586" bIns="0" anchor="ct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a:solidFill>
                  <a:schemeClr val="accent6"/>
                </a:solidFill>
              </a:defRPr>
            </a:lvl1pPr>
          </a:lstStyle>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 then arrange object (send to back)</a:t>
            </a:r>
          </a:p>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9" name="Text Placeholder 4"/>
          <p:cNvSpPr>
            <a:spLocks noGrp="1"/>
          </p:cNvSpPr>
          <p:nvPr>
            <p:ph type="body" sz="quarter" idx="18"/>
          </p:nvPr>
        </p:nvSpPr>
        <p:spPr bwMode="gray">
          <a:xfrm>
            <a:off x="3" y="1984583"/>
            <a:ext cx="3753829" cy="1818591"/>
          </a:xfrm>
          <a:solidFill>
            <a:schemeClr val="tx2">
              <a:alpha val="90000"/>
            </a:schemeClr>
          </a:solidFill>
        </p:spPr>
        <p:txBody>
          <a:bodyPr lIns="410652" tIns="205326" rIns="410652" bIns="205326">
            <a:noAutofit/>
          </a:bodyPr>
          <a:lstStyle>
            <a:lvl1pPr>
              <a:defRPr sz="3200" b="1">
                <a:solidFill>
                  <a:schemeClr val="bg1"/>
                </a:solidFill>
                <a:latin typeface="+mj-lt"/>
              </a:defRPr>
            </a:lvl1pPr>
            <a:lvl2pPr marL="617504" indent="-313280">
              <a:buClr>
                <a:schemeClr val="bg1"/>
              </a:buClr>
              <a:defRPr sz="3200">
                <a:solidFill>
                  <a:schemeClr val="bg1"/>
                </a:solidFill>
                <a:latin typeface="+mj-lt"/>
              </a:defRPr>
            </a:lvl2pPr>
          </a:lstStyle>
          <a:p>
            <a:pPr lvl="0"/>
            <a:r>
              <a:rPr lang="en-GB" noProof="0" dirty="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fld id="{95D2BDAD-C3B1-4D4D-BCAB-0920DD58C7A3}" type="datetime1">
              <a:rPr lang="en-GB" smtClean="0">
                <a:solidFill>
                  <a:prstClr val="black"/>
                </a:solidFill>
              </a:rPr>
              <a:pPr/>
              <a:t>09/11/2020</a:t>
            </a:fld>
            <a:endParaRPr lang="en-GB">
              <a:solidFill>
                <a:prstClr val="black"/>
              </a:solidFill>
            </a:endParaRPr>
          </a:p>
        </p:txBody>
      </p:sp>
      <p:sp>
        <p:nvSpPr>
          <p:cNvPr id="3" name="Footer Placeholder 2"/>
          <p:cNvSpPr>
            <a:spLocks noGrp="1"/>
          </p:cNvSpPr>
          <p:nvPr>
            <p:ph type="ftr" sz="quarter" idx="20"/>
          </p:nvPr>
        </p:nvSpPr>
        <p:spPr bwMode="gray"/>
        <p:txBody>
          <a:bodyPr/>
          <a:lstStyle>
            <a:lvl1pPr>
              <a:defRPr>
                <a:solidFill>
                  <a:schemeClr val="tx1"/>
                </a:solidFill>
              </a:defRPr>
            </a:lvl1pPr>
          </a:lstStyle>
          <a:p>
            <a:r>
              <a:rPr lang="en-US">
                <a:solidFill>
                  <a:prstClr val="black"/>
                </a:solidFill>
              </a:rPr>
              <a:t>|     Monitoring WASH in Health Care Facilities</a:t>
            </a:r>
            <a:endParaRPr lang="en-GB">
              <a:solidFill>
                <a:prstClr val="black"/>
              </a:solidFill>
            </a:endParaRP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solidFill>
                  <a:prstClr val="black"/>
                </a:solidFill>
              </a:rPr>
              <a:pPr/>
              <a:t>‹#›</a:t>
            </a:fld>
            <a:endParaRPr lang="en-GB">
              <a:solidFill>
                <a:prstClr val="black"/>
              </a:solidFill>
            </a:endParaRPr>
          </a:p>
        </p:txBody>
      </p:sp>
      <p:sp>
        <p:nvSpPr>
          <p:cNvPr id="15" name="Text Placeholder 7"/>
          <p:cNvSpPr>
            <a:spLocks noGrp="1"/>
          </p:cNvSpPr>
          <p:nvPr>
            <p:ph type="body" sz="quarter" idx="22" hasCustomPrompt="1"/>
          </p:nvPr>
        </p:nvSpPr>
        <p:spPr bwMode="gray">
          <a:xfrm>
            <a:off x="421000" y="6939044"/>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Tree>
    <p:extLst>
      <p:ext uri="{BB962C8B-B14F-4D97-AF65-F5344CB8AC3E}">
        <p14:creationId xmlns:p14="http://schemas.microsoft.com/office/powerpoint/2010/main" val="362381100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_Agenda whit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p>
            <a:fld id="{D8A80B80-3C39-4ABA-AE91-B32640717E7F}" type="datetime1">
              <a:rPr lang="en-GB" smtClean="0">
                <a:solidFill>
                  <a:prstClr val="black"/>
                </a:solidFill>
              </a:rPr>
              <a:pPr/>
              <a:t>09/11/2020</a:t>
            </a:fld>
            <a:endParaRPr lang="en-GB">
              <a:solidFill>
                <a:prstClr val="black"/>
              </a:solidFill>
            </a:endParaRPr>
          </a:p>
        </p:txBody>
      </p:sp>
      <p:sp>
        <p:nvSpPr>
          <p:cNvPr id="8" name="Footer Placeholder 7"/>
          <p:cNvSpPr>
            <a:spLocks noGrp="1"/>
          </p:cNvSpPr>
          <p:nvPr>
            <p:ph type="ftr" sz="quarter" idx="31"/>
          </p:nvPr>
        </p:nvSpPr>
        <p:spPr bwMode="gray"/>
        <p:txBody>
          <a:bodyPr/>
          <a:lstStyle/>
          <a:p>
            <a:r>
              <a:rPr lang="en-US">
                <a:solidFill>
                  <a:prstClr val="black"/>
                </a:solidFill>
              </a:rPr>
              <a:t>|     Monitoring WASH in Health Care Facilities</a:t>
            </a:r>
            <a:endParaRPr lang="en-GB">
              <a:solidFill>
                <a:prstClr val="black"/>
              </a:solidFill>
            </a:endParaRPr>
          </a:p>
        </p:txBody>
      </p:sp>
      <p:sp>
        <p:nvSpPr>
          <p:cNvPr id="9" name="Slide Number Placeholder 8"/>
          <p:cNvSpPr>
            <a:spLocks noGrp="1"/>
          </p:cNvSpPr>
          <p:nvPr>
            <p:ph type="sldNum" sz="quarter" idx="3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28" name="Rectangle 27"/>
          <p:cNvSpPr/>
          <p:nvPr userDrawn="1"/>
        </p:nvSpPr>
        <p:spPr bwMode="gray">
          <a:xfrm>
            <a:off x="421002" y="1984586"/>
            <a:ext cx="5585128" cy="1571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defTabSz="521528" rtl="0" fontAlgn="auto">
              <a:spcBef>
                <a:spcPts val="0"/>
              </a:spcBef>
              <a:spcAft>
                <a:spcPts val="0"/>
              </a:spcAft>
            </a:pPr>
            <a:endParaRPr lang="en-GB" sz="2100" b="0">
              <a:solidFill>
                <a:prstClr val="white"/>
              </a:solidFill>
            </a:endParaRPr>
          </a:p>
        </p:txBody>
      </p:sp>
      <p:sp>
        <p:nvSpPr>
          <p:cNvPr id="4" name="Text Placeholder 3"/>
          <p:cNvSpPr>
            <a:spLocks noGrp="1"/>
          </p:cNvSpPr>
          <p:nvPr>
            <p:ph type="body" sz="quarter" idx="33" hasCustomPrompt="1"/>
          </p:nvPr>
        </p:nvSpPr>
        <p:spPr>
          <a:xfrm>
            <a:off x="420999" y="2363510"/>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01</a:t>
            </a:r>
          </a:p>
        </p:txBody>
      </p:sp>
      <p:sp>
        <p:nvSpPr>
          <p:cNvPr id="31" name="Text Placeholder 3"/>
          <p:cNvSpPr>
            <a:spLocks noGrp="1"/>
          </p:cNvSpPr>
          <p:nvPr>
            <p:ph type="body" sz="quarter" idx="34" hasCustomPrompt="1"/>
          </p:nvPr>
        </p:nvSpPr>
        <p:spPr>
          <a:xfrm>
            <a:off x="1497565" y="2363510"/>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Headline</a:t>
            </a:r>
          </a:p>
        </p:txBody>
      </p:sp>
      <p:sp>
        <p:nvSpPr>
          <p:cNvPr id="34" name="Text Placeholder 3"/>
          <p:cNvSpPr>
            <a:spLocks noGrp="1"/>
          </p:cNvSpPr>
          <p:nvPr>
            <p:ph type="body" sz="quarter" idx="35" hasCustomPrompt="1"/>
          </p:nvPr>
        </p:nvSpPr>
        <p:spPr>
          <a:xfrm>
            <a:off x="6519129" y="2363510"/>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Speaker</a:t>
            </a:r>
          </a:p>
        </p:txBody>
      </p:sp>
      <p:sp>
        <p:nvSpPr>
          <p:cNvPr id="36" name="Text Placeholder 3"/>
          <p:cNvSpPr>
            <a:spLocks noGrp="1"/>
          </p:cNvSpPr>
          <p:nvPr>
            <p:ph type="body" sz="quarter" idx="36" hasCustomPrompt="1"/>
          </p:nvPr>
        </p:nvSpPr>
        <p:spPr>
          <a:xfrm>
            <a:off x="420999" y="3173049"/>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497565" y="3173049"/>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6519129" y="3173049"/>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20999" y="398258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497565" y="3982588"/>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6519129" y="3982588"/>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20999" y="479212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497565" y="4792128"/>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6519129" y="4792128"/>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20999" y="5601667"/>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497565" y="5601667"/>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6519129" y="5601667"/>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20999" y="641120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497565" y="6411208"/>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6519129" y="6411208"/>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2" name="Title 1"/>
          <p:cNvSpPr>
            <a:spLocks noGrp="1"/>
          </p:cNvSpPr>
          <p:nvPr>
            <p:ph type="title"/>
          </p:nvPr>
        </p:nvSpPr>
        <p:spPr/>
        <p:txBody>
          <a:bodyPr/>
          <a:lstStyle/>
          <a:p>
            <a:r>
              <a:rPr lang="en-GB" noProof="0"/>
              <a:t>Click to edit Master title style</a:t>
            </a:r>
          </a:p>
        </p:txBody>
      </p:sp>
      <p:sp>
        <p:nvSpPr>
          <p:cNvPr id="25" name="Text Placeholder 7"/>
          <p:cNvSpPr>
            <a:spLocks noGrp="1"/>
          </p:cNvSpPr>
          <p:nvPr>
            <p:ph type="body" sz="quarter" idx="13" hasCustomPrompt="1"/>
          </p:nvPr>
        </p:nvSpPr>
        <p:spPr>
          <a:xfrm>
            <a:off x="421426" y="1309830"/>
            <a:ext cx="7157000" cy="318553"/>
          </a:xfrm>
        </p:spPr>
        <p:txBody>
          <a:bodyPr lIns="20533" anchor="ctr">
            <a:normAutofit/>
          </a:bodyPr>
          <a:lstStyle>
            <a:lvl1pPr>
              <a:defRPr sz="1800" b="0">
                <a:solidFill>
                  <a:schemeClr val="tx1"/>
                </a:solidFill>
                <a:latin typeface="+mj-lt"/>
              </a:defRPr>
            </a:lvl1pPr>
          </a:lstStyle>
          <a:p>
            <a:pPr lvl="0"/>
            <a:r>
              <a:rPr lang="en-GB" noProof="0" dirty="0"/>
              <a:t>One line Subtitle (optional)</a:t>
            </a:r>
          </a:p>
        </p:txBody>
      </p:sp>
    </p:spTree>
    <p:extLst>
      <p:ext uri="{BB962C8B-B14F-4D97-AF65-F5344CB8AC3E}">
        <p14:creationId xmlns:p14="http://schemas.microsoft.com/office/powerpoint/2010/main" val="29786739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Column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D5E3B6C-7049-41BB-AB3F-3ACBC77CD451}"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3115400" cy="277855"/>
          </a:xfrm>
          <a:solidFill>
            <a:srgbClr val="009CDE"/>
          </a:solidFill>
        </p:spPr>
        <p:txBody>
          <a:bodyPr vert="horz" lIns="81619" tIns="20401" rIns="81619" bIns="20401"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a:xfrm>
            <a:off x="3786528"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ext Placeholder 5"/>
          <p:cNvSpPr>
            <a:spLocks noGrp="1"/>
          </p:cNvSpPr>
          <p:nvPr>
            <p:ph type="body" sz="quarter" idx="30"/>
          </p:nvPr>
        </p:nvSpPr>
        <p:spPr>
          <a:xfrm>
            <a:off x="3786528" y="1984583"/>
            <a:ext cx="3115400" cy="277855"/>
          </a:xfrm>
          <a:solidFill>
            <a:srgbClr val="009CDE"/>
          </a:solidFill>
        </p:spPr>
        <p:txBody>
          <a:bodyPr vert="horz" lIns="81619" tIns="20401" rIns="81619" bIns="20401"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a:xfrm>
            <a:off x="7152057"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Text Placeholder 5"/>
          <p:cNvSpPr>
            <a:spLocks noGrp="1"/>
          </p:cNvSpPr>
          <p:nvPr>
            <p:ph type="body" sz="quarter" idx="32"/>
          </p:nvPr>
        </p:nvSpPr>
        <p:spPr>
          <a:xfrm>
            <a:off x="7152057" y="1984583"/>
            <a:ext cx="3115400" cy="277855"/>
          </a:xfrm>
          <a:solidFill>
            <a:srgbClr val="009CDE"/>
          </a:solidFill>
        </p:spPr>
        <p:txBody>
          <a:bodyPr vert="horz" lIns="81619" tIns="20401" rIns="81619" bIns="20401"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a:xfrm>
            <a:off x="421426" y="1309867"/>
            <a:ext cx="7157000" cy="318553"/>
          </a:xfrm>
        </p:spPr>
        <p:txBody>
          <a:bodyPr lIns="20401"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420666188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_Title Only whit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gray"/>
        <p:txBody>
          <a:bodyPr/>
          <a:lstStyle/>
          <a:p>
            <a:fld id="{5190BE2B-9B92-42BE-801D-EAA8180D84A6}"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1"/>
          </p:nvPr>
        </p:nvSpPr>
        <p:spPr bwMode="gray"/>
        <p:txBody>
          <a:bodyPr/>
          <a:lstStyle>
            <a:lvl1pPr>
              <a:defRPr/>
            </a:lvl1p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1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12" name="Text Placeholder 7"/>
          <p:cNvSpPr>
            <a:spLocks noGrp="1"/>
          </p:cNvSpPr>
          <p:nvPr>
            <p:ph type="body" sz="quarter" idx="21" hasCustomPrompt="1"/>
          </p:nvPr>
        </p:nvSpPr>
        <p:spPr bwMode="gray">
          <a:xfrm>
            <a:off x="421000" y="6939044"/>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0" name="Text Placeholder 7"/>
          <p:cNvSpPr>
            <a:spLocks noGrp="1"/>
          </p:cNvSpPr>
          <p:nvPr>
            <p:ph type="body" sz="quarter" idx="13" hasCustomPrompt="1"/>
          </p:nvPr>
        </p:nvSpPr>
        <p:spPr bwMode="gray">
          <a:xfrm>
            <a:off x="421426" y="1309830"/>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113240933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3_Closing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0693400" cy="7561263"/>
          </a:xfrm>
          <a:solidFill>
            <a:schemeClr val="bg1"/>
          </a:solidFill>
        </p:spPr>
        <p:txBody>
          <a:bodyPr bIns="2258586" anchor="ctr">
            <a:normAutofit/>
          </a:bodyP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p:txBody>
      </p:sp>
      <p:sp>
        <p:nvSpPr>
          <p:cNvPr id="36" name="Text Placeholder 35"/>
          <p:cNvSpPr>
            <a:spLocks noGrp="1"/>
          </p:cNvSpPr>
          <p:nvPr>
            <p:ph type="body" sz="quarter" idx="10" hasCustomPrompt="1"/>
          </p:nvPr>
        </p:nvSpPr>
        <p:spPr bwMode="gray">
          <a:xfrm>
            <a:off x="421000" y="7174276"/>
            <a:ext cx="5237591" cy="273046"/>
          </a:xfrm>
        </p:spPr>
        <p:txBody>
          <a:bodyPr anchor="ctr">
            <a:noAutofit/>
          </a:bodyPr>
          <a:lstStyle>
            <a:lvl1pPr>
              <a:defRPr sz="11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3" name="Subtitle 2"/>
          <p:cNvSpPr>
            <a:spLocks noGrp="1"/>
          </p:cNvSpPr>
          <p:nvPr>
            <p:ph type="subTitle" idx="1" hasCustomPrompt="1"/>
          </p:nvPr>
        </p:nvSpPr>
        <p:spPr bwMode="gray">
          <a:xfrm>
            <a:off x="3" y="4941613"/>
            <a:ext cx="10693399" cy="1825817"/>
          </a:xfrm>
          <a:solidFill>
            <a:schemeClr val="tx2">
              <a:alpha val="90000"/>
            </a:schemeClr>
          </a:solidFill>
        </p:spPr>
        <p:txBody>
          <a:bodyPr lIns="410652" tIns="246391" rIns="410652" bIns="246391" numCol="3" anchor="t">
            <a:noAutofit/>
          </a:bodyPr>
          <a:lstStyle>
            <a:lvl1pPr marL="0" indent="0" algn="l">
              <a:lnSpc>
                <a:spcPct val="90000"/>
              </a:lnSpc>
              <a:buNone/>
              <a:defRPr sz="1600" b="0">
                <a:solidFill>
                  <a:schemeClr val="bg1"/>
                </a:solidFill>
                <a:latin typeface="+mj-lt"/>
                <a:cs typeface="Arial" panose="020B0604020202020204" pitchFamily="34" charset="0"/>
              </a:defRPr>
            </a:lvl1pPr>
            <a:lvl2pPr marL="521528" indent="0" algn="ctr">
              <a:buNone/>
              <a:defRPr sz="2300"/>
            </a:lvl2pPr>
            <a:lvl3pPr marL="1043056" indent="0" algn="ctr">
              <a:buNone/>
              <a:defRPr sz="2100"/>
            </a:lvl3pPr>
            <a:lvl4pPr marL="1564584" indent="0" algn="ctr">
              <a:buNone/>
              <a:defRPr sz="1800"/>
            </a:lvl4pPr>
            <a:lvl5pPr marL="2086112" indent="0" algn="ctr">
              <a:buNone/>
              <a:defRPr sz="1800"/>
            </a:lvl5pPr>
            <a:lvl6pPr marL="2607640" indent="0" algn="ctr">
              <a:buNone/>
              <a:defRPr sz="1800"/>
            </a:lvl6pPr>
            <a:lvl7pPr marL="3129168" indent="0" algn="ctr">
              <a:buNone/>
              <a:defRPr sz="1800"/>
            </a:lvl7pPr>
            <a:lvl8pPr marL="3650696" indent="0" algn="ctr">
              <a:buNone/>
              <a:defRPr sz="1800"/>
            </a:lvl8pPr>
            <a:lvl9pPr marL="4172224" indent="0" algn="ctr">
              <a:buNone/>
              <a:defRPr sz="1800"/>
            </a:lvl9pPr>
          </a:lstStyle>
          <a:p>
            <a:r>
              <a:rPr lang="en-GB" b="1" noProof="0" dirty="0"/>
              <a:t>WHO</a:t>
            </a:r>
          </a:p>
          <a:p>
            <a:r>
              <a:rPr lang="en-GB" noProof="0" dirty="0"/>
              <a:t>20, Avenue </a:t>
            </a:r>
            <a:r>
              <a:rPr lang="en-GB" noProof="0" dirty="0" err="1"/>
              <a:t>Appia</a:t>
            </a:r>
            <a:r>
              <a:rPr lang="en-GB" noProof="0" dirty="0"/>
              <a:t> </a:t>
            </a:r>
            <a:br>
              <a:rPr lang="en-GB" noProof="0" dirty="0"/>
            </a:br>
            <a:r>
              <a:rPr lang="en-GB" noProof="0" dirty="0"/>
              <a:t>1211 Geneva</a:t>
            </a:r>
          </a:p>
          <a:p>
            <a:r>
              <a:rPr lang="en-GB" noProof="0" dirty="0"/>
              <a:t>Switzerland</a:t>
            </a:r>
          </a:p>
          <a:p>
            <a:endParaRPr lang="en-GB" noProof="0" dirty="0"/>
          </a:p>
          <a:p>
            <a:r>
              <a:rPr lang="en-GB" noProof="0" dirty="0"/>
              <a:t>Tel.: +xx</a:t>
            </a:r>
            <a:br>
              <a:rPr lang="en-GB" noProof="0" dirty="0"/>
            </a:br>
            <a:r>
              <a:rPr lang="en-GB" noProof="0" dirty="0"/>
              <a:t>Fax: +xx</a:t>
            </a:r>
          </a:p>
        </p:txBody>
      </p:sp>
      <p:sp>
        <p:nvSpPr>
          <p:cNvPr id="37" name="Text Placeholder 35"/>
          <p:cNvSpPr>
            <a:spLocks noGrp="1"/>
          </p:cNvSpPr>
          <p:nvPr>
            <p:ph type="body" sz="quarter" idx="16" hasCustomPrompt="1"/>
          </p:nvPr>
        </p:nvSpPr>
        <p:spPr bwMode="gray">
          <a:xfrm>
            <a:off x="8328707" y="7140143"/>
            <a:ext cx="1925425" cy="273046"/>
          </a:xfrm>
        </p:spPr>
        <p:txBody>
          <a:bodyPr rIns="0" anchor="ctr">
            <a:noAutofit/>
          </a:bodyPr>
          <a:lstStyle>
            <a:lvl1pPr algn="ctr">
              <a:defRPr sz="18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534938"/>
            <a:ext cx="6441300" cy="1233924"/>
          </a:xfrm>
          <a:noFill/>
        </p:spPr>
        <p:txBody>
          <a:bodyPr lIns="410652" tIns="82130" rIns="513315" bIns="205326" anchor="t" anchorCtr="0">
            <a:noAutofit/>
          </a:bodyPr>
          <a:lstStyle>
            <a:lvl1pPr algn="l">
              <a:lnSpc>
                <a:spcPct val="85000"/>
              </a:lnSpc>
              <a:defRPr sz="4800">
                <a:solidFill>
                  <a:srgbClr val="0092CC"/>
                </a:solidFill>
                <a:latin typeface="+mj-lt"/>
              </a:defRPr>
            </a:lvl1pPr>
          </a:lstStyle>
          <a:p>
            <a:r>
              <a:rPr lang="en-GB" noProof="0" dirty="0"/>
              <a:t>Click to edit </a:t>
            </a:r>
            <a:br>
              <a:rPr lang="en-GB" noProof="0" dirty="0"/>
            </a:br>
            <a:r>
              <a:rPr lang="en-GB" noProof="0" dirty="0"/>
              <a:t>Master title style</a:t>
            </a:r>
          </a:p>
        </p:txBody>
      </p:sp>
    </p:spTree>
    <p:extLst>
      <p:ext uri="{BB962C8B-B14F-4D97-AF65-F5344CB8AC3E}">
        <p14:creationId xmlns:p14="http://schemas.microsoft.com/office/powerpoint/2010/main" val="105904105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a:xfrm>
            <a:off x="0" y="0"/>
            <a:ext cx="10693400" cy="7561263"/>
          </a:xfrm>
          <a:solidFill>
            <a:schemeClr val="bg1"/>
          </a:solidFill>
        </p:spPr>
        <p:txBody>
          <a:bodyPr bIns="1395724" anchor="ctr">
            <a:normAutofit/>
          </a:bodyPr>
          <a:lstStyle>
            <a:lvl1pPr marL="0" marR="0" indent="0" algn="ctr" defTabSz="1042688" rtl="0" eaLnBrk="1" fontAlgn="auto" latinLnBrk="0" hangingPunct="1">
              <a:lnSpc>
                <a:spcPct val="110000"/>
              </a:lnSpc>
              <a:spcBef>
                <a:spcPts val="1141"/>
              </a:spcBef>
              <a:spcAft>
                <a:spcPts val="684"/>
              </a:spcAft>
              <a:buClr>
                <a:schemeClr val="tx1"/>
              </a:buClr>
              <a:buSzPct val="80000"/>
              <a:buFontTx/>
              <a:buNone/>
              <a:tabLst/>
              <a:defRPr sz="1600" baseline="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a:p>
            <a:endParaRPr lang="en-GB" noProof="0" dirty="0"/>
          </a:p>
        </p:txBody>
      </p:sp>
      <p:sp>
        <p:nvSpPr>
          <p:cNvPr id="2" name="Title 1"/>
          <p:cNvSpPr>
            <a:spLocks noGrp="1"/>
          </p:cNvSpPr>
          <p:nvPr>
            <p:ph type="ctrTitle"/>
          </p:nvPr>
        </p:nvSpPr>
        <p:spPr>
          <a:xfrm>
            <a:off x="0" y="534938"/>
            <a:ext cx="6441300" cy="1233924"/>
          </a:xfrm>
          <a:noFill/>
        </p:spPr>
        <p:txBody>
          <a:bodyPr lIns="410506" tIns="82102" rIns="513135" bIns="205253" anchor="t" anchorCtr="0">
            <a:noAutofit/>
          </a:bodyPr>
          <a:lstStyle>
            <a:lvl1pPr algn="l">
              <a:lnSpc>
                <a:spcPct val="85000"/>
              </a:lnSpc>
              <a:defRPr sz="4800">
                <a:solidFill>
                  <a:srgbClr val="0092CC"/>
                </a:solidFill>
                <a:latin typeface="+mj-lt"/>
              </a:defRPr>
            </a:lvl1pPr>
          </a:lstStyle>
          <a:p>
            <a:r>
              <a:rPr lang="en-GB" noProof="0" dirty="0"/>
              <a:t>Click to edit Master title style</a:t>
            </a:r>
          </a:p>
        </p:txBody>
      </p:sp>
      <p:sp>
        <p:nvSpPr>
          <p:cNvPr id="36" name="Text Placeholder 35"/>
          <p:cNvSpPr>
            <a:spLocks noGrp="1"/>
          </p:cNvSpPr>
          <p:nvPr>
            <p:ph type="body" sz="quarter" idx="10" hasCustomPrompt="1"/>
          </p:nvPr>
        </p:nvSpPr>
        <p:spPr>
          <a:xfrm>
            <a:off x="421000" y="7174276"/>
            <a:ext cx="5237591" cy="273046"/>
          </a:xfrm>
        </p:spPr>
        <p:txBody>
          <a:bodyPr lIns="0" anchor="ctr">
            <a:noAutofit/>
          </a:bodyPr>
          <a:lstStyle>
            <a:lvl1pPr>
              <a:defRPr sz="11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90" name="Text Placeholder 35"/>
          <p:cNvSpPr>
            <a:spLocks noGrp="1"/>
          </p:cNvSpPr>
          <p:nvPr>
            <p:ph type="body" sz="quarter" idx="16" hasCustomPrompt="1"/>
          </p:nvPr>
        </p:nvSpPr>
        <p:spPr>
          <a:xfrm>
            <a:off x="8328707" y="7140143"/>
            <a:ext cx="1925425" cy="273046"/>
          </a:xfrm>
        </p:spPr>
        <p:txBody>
          <a:bodyPr rIns="0" anchor="ctr">
            <a:noAutofit/>
          </a:bodyPr>
          <a:lstStyle>
            <a:lvl1pPr algn="ctr">
              <a:defRPr sz="18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www.who.int</a:t>
            </a:r>
          </a:p>
        </p:txBody>
      </p:sp>
      <p:sp>
        <p:nvSpPr>
          <p:cNvPr id="3" name="Subtitle 2"/>
          <p:cNvSpPr>
            <a:spLocks noGrp="1"/>
          </p:cNvSpPr>
          <p:nvPr>
            <p:ph type="subTitle" idx="1"/>
          </p:nvPr>
        </p:nvSpPr>
        <p:spPr>
          <a:xfrm>
            <a:off x="5" y="4941616"/>
            <a:ext cx="10693399" cy="1825817"/>
          </a:xfrm>
          <a:solidFill>
            <a:schemeClr val="tx2"/>
          </a:solidFill>
        </p:spPr>
        <p:txBody>
          <a:bodyPr lIns="410506" tIns="410506" rIns="410506" bIns="944167" anchor="b">
            <a:noAutofit/>
          </a:bodyPr>
          <a:lstStyle>
            <a:lvl1pPr marL="0" indent="0" algn="l">
              <a:lnSpc>
                <a:spcPct val="90000"/>
              </a:lnSpc>
              <a:buNone/>
              <a:defRPr sz="2700" b="1">
                <a:solidFill>
                  <a:schemeClr val="bg1"/>
                </a:solidFill>
                <a:latin typeface="+mj-lt"/>
                <a:cs typeface="Arial" panose="020B0604020202020204" pitchFamily="34" charset="0"/>
              </a:defRPr>
            </a:lvl1pPr>
            <a:lvl2pPr marL="521344" indent="0" algn="ctr">
              <a:buNone/>
              <a:defRPr sz="2300"/>
            </a:lvl2pPr>
            <a:lvl3pPr marL="1042688" indent="0" algn="ctr">
              <a:buNone/>
              <a:defRPr sz="2100"/>
            </a:lvl3pPr>
            <a:lvl4pPr marL="1564032" indent="0" algn="ctr">
              <a:buNone/>
              <a:defRPr sz="1800"/>
            </a:lvl4pPr>
            <a:lvl5pPr marL="2085376" indent="0" algn="ctr">
              <a:buNone/>
              <a:defRPr sz="1800"/>
            </a:lvl5pPr>
            <a:lvl6pPr marL="2606719" indent="0" algn="ctr">
              <a:buNone/>
              <a:defRPr sz="1800"/>
            </a:lvl6pPr>
            <a:lvl7pPr marL="3128064" indent="0" algn="ctr">
              <a:buNone/>
              <a:defRPr sz="1800"/>
            </a:lvl7pPr>
            <a:lvl8pPr marL="3649408" indent="0" algn="ctr">
              <a:buNone/>
              <a:defRPr sz="1800"/>
            </a:lvl8pPr>
            <a:lvl9pPr marL="4170751" indent="0" algn="ctr">
              <a:buNone/>
              <a:defRPr sz="1800"/>
            </a:lvl9pPr>
          </a:lstStyle>
          <a:p>
            <a:r>
              <a:rPr lang="en-GB" noProof="0" dirty="0"/>
              <a:t>Click to edit Master subtitle style</a:t>
            </a:r>
          </a:p>
        </p:txBody>
      </p:sp>
      <p:sp>
        <p:nvSpPr>
          <p:cNvPr id="62" name="Text Placeholder 35"/>
          <p:cNvSpPr>
            <a:spLocks noGrp="1"/>
          </p:cNvSpPr>
          <p:nvPr>
            <p:ph type="body" sz="quarter" idx="15" hasCustomPrompt="1"/>
          </p:nvPr>
        </p:nvSpPr>
        <p:spPr>
          <a:xfrm>
            <a:off x="420999" y="5998795"/>
            <a:ext cx="9833132" cy="317533"/>
          </a:xfrm>
          <a:noFill/>
        </p:spPr>
        <p:txBody>
          <a:bodyPr lIns="0" rIns="102626">
            <a:noAutofit/>
          </a:bodyPr>
          <a:lstStyle>
            <a:lvl1pPr algn="l">
              <a:defRPr sz="18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Date</a:t>
            </a:r>
          </a:p>
        </p:txBody>
      </p:sp>
    </p:spTree>
    <p:extLst>
      <p:ext uri="{BB962C8B-B14F-4D97-AF65-F5344CB8AC3E}">
        <p14:creationId xmlns:p14="http://schemas.microsoft.com/office/powerpoint/2010/main" val="110375166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003" y="1984586"/>
            <a:ext cx="9851401"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421426" y="1309832"/>
            <a:ext cx="7157000" cy="318553"/>
          </a:xfrm>
        </p:spPr>
        <p:txBody>
          <a:bodyPr lIns="20526" anchor="ctr">
            <a:normAutofit/>
          </a:bodyPr>
          <a:lstStyle>
            <a:lvl1pPr>
              <a:defRPr sz="1800"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p:txBody>
          <a:bodyPr/>
          <a:lstStyle/>
          <a:p>
            <a:fld id="{2DD82CBF-8C13-4350-AE4C-2F53590C8914}" type="datetime1">
              <a:rPr lang="en-GB" smtClean="0">
                <a:solidFill>
                  <a:prstClr val="black"/>
                </a:solidFill>
              </a:rPr>
              <a:pPr/>
              <a:t>09/11/2020</a:t>
            </a:fld>
            <a:endParaRPr lang="en-GB">
              <a:solidFill>
                <a:prstClr val="black"/>
              </a:solidFill>
            </a:endParaRPr>
          </a:p>
        </p:txBody>
      </p:sp>
      <p:sp>
        <p:nvSpPr>
          <p:cNvPr id="5" name="Footer Placeholder 4"/>
          <p:cNvSpPr>
            <a:spLocks noGrp="1"/>
          </p:cNvSpPr>
          <p:nvPr>
            <p:ph type="ftr" sz="quarter" idx="15"/>
          </p:nvPr>
        </p:nvSpPr>
        <p:spPr/>
        <p:txBody>
          <a:bodyPr/>
          <a:lstStyle/>
          <a:p>
            <a:r>
              <a:rPr lang="en-US">
                <a:solidFill>
                  <a:prstClr val="black"/>
                </a:solidFill>
              </a:rPr>
              <a:t>|     Monitoring WASH in Health Care Facilities</a:t>
            </a:r>
            <a:endParaRPr lang="en-GB" dirty="0">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421000" y="6939046"/>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52102615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mparison whit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20999" y="1984586"/>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a:xfrm>
            <a:off x="5468057" y="1984586"/>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Date Placeholder 7"/>
          <p:cNvSpPr>
            <a:spLocks noGrp="1"/>
          </p:cNvSpPr>
          <p:nvPr>
            <p:ph type="dt" sz="half" idx="22"/>
          </p:nvPr>
        </p:nvSpPr>
        <p:spPr/>
        <p:txBody>
          <a:bodyPr/>
          <a:lstStyle/>
          <a:p>
            <a:fld id="{75708A0E-6304-4377-B9A2-6D43C3E577B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6"/>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ext Placeholder 7"/>
          <p:cNvSpPr>
            <a:spLocks noGrp="1"/>
          </p:cNvSpPr>
          <p:nvPr>
            <p:ph type="body" sz="quarter" idx="13" hasCustomPrompt="1"/>
          </p:nvPr>
        </p:nvSpPr>
        <p:spPr>
          <a:xfrm>
            <a:off x="421426" y="1309832"/>
            <a:ext cx="7157000" cy="318553"/>
          </a:xfrm>
        </p:spPr>
        <p:txBody>
          <a:bodyPr lIns="20526" anchor="ctr">
            <a:normAutofit/>
          </a:bodyPr>
          <a:lstStyle>
            <a:lvl1pPr>
              <a:defRPr sz="18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1800435530"/>
      </p:ext>
    </p:extLst>
  </p:cSld>
  <p:clrMapOvr>
    <a:masterClrMapping/>
  </p:clrMapOvr>
  <p:extLst mod="1">
    <p:ext uri="{DCECCB84-F9BA-43D5-87BE-67443E8EF086}">
      <p15:sldGuideLst xmlns:p15="http://schemas.microsoft.com/office/powerpoint/2012/main">
        <p15:guide id="1" pos="288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mparison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331A1FC-65C4-44A8-B613-91BD0819DF9D}"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6"/>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a:xfrm>
            <a:off x="421426" y="1309832"/>
            <a:ext cx="7157000" cy="318553"/>
          </a:xfrm>
        </p:spPr>
        <p:txBody>
          <a:bodyPr lIns="20526" anchor="ctr">
            <a:normAutofit/>
          </a:bodyPr>
          <a:lstStyle>
            <a:lvl1pPr>
              <a:defRPr sz="1800"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a:xfrm>
            <a:off x="421003" y="1984583"/>
            <a:ext cx="4799401" cy="277855"/>
          </a:xfrm>
          <a:solidFill>
            <a:srgbClr val="009CDE"/>
          </a:solidFill>
        </p:spPr>
        <p:txBody>
          <a:bodyPr vert="horz" lIns="82102" tIns="20526" rIns="82102" bIns="20526"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a:xfrm>
            <a:off x="5468058" y="1984583"/>
            <a:ext cx="4799400" cy="277855"/>
          </a:xfrm>
          <a:solidFill>
            <a:srgbClr val="009CDE"/>
          </a:solidFill>
        </p:spPr>
        <p:txBody>
          <a:bodyPr vert="horz" lIns="82102" tIns="20526" rIns="82102" bIns="20526" rtlCol="0" anchor="ctr">
            <a:normAutofit/>
          </a:bodyPr>
          <a:lstStyle>
            <a:lvl1pPr>
              <a:defRPr lang="en-US" sz="16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46819190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E276E1C6-02BA-4AE4-BA67-94F0EB3C066C}"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6"/>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1003" y="1984583"/>
            <a:ext cx="4799401" cy="277855"/>
          </a:xfrm>
          <a:solidFill>
            <a:srgbClr val="009CDE"/>
          </a:solidFill>
        </p:spPr>
        <p:txBody>
          <a:bodyPr vert="horz" lIns="82102" tIns="20526" rIns="82102" bIns="20526"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a:xfrm>
            <a:off x="5468058" y="1984583"/>
            <a:ext cx="4799400" cy="277855"/>
          </a:xfrm>
          <a:solidFill>
            <a:srgbClr val="009CDE"/>
          </a:solidFill>
        </p:spPr>
        <p:txBody>
          <a:bodyPr vert="horz" lIns="82102" tIns="20526" rIns="82102" bIns="20526" rtlCol="0" anchor="ctr">
            <a:normAutofit/>
          </a:bodyPr>
          <a:lstStyle>
            <a:lvl1pPr>
              <a:defRPr lang="en-US" sz="1600" b="1" dirty="0">
                <a:solidFill>
                  <a:schemeClr val="bg1"/>
                </a:solidFill>
                <a:latin typeface="+mj-lt"/>
              </a:defRPr>
            </a:lvl1pPr>
          </a:lstStyle>
          <a:p>
            <a:pPr lvl="0"/>
            <a:r>
              <a:rPr lang="en-GB" noProof="0" dirty="0"/>
              <a:t>Edit Master text styles</a:t>
            </a:r>
          </a:p>
        </p:txBody>
      </p:sp>
      <p:sp>
        <p:nvSpPr>
          <p:cNvPr id="35" name="Text Placeholder 7"/>
          <p:cNvSpPr>
            <a:spLocks noGrp="1"/>
          </p:cNvSpPr>
          <p:nvPr>
            <p:ph type="body" sz="quarter" idx="13" hasCustomPrompt="1"/>
          </p:nvPr>
        </p:nvSpPr>
        <p:spPr>
          <a:xfrm>
            <a:off x="421426" y="1309832"/>
            <a:ext cx="7157000" cy="318553"/>
          </a:xfrm>
        </p:spPr>
        <p:txBody>
          <a:bodyPr lIns="20526" anchor="ctr">
            <a:normAutofit/>
          </a:bodyPr>
          <a:lstStyle>
            <a:lvl1pPr>
              <a:defRPr sz="1800"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a:xfrm>
            <a:off x="420999" y="4830476"/>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Content Placeholder 3"/>
          <p:cNvSpPr>
            <a:spLocks noGrp="1"/>
          </p:cNvSpPr>
          <p:nvPr>
            <p:ph sz="half" idx="34"/>
          </p:nvPr>
        </p:nvSpPr>
        <p:spPr>
          <a:xfrm>
            <a:off x="5468057" y="4830476"/>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9" name="Text Placeholder 5"/>
          <p:cNvSpPr>
            <a:spLocks noGrp="1"/>
          </p:cNvSpPr>
          <p:nvPr>
            <p:ph type="body" sz="quarter" idx="35"/>
          </p:nvPr>
        </p:nvSpPr>
        <p:spPr>
          <a:xfrm>
            <a:off x="421003" y="4453762"/>
            <a:ext cx="4799401" cy="277855"/>
          </a:xfrm>
          <a:solidFill>
            <a:srgbClr val="009CDE"/>
          </a:solidFill>
        </p:spPr>
        <p:txBody>
          <a:bodyPr vert="horz" lIns="82102" tIns="20526" rIns="82102" bIns="20526"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a:xfrm>
            <a:off x="5468058" y="4453762"/>
            <a:ext cx="4799400" cy="277855"/>
          </a:xfrm>
          <a:solidFill>
            <a:srgbClr val="009CDE"/>
          </a:solidFill>
        </p:spPr>
        <p:txBody>
          <a:bodyPr vert="horz" lIns="82102" tIns="20526" rIns="82102" bIns="20526" rtlCol="0" anchor="ctr">
            <a:normAutofit/>
          </a:bodyPr>
          <a:lstStyle>
            <a:lvl1pPr>
              <a:defRPr lang="en-US" sz="1600" b="1" dirty="0">
                <a:solidFill>
                  <a:schemeClr val="bg1"/>
                </a:solidFill>
                <a:latin typeface="+mj-lt"/>
              </a:defRPr>
            </a:lvl1pPr>
          </a:lstStyle>
          <a:p>
            <a:pPr lvl="0"/>
            <a:r>
              <a:rPr lang="en-GB" noProof="0" dirty="0"/>
              <a:t>Edit Master text styles</a:t>
            </a:r>
          </a:p>
        </p:txBody>
      </p:sp>
    </p:spTree>
    <p:extLst>
      <p:ext uri="{BB962C8B-B14F-4D97-AF65-F5344CB8AC3E}">
        <p14:creationId xmlns:p14="http://schemas.microsoft.com/office/powerpoint/2010/main" val="402846270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 Column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D5E3B6C-7049-41BB-AB3F-3ACBC77CD451}"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6"/>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3115400" cy="277855"/>
          </a:xfrm>
          <a:solidFill>
            <a:srgbClr val="009CDE"/>
          </a:solidFill>
        </p:spPr>
        <p:txBody>
          <a:bodyPr vert="horz" lIns="82102" tIns="20526" rIns="82102" bIns="20526"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a:xfrm>
            <a:off x="3786528"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ext Placeholder 5"/>
          <p:cNvSpPr>
            <a:spLocks noGrp="1"/>
          </p:cNvSpPr>
          <p:nvPr>
            <p:ph type="body" sz="quarter" idx="30"/>
          </p:nvPr>
        </p:nvSpPr>
        <p:spPr>
          <a:xfrm>
            <a:off x="3786528" y="1984583"/>
            <a:ext cx="3115400" cy="277855"/>
          </a:xfrm>
          <a:solidFill>
            <a:srgbClr val="009CDE"/>
          </a:solidFill>
        </p:spPr>
        <p:txBody>
          <a:bodyPr vert="horz" lIns="82102" tIns="20526" rIns="82102" bIns="20526"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a:xfrm>
            <a:off x="7152057"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Text Placeholder 5"/>
          <p:cNvSpPr>
            <a:spLocks noGrp="1"/>
          </p:cNvSpPr>
          <p:nvPr>
            <p:ph type="body" sz="quarter" idx="32"/>
          </p:nvPr>
        </p:nvSpPr>
        <p:spPr>
          <a:xfrm>
            <a:off x="7152057" y="1984583"/>
            <a:ext cx="3115400" cy="277855"/>
          </a:xfrm>
          <a:solidFill>
            <a:srgbClr val="009CDE"/>
          </a:solidFill>
        </p:spPr>
        <p:txBody>
          <a:bodyPr vert="horz" lIns="82102" tIns="20526" rIns="82102" bIns="20526"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a:xfrm>
            <a:off x="421426" y="1309832"/>
            <a:ext cx="7157000" cy="318553"/>
          </a:xfrm>
        </p:spPr>
        <p:txBody>
          <a:bodyPr lIns="20526"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35387330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Image left / Text right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6"/>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6"/>
            <a:ext cx="4799400" cy="4671709"/>
          </a:xfrm>
          <a:solidFill>
            <a:schemeClr val="bg1">
              <a:lumMod val="85000"/>
            </a:schemeClr>
          </a:solidFill>
        </p:spPr>
        <p:txBody>
          <a:bodyPr bIns="2257790" anchor="ctr"/>
          <a:lstStyle>
            <a:lvl1pPr marL="0" marR="0" indent="0" algn="ctr" defTabSz="1042688" rtl="0" eaLnBrk="1" fontAlgn="auto" latinLnBrk="0" hangingPunct="1">
              <a:lnSpc>
                <a:spcPct val="110000"/>
              </a:lnSpc>
              <a:spcBef>
                <a:spcPts val="1141"/>
              </a:spcBef>
              <a:spcAft>
                <a:spcPts val="684"/>
              </a:spcAft>
              <a:buClr>
                <a:schemeClr val="tx1"/>
              </a:buClr>
              <a:buSzPct val="80000"/>
              <a:buFontTx/>
              <a:buNone/>
              <a:tabLst/>
              <a:defRPr sz="1600" baseline="0">
                <a:solidFill>
                  <a:schemeClr val="bg1"/>
                </a:solidFill>
              </a:defRPr>
            </a:lvl1pPr>
          </a:lstStyle>
          <a:p>
            <a:pPr marL="0" marR="0" lvl="0" indent="0" algn="ctr" defTabSz="1042688"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AE37C732-8AFC-479A-BACB-8B04EC657C09}"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6"/>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32"/>
            <a:ext cx="7157000" cy="318553"/>
          </a:xfrm>
        </p:spPr>
        <p:txBody>
          <a:bodyPr lIns="20526"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6729986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Quotation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6"/>
            <a:ext cx="4799400" cy="4671709"/>
          </a:xfrm>
          <a:solidFill>
            <a:srgbClr val="009CDE"/>
          </a:solidFill>
        </p:spPr>
        <p:txBody>
          <a:bodyPr lIns="164203" tIns="164203" rIns="164203" bIns="164203"/>
          <a:lstStyle>
            <a:lvl1pPr>
              <a:defRPr sz="1600" b="1">
                <a:solidFill>
                  <a:schemeClr val="bg1"/>
                </a:solidFill>
                <a:latin typeface="+mn-lt"/>
              </a:defRPr>
            </a:lvl1pPr>
            <a:lvl2pPr>
              <a:buClr>
                <a:schemeClr val="bg1"/>
              </a:buClr>
              <a:defRPr sz="1600">
                <a:solidFill>
                  <a:schemeClr val="bg1"/>
                </a:solidFill>
                <a:latin typeface="+mn-lt"/>
              </a:defRPr>
            </a:lvl2pPr>
            <a:lvl3pPr>
              <a:buClr>
                <a:schemeClr val="bg1"/>
              </a:buClr>
              <a:defRPr sz="1600">
                <a:solidFill>
                  <a:schemeClr val="bg1"/>
                </a:solidFill>
                <a:latin typeface="+mn-lt"/>
              </a:defRPr>
            </a:lvl3pPr>
            <a:lvl4pPr>
              <a:buClr>
                <a:schemeClr val="bg1"/>
              </a:buClr>
              <a:defRPr sz="1600">
                <a:solidFill>
                  <a:schemeClr val="bg1"/>
                </a:solidFill>
                <a:latin typeface="+mn-lt"/>
              </a:defRPr>
            </a:lvl4pPr>
            <a:lvl5pPr>
              <a:buClr>
                <a:schemeClr val="bg1"/>
              </a:buClr>
              <a:defRPr sz="1600">
                <a:solidFill>
                  <a:schemeClr val="bg1"/>
                </a:solidFill>
                <a:latin typeface="+mn-lt"/>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6"/>
            <a:ext cx="4799400" cy="4671709"/>
          </a:xfrm>
          <a:solidFill>
            <a:schemeClr val="bg1">
              <a:lumMod val="85000"/>
            </a:schemeClr>
          </a:solidFill>
        </p:spPr>
        <p:txBody>
          <a:bodyPr bIns="2257790" anchor="ctr"/>
          <a:lstStyle>
            <a:lvl1pPr marL="0" marR="0" indent="0" algn="ctr" defTabSz="1042688" rtl="0" eaLnBrk="1" fontAlgn="auto" latinLnBrk="0" hangingPunct="1">
              <a:lnSpc>
                <a:spcPct val="110000"/>
              </a:lnSpc>
              <a:spcBef>
                <a:spcPts val="1141"/>
              </a:spcBef>
              <a:spcAft>
                <a:spcPts val="684"/>
              </a:spcAft>
              <a:buClr>
                <a:schemeClr val="tx1"/>
              </a:buClr>
              <a:buSzPct val="80000"/>
              <a:buFontTx/>
              <a:buNone/>
              <a:tabLst/>
              <a:defRPr sz="1600">
                <a:solidFill>
                  <a:schemeClr val="bg1"/>
                </a:solidFill>
              </a:defRPr>
            </a:lvl1pPr>
          </a:lstStyle>
          <a:p>
            <a:pPr marL="0" marR="0" lvl="0" indent="0" algn="ctr" defTabSz="1042688"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p>
          <a:p>
            <a:pPr marL="0" marR="0" lvl="0" indent="0" algn="ctr" defTabSz="1042688" rtl="0" eaLnBrk="1" fontAlgn="auto" latinLnBrk="0" hangingPunct="1">
              <a:lnSpc>
                <a:spcPct val="110000"/>
              </a:lnSpc>
              <a:spcBef>
                <a:spcPts val="1141"/>
              </a:spcBef>
              <a:spcAft>
                <a:spcPts val="68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6CD1E4FA-FCD6-4F98-8B0A-2138971C40A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6"/>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32"/>
            <a:ext cx="7157000" cy="318553"/>
          </a:xfrm>
        </p:spPr>
        <p:txBody>
          <a:bodyPr lIns="20526"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1936986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left / Text right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7"/>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7"/>
            <a:ext cx="4799400" cy="4671709"/>
          </a:xfrm>
          <a:solidFill>
            <a:schemeClr val="bg1">
              <a:lumMod val="85000"/>
            </a:schemeClr>
          </a:solidFill>
        </p:spPr>
        <p:txBody>
          <a:bodyPr bIns="2244681" anchor="ctr"/>
          <a:lstStyle>
            <a:lvl1pPr marL="0" marR="0" indent="0" algn="ctr" defTabSz="1036631" rtl="0" eaLnBrk="1" fontAlgn="auto" latinLnBrk="0" hangingPunct="1">
              <a:lnSpc>
                <a:spcPct val="110000"/>
              </a:lnSpc>
              <a:spcBef>
                <a:spcPts val="1141"/>
              </a:spcBef>
              <a:spcAft>
                <a:spcPts val="684"/>
              </a:spcAft>
              <a:buClr>
                <a:schemeClr val="tx1"/>
              </a:buClr>
              <a:buSzPct val="80000"/>
              <a:buFontTx/>
              <a:buNone/>
              <a:tabLst/>
              <a:defRPr sz="1600" baseline="0">
                <a:solidFill>
                  <a:schemeClr val="bg1"/>
                </a:solidFill>
              </a:defRPr>
            </a:lvl1pPr>
          </a:lstStyle>
          <a:p>
            <a:pPr marL="0" marR="0" lvl="0" indent="0" algn="ctr" defTabSz="1036631"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AE37C732-8AFC-479A-BACB-8B04EC657C09}"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67"/>
            <a:ext cx="7157000" cy="318553"/>
          </a:xfrm>
        </p:spPr>
        <p:txBody>
          <a:bodyPr lIns="20401"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26177800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Large Image whit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a:xfrm>
            <a:off x="421002" y="1984586"/>
            <a:ext cx="9846457" cy="4671709"/>
          </a:xfrm>
          <a:solidFill>
            <a:schemeClr val="bg1">
              <a:lumMod val="85000"/>
            </a:schemeClr>
          </a:solidFill>
        </p:spPr>
        <p:txBody>
          <a:bodyPr bIns="2257790" anchor="ctr"/>
          <a:lstStyle>
            <a:lvl1pPr marL="0" marR="0" indent="0" algn="ctr" defTabSz="1042688" rtl="0" eaLnBrk="1" fontAlgn="auto" latinLnBrk="0" hangingPunct="1">
              <a:lnSpc>
                <a:spcPct val="110000"/>
              </a:lnSpc>
              <a:spcBef>
                <a:spcPts val="1141"/>
              </a:spcBef>
              <a:spcAft>
                <a:spcPts val="684"/>
              </a:spcAft>
              <a:buClr>
                <a:schemeClr val="tx1"/>
              </a:buClr>
              <a:buSzPct val="80000"/>
              <a:buFontTx/>
              <a:buNone/>
              <a:tabLst/>
              <a:defRPr sz="1600">
                <a:solidFill>
                  <a:schemeClr val="bg1"/>
                </a:solidFill>
              </a:defRPr>
            </a:lvl1pPr>
          </a:lstStyle>
          <a:p>
            <a:pPr marL="0" marR="0" lvl="0" indent="0" algn="ctr" defTabSz="1042688"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3" name="Date Placeholder 2"/>
          <p:cNvSpPr>
            <a:spLocks noGrp="1"/>
          </p:cNvSpPr>
          <p:nvPr>
            <p:ph type="dt" sz="half" idx="18"/>
          </p:nvPr>
        </p:nvSpPr>
        <p:spPr/>
        <p:txBody>
          <a:bodyPr/>
          <a:lstStyle/>
          <a:p>
            <a:fld id="{080241F1-0EEA-47C0-8D3F-B3B3E6B37855}"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9"/>
          </p:nvPr>
        </p:nvSpPr>
        <p:spPr/>
        <p:txBody>
          <a:body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6" name="Text Placeholder 7"/>
          <p:cNvSpPr>
            <a:spLocks noGrp="1"/>
          </p:cNvSpPr>
          <p:nvPr>
            <p:ph type="body" sz="quarter" idx="21" hasCustomPrompt="1"/>
          </p:nvPr>
        </p:nvSpPr>
        <p:spPr>
          <a:xfrm>
            <a:off x="421000" y="6939046"/>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7" name="Title 6"/>
          <p:cNvSpPr>
            <a:spLocks noGrp="1"/>
          </p:cNvSpPr>
          <p:nvPr>
            <p:ph type="title"/>
          </p:nvPr>
        </p:nvSpPr>
        <p:spPr/>
        <p:txBody>
          <a:bodyPr/>
          <a:lstStyle/>
          <a:p>
            <a:r>
              <a:rPr lang="en-GB" noProof="0"/>
              <a:t>Click to edit Master title style</a:t>
            </a:r>
          </a:p>
        </p:txBody>
      </p:sp>
      <p:sp>
        <p:nvSpPr>
          <p:cNvPr id="14" name="Text Placeholder 7"/>
          <p:cNvSpPr>
            <a:spLocks noGrp="1"/>
          </p:cNvSpPr>
          <p:nvPr>
            <p:ph type="body" sz="quarter" idx="13" hasCustomPrompt="1"/>
          </p:nvPr>
        </p:nvSpPr>
        <p:spPr>
          <a:xfrm>
            <a:off x="421426" y="1309832"/>
            <a:ext cx="7157000" cy="318553"/>
          </a:xfrm>
        </p:spPr>
        <p:txBody>
          <a:bodyPr lIns="20526"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90896160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hapter Intro large Text whit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a:noFill/>
        </p:spPr>
        <p:txBody>
          <a:bodyPr/>
          <a:lstStyle>
            <a:lvl1pPr>
              <a:defRPr>
                <a:solidFill>
                  <a:schemeClr val="tx1"/>
                </a:solidFill>
              </a:defRPr>
            </a:lvl1pPr>
          </a:lstStyle>
          <a:p>
            <a:fld id="{3C8783AD-39BB-4344-A133-72D1D9DB84A8}" type="datetime1">
              <a:rPr lang="en-GB" smtClean="0">
                <a:solidFill>
                  <a:prstClr val="black"/>
                </a:solidFill>
              </a:rPr>
              <a:pPr/>
              <a:t>09/11/2020</a:t>
            </a:fld>
            <a:endParaRPr lang="en-GB">
              <a:solidFill>
                <a:prstClr val="black"/>
              </a:solidFill>
            </a:endParaRPr>
          </a:p>
        </p:txBody>
      </p:sp>
      <p:sp>
        <p:nvSpPr>
          <p:cNvPr id="19" name="Footer Placeholder 18"/>
          <p:cNvSpPr>
            <a:spLocks noGrp="1"/>
          </p:cNvSpPr>
          <p:nvPr>
            <p:ph type="ftr" sz="quarter" idx="15"/>
          </p:nvPr>
        </p:nvSpPr>
        <p:spPr>
          <a:noFill/>
        </p:spPr>
        <p:txBody>
          <a:bodyPr/>
          <a:lstStyle/>
          <a:p>
            <a:r>
              <a:rPr lang="en-US">
                <a:solidFill>
                  <a:prstClr val="black"/>
                </a:solidFill>
              </a:rPr>
              <a:t>|     Monitoring WASH in Health Care Facilities</a:t>
            </a:r>
            <a:endParaRPr lang="en-GB" dirty="0">
              <a:solidFill>
                <a:prstClr val="black"/>
              </a:solidFill>
            </a:endParaRPr>
          </a:p>
        </p:txBody>
      </p:sp>
      <p:sp>
        <p:nvSpPr>
          <p:cNvPr id="20" name="Slide Number Placeholder 19"/>
          <p:cNvSpPr>
            <a:spLocks noGrp="1"/>
          </p:cNvSpPr>
          <p:nvPr>
            <p:ph type="sldNum" sz="quarter" idx="16"/>
          </p:nvPr>
        </p:nvSpPr>
        <p:spPr>
          <a:noFill/>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7" name="Text Placeholder 7"/>
          <p:cNvSpPr>
            <a:spLocks noGrp="1"/>
          </p:cNvSpPr>
          <p:nvPr>
            <p:ph type="body" sz="quarter" idx="21" hasCustomPrompt="1"/>
          </p:nvPr>
        </p:nvSpPr>
        <p:spPr>
          <a:xfrm>
            <a:off x="421000" y="6939046"/>
            <a:ext cx="9846458" cy="229968"/>
          </a:xfrm>
          <a:noFill/>
        </p:spPr>
        <p:txBody>
          <a:bodyPr anchor="t">
            <a:normAutofit/>
          </a:bodyPr>
          <a:lstStyle>
            <a:lvl1pPr>
              <a:defRPr sz="900" b="0">
                <a:solidFill>
                  <a:schemeClr val="tx1"/>
                </a:solidFill>
                <a:latin typeface="+mn-lt"/>
              </a:defRPr>
            </a:lvl1pPr>
          </a:lstStyle>
          <a:p>
            <a:pPr lvl="0"/>
            <a:r>
              <a:rPr lang="en-GB" noProof="0"/>
              <a:t>Source:</a:t>
            </a:r>
          </a:p>
        </p:txBody>
      </p:sp>
      <p:sp>
        <p:nvSpPr>
          <p:cNvPr id="4" name="Title 3"/>
          <p:cNvSpPr>
            <a:spLocks noGrp="1"/>
          </p:cNvSpPr>
          <p:nvPr>
            <p:ph type="title"/>
          </p:nvPr>
        </p:nvSpPr>
        <p:spPr>
          <a:noFill/>
        </p:spPr>
        <p:txBody>
          <a:bodyPr/>
          <a:lstStyle/>
          <a:p>
            <a:r>
              <a:rPr lang="en-GB" noProof="0" dirty="0"/>
              <a:t>Click to edit Master title style</a:t>
            </a:r>
          </a:p>
        </p:txBody>
      </p:sp>
      <p:sp>
        <p:nvSpPr>
          <p:cNvPr id="15" name="Text Placeholder 7"/>
          <p:cNvSpPr>
            <a:spLocks noGrp="1"/>
          </p:cNvSpPr>
          <p:nvPr>
            <p:ph type="body" sz="quarter" idx="13" hasCustomPrompt="1"/>
          </p:nvPr>
        </p:nvSpPr>
        <p:spPr>
          <a:xfrm>
            <a:off x="421426" y="1309832"/>
            <a:ext cx="7157000" cy="318553"/>
          </a:xfrm>
        </p:spPr>
        <p:txBody>
          <a:bodyPr lIns="20526" anchor="ctr">
            <a:normAutofit/>
          </a:bodyPr>
          <a:lstStyle>
            <a:lvl1pPr>
              <a:defRPr sz="1800" b="0">
                <a:solidFill>
                  <a:schemeClr val="tx1"/>
                </a:solidFill>
                <a:latin typeface="+mj-lt"/>
              </a:defRPr>
            </a:lvl1pPr>
          </a:lstStyle>
          <a:p>
            <a:pPr lvl="0"/>
            <a:r>
              <a:rPr lang="en-GB" noProof="0" dirty="0"/>
              <a:t>One line Subtitle (optional)</a:t>
            </a:r>
          </a:p>
        </p:txBody>
      </p:sp>
      <p:sp>
        <p:nvSpPr>
          <p:cNvPr id="12" name="Text Placeholder 4"/>
          <p:cNvSpPr>
            <a:spLocks noGrp="1"/>
          </p:cNvSpPr>
          <p:nvPr>
            <p:ph type="body" sz="quarter" idx="18"/>
          </p:nvPr>
        </p:nvSpPr>
        <p:spPr>
          <a:xfrm>
            <a:off x="421000" y="1984586"/>
            <a:ext cx="9846458" cy="4671709"/>
          </a:xfrm>
          <a:noFill/>
        </p:spPr>
        <p:txBody>
          <a:bodyPr lIns="0" tIns="0" rIns="0" bIns="0"/>
          <a:lstStyle>
            <a:lvl1pPr>
              <a:lnSpc>
                <a:spcPct val="110000"/>
              </a:lnSpc>
              <a:defRPr sz="1600" b="1">
                <a:solidFill>
                  <a:schemeClr val="tx1"/>
                </a:solidFill>
                <a:latin typeface="+mn-lt"/>
              </a:defRPr>
            </a:lvl1pPr>
            <a:lvl2pPr>
              <a:lnSpc>
                <a:spcPct val="110000"/>
              </a:lnSpc>
              <a:defRPr sz="1600">
                <a:solidFill>
                  <a:schemeClr val="tx1"/>
                </a:solidFill>
                <a:latin typeface="+mn-lt"/>
              </a:defRPr>
            </a:lvl2pPr>
          </a:lstStyle>
          <a:p>
            <a:pPr lvl="0"/>
            <a:r>
              <a:rPr lang="en-GB" noProof="0" dirty="0"/>
              <a:t>Edit Master text styles</a:t>
            </a:r>
          </a:p>
          <a:p>
            <a:pPr lvl="1"/>
            <a:r>
              <a:rPr lang="en-GB" noProof="0" dirty="0"/>
              <a:t>Second level</a:t>
            </a:r>
          </a:p>
        </p:txBody>
      </p:sp>
    </p:spTree>
    <p:extLst>
      <p:ext uri="{BB962C8B-B14F-4D97-AF65-F5344CB8AC3E}">
        <p14:creationId xmlns:p14="http://schemas.microsoft.com/office/powerpoint/2010/main" val="109253348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whit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6"/>
            <a:ext cx="10693400" cy="7561262"/>
          </a:xfrm>
          <a:solidFill>
            <a:schemeClr val="bg1"/>
          </a:solidFill>
        </p:spPr>
        <p:txBody>
          <a:bodyPr wrap="square" tIns="2257790" bIns="0" anchor="ctr"/>
          <a:lstStyle>
            <a:lvl1pPr marL="0" marR="0" indent="0" algn="ctr" defTabSz="1042688" rtl="0" eaLnBrk="1" fontAlgn="auto" latinLnBrk="0" hangingPunct="1">
              <a:lnSpc>
                <a:spcPct val="110000"/>
              </a:lnSpc>
              <a:spcBef>
                <a:spcPts val="1141"/>
              </a:spcBef>
              <a:spcAft>
                <a:spcPts val="684"/>
              </a:spcAft>
              <a:buClr>
                <a:schemeClr val="tx1"/>
              </a:buClr>
              <a:buSzPct val="80000"/>
              <a:buFontTx/>
              <a:buNone/>
              <a:tabLst/>
              <a:defRPr sz="1600">
                <a:solidFill>
                  <a:schemeClr val="accent6"/>
                </a:solidFill>
              </a:defRPr>
            </a:lvl1pPr>
          </a:lstStyle>
          <a:p>
            <a:pPr marL="0" marR="0" lvl="0" indent="0" algn="ctr" defTabSz="1042688"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 then arrange object (send to back)</a:t>
            </a:r>
          </a:p>
          <a:p>
            <a:pPr marL="0" marR="0" lvl="0" indent="0" algn="ctr" defTabSz="1042688" rtl="0" eaLnBrk="1" fontAlgn="auto" latinLnBrk="0" hangingPunct="1">
              <a:lnSpc>
                <a:spcPct val="110000"/>
              </a:lnSpc>
              <a:spcBef>
                <a:spcPts val="1141"/>
              </a:spcBef>
              <a:spcAft>
                <a:spcPts val="68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9" name="Text Placeholder 4"/>
          <p:cNvSpPr>
            <a:spLocks noGrp="1"/>
          </p:cNvSpPr>
          <p:nvPr>
            <p:ph type="body" sz="quarter" idx="18"/>
          </p:nvPr>
        </p:nvSpPr>
        <p:spPr bwMode="gray">
          <a:xfrm>
            <a:off x="5" y="1984583"/>
            <a:ext cx="3753829" cy="1818591"/>
          </a:xfrm>
          <a:solidFill>
            <a:schemeClr val="tx2">
              <a:alpha val="90000"/>
            </a:schemeClr>
          </a:solidFill>
        </p:spPr>
        <p:txBody>
          <a:bodyPr lIns="410506" tIns="205253" rIns="410506" bIns="205253">
            <a:noAutofit/>
          </a:bodyPr>
          <a:lstStyle>
            <a:lvl1pPr>
              <a:defRPr sz="3200" b="1">
                <a:solidFill>
                  <a:schemeClr val="bg1"/>
                </a:solidFill>
                <a:latin typeface="+mj-lt"/>
              </a:defRPr>
            </a:lvl1pPr>
            <a:lvl2pPr marL="617286" indent="-313170">
              <a:buClr>
                <a:schemeClr val="bg1"/>
              </a:buClr>
              <a:defRPr sz="3200">
                <a:solidFill>
                  <a:schemeClr val="bg1"/>
                </a:solidFill>
                <a:latin typeface="+mj-lt"/>
              </a:defRPr>
            </a:lvl2pPr>
          </a:lstStyle>
          <a:p>
            <a:pPr lvl="0"/>
            <a:r>
              <a:rPr lang="en-GB" noProof="0" dirty="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fld id="{95D2BDAD-C3B1-4D4D-BCAB-0920DD58C7A3}" type="datetime1">
              <a:rPr lang="en-GB" smtClean="0">
                <a:solidFill>
                  <a:prstClr val="black"/>
                </a:solidFill>
              </a:rPr>
              <a:pPr/>
              <a:t>09/11/2020</a:t>
            </a:fld>
            <a:endParaRPr lang="en-GB">
              <a:solidFill>
                <a:prstClr val="black"/>
              </a:solidFill>
            </a:endParaRPr>
          </a:p>
        </p:txBody>
      </p:sp>
      <p:sp>
        <p:nvSpPr>
          <p:cNvPr id="3" name="Footer Placeholder 2"/>
          <p:cNvSpPr>
            <a:spLocks noGrp="1"/>
          </p:cNvSpPr>
          <p:nvPr>
            <p:ph type="ftr" sz="quarter" idx="20"/>
          </p:nvPr>
        </p:nvSpPr>
        <p:spPr bwMode="gray"/>
        <p:txBody>
          <a:bodyPr/>
          <a:lstStyle>
            <a:lvl1pPr>
              <a:defRPr>
                <a:solidFill>
                  <a:schemeClr val="tx1"/>
                </a:solidFill>
              </a:defRPr>
            </a:lvl1pPr>
          </a:lstStyle>
          <a:p>
            <a:r>
              <a:rPr lang="en-US">
                <a:solidFill>
                  <a:prstClr val="black"/>
                </a:solidFill>
              </a:rPr>
              <a:t>|     Monitoring WASH in Health Care Facilities</a:t>
            </a:r>
            <a:endParaRPr lang="en-GB">
              <a:solidFill>
                <a:prstClr val="black"/>
              </a:solidFill>
            </a:endParaRP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solidFill>
                  <a:prstClr val="black"/>
                </a:solidFill>
              </a:rPr>
              <a:pPr/>
              <a:t>‹#›</a:t>
            </a:fld>
            <a:endParaRPr lang="en-GB">
              <a:solidFill>
                <a:prstClr val="black"/>
              </a:solidFill>
            </a:endParaRPr>
          </a:p>
        </p:txBody>
      </p:sp>
      <p:sp>
        <p:nvSpPr>
          <p:cNvPr id="15" name="Text Placeholder 7"/>
          <p:cNvSpPr>
            <a:spLocks noGrp="1"/>
          </p:cNvSpPr>
          <p:nvPr>
            <p:ph type="body" sz="quarter" idx="22" hasCustomPrompt="1"/>
          </p:nvPr>
        </p:nvSpPr>
        <p:spPr bwMode="gray">
          <a:xfrm>
            <a:off x="421000" y="6939046"/>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
        <p:nvSpPr>
          <p:cNvPr id="6" name="Picture Placeholder 5"/>
          <p:cNvSpPr>
            <a:spLocks noGrp="1"/>
          </p:cNvSpPr>
          <p:nvPr>
            <p:ph type="pic" sz="quarter" idx="23" hasCustomPrompt="1"/>
          </p:nvPr>
        </p:nvSpPr>
        <p:spPr bwMode="gray">
          <a:xfrm>
            <a:off x="7956167" y="410101"/>
            <a:ext cx="2311290" cy="766049"/>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193964750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Agenda whit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p>
            <a:fld id="{D8A80B80-3C39-4ABA-AE91-B32640717E7F}" type="datetime1">
              <a:rPr lang="en-GB" smtClean="0">
                <a:solidFill>
                  <a:prstClr val="black"/>
                </a:solidFill>
              </a:rPr>
              <a:pPr/>
              <a:t>09/11/2020</a:t>
            </a:fld>
            <a:endParaRPr lang="en-GB">
              <a:solidFill>
                <a:prstClr val="black"/>
              </a:solidFill>
            </a:endParaRPr>
          </a:p>
        </p:txBody>
      </p:sp>
      <p:sp>
        <p:nvSpPr>
          <p:cNvPr id="8" name="Footer Placeholder 7"/>
          <p:cNvSpPr>
            <a:spLocks noGrp="1"/>
          </p:cNvSpPr>
          <p:nvPr>
            <p:ph type="ftr" sz="quarter" idx="31"/>
          </p:nvPr>
        </p:nvSpPr>
        <p:spPr bwMode="gray"/>
        <p:txBody>
          <a:bodyPr/>
          <a:lstStyle/>
          <a:p>
            <a:r>
              <a:rPr lang="en-US">
                <a:solidFill>
                  <a:prstClr val="black"/>
                </a:solidFill>
              </a:rPr>
              <a:t>|     Monitoring WASH in Health Care Facilities</a:t>
            </a:r>
            <a:endParaRPr lang="en-GB">
              <a:solidFill>
                <a:prstClr val="black"/>
              </a:solidFill>
            </a:endParaRPr>
          </a:p>
        </p:txBody>
      </p:sp>
      <p:sp>
        <p:nvSpPr>
          <p:cNvPr id="9" name="Slide Number Placeholder 8"/>
          <p:cNvSpPr>
            <a:spLocks noGrp="1"/>
          </p:cNvSpPr>
          <p:nvPr>
            <p:ph type="sldNum" sz="quarter" idx="3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28" name="Rectangle 27"/>
          <p:cNvSpPr/>
          <p:nvPr userDrawn="1"/>
        </p:nvSpPr>
        <p:spPr bwMode="gray">
          <a:xfrm>
            <a:off x="421004" y="1984588"/>
            <a:ext cx="5585128" cy="1571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04269" tIns="52135" rIns="104269" bIns="52135" rtlCol="0" anchor="ctr"/>
          <a:lstStyle/>
          <a:p>
            <a:pPr algn="ctr" defTabSz="521344" rtl="0" fontAlgn="auto">
              <a:spcBef>
                <a:spcPts val="0"/>
              </a:spcBef>
              <a:spcAft>
                <a:spcPts val="0"/>
              </a:spcAft>
            </a:pPr>
            <a:endParaRPr lang="en-GB" sz="2100" b="0">
              <a:solidFill>
                <a:prstClr val="white"/>
              </a:solidFill>
            </a:endParaRPr>
          </a:p>
        </p:txBody>
      </p:sp>
      <p:sp>
        <p:nvSpPr>
          <p:cNvPr id="4" name="Text Placeholder 3"/>
          <p:cNvSpPr>
            <a:spLocks noGrp="1"/>
          </p:cNvSpPr>
          <p:nvPr>
            <p:ph type="body" sz="quarter" idx="33" hasCustomPrompt="1"/>
          </p:nvPr>
        </p:nvSpPr>
        <p:spPr>
          <a:xfrm>
            <a:off x="421002" y="2363510"/>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01</a:t>
            </a:r>
          </a:p>
        </p:txBody>
      </p:sp>
      <p:sp>
        <p:nvSpPr>
          <p:cNvPr id="31" name="Text Placeholder 3"/>
          <p:cNvSpPr>
            <a:spLocks noGrp="1"/>
          </p:cNvSpPr>
          <p:nvPr>
            <p:ph type="body" sz="quarter" idx="34" hasCustomPrompt="1"/>
          </p:nvPr>
        </p:nvSpPr>
        <p:spPr>
          <a:xfrm>
            <a:off x="1497565" y="2363510"/>
            <a:ext cx="4508562" cy="436608"/>
          </a:xfrm>
        </p:spPr>
        <p:txBody>
          <a:bodyPr tIns="164203"/>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Headline</a:t>
            </a:r>
          </a:p>
        </p:txBody>
      </p:sp>
      <p:sp>
        <p:nvSpPr>
          <p:cNvPr id="34" name="Text Placeholder 3"/>
          <p:cNvSpPr>
            <a:spLocks noGrp="1"/>
          </p:cNvSpPr>
          <p:nvPr>
            <p:ph type="body" sz="quarter" idx="35" hasCustomPrompt="1"/>
          </p:nvPr>
        </p:nvSpPr>
        <p:spPr>
          <a:xfrm>
            <a:off x="6519130" y="2363510"/>
            <a:ext cx="3748329" cy="436608"/>
          </a:xfrm>
        </p:spPr>
        <p:txBody>
          <a:bodyPr tIns="164203"/>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Speaker</a:t>
            </a:r>
          </a:p>
        </p:txBody>
      </p:sp>
      <p:sp>
        <p:nvSpPr>
          <p:cNvPr id="36" name="Text Placeholder 3"/>
          <p:cNvSpPr>
            <a:spLocks noGrp="1"/>
          </p:cNvSpPr>
          <p:nvPr>
            <p:ph type="body" sz="quarter" idx="36" hasCustomPrompt="1"/>
          </p:nvPr>
        </p:nvSpPr>
        <p:spPr>
          <a:xfrm>
            <a:off x="421002" y="3173049"/>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497565" y="3173049"/>
            <a:ext cx="4508562" cy="436608"/>
          </a:xfrm>
        </p:spPr>
        <p:txBody>
          <a:bodyPr tIns="164203"/>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6519130" y="3173049"/>
            <a:ext cx="3748329" cy="436608"/>
          </a:xfrm>
        </p:spPr>
        <p:txBody>
          <a:bodyPr tIns="164203"/>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21002" y="398258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497565" y="3982588"/>
            <a:ext cx="4508562" cy="436608"/>
          </a:xfrm>
        </p:spPr>
        <p:txBody>
          <a:bodyPr tIns="164203"/>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6519130" y="3982588"/>
            <a:ext cx="3748329" cy="436608"/>
          </a:xfrm>
        </p:spPr>
        <p:txBody>
          <a:bodyPr tIns="164203"/>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21002" y="479212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497565" y="4792128"/>
            <a:ext cx="4508562" cy="436608"/>
          </a:xfrm>
        </p:spPr>
        <p:txBody>
          <a:bodyPr tIns="164203"/>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6519130" y="4792128"/>
            <a:ext cx="3748329" cy="436608"/>
          </a:xfrm>
        </p:spPr>
        <p:txBody>
          <a:bodyPr tIns="164203"/>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21002" y="5601667"/>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497565" y="5601667"/>
            <a:ext cx="4508562" cy="436608"/>
          </a:xfrm>
        </p:spPr>
        <p:txBody>
          <a:bodyPr tIns="164203"/>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6519130" y="5601667"/>
            <a:ext cx="3748329" cy="436608"/>
          </a:xfrm>
        </p:spPr>
        <p:txBody>
          <a:bodyPr tIns="164203"/>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21002" y="641120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497565" y="6411208"/>
            <a:ext cx="4508562" cy="436608"/>
          </a:xfrm>
        </p:spPr>
        <p:txBody>
          <a:bodyPr tIns="164203"/>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6519130" y="6411208"/>
            <a:ext cx="3748329" cy="436608"/>
          </a:xfrm>
        </p:spPr>
        <p:txBody>
          <a:bodyPr tIns="164203"/>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2" name="Title 1"/>
          <p:cNvSpPr>
            <a:spLocks noGrp="1"/>
          </p:cNvSpPr>
          <p:nvPr>
            <p:ph type="title"/>
          </p:nvPr>
        </p:nvSpPr>
        <p:spPr/>
        <p:txBody>
          <a:bodyPr/>
          <a:lstStyle/>
          <a:p>
            <a:r>
              <a:rPr lang="en-GB" noProof="0"/>
              <a:t>Click to edit Master title style</a:t>
            </a:r>
          </a:p>
        </p:txBody>
      </p:sp>
      <p:sp>
        <p:nvSpPr>
          <p:cNvPr id="25" name="Text Placeholder 7"/>
          <p:cNvSpPr>
            <a:spLocks noGrp="1"/>
          </p:cNvSpPr>
          <p:nvPr>
            <p:ph type="body" sz="quarter" idx="13" hasCustomPrompt="1"/>
          </p:nvPr>
        </p:nvSpPr>
        <p:spPr>
          <a:xfrm>
            <a:off x="421426" y="1309832"/>
            <a:ext cx="7157000" cy="318553"/>
          </a:xfrm>
        </p:spPr>
        <p:txBody>
          <a:bodyPr lIns="20526" anchor="ctr">
            <a:normAutofit/>
          </a:bodyPr>
          <a:lstStyle>
            <a:lvl1pPr>
              <a:defRPr sz="1800" b="0">
                <a:solidFill>
                  <a:schemeClr val="tx1"/>
                </a:solidFill>
                <a:latin typeface="+mj-lt"/>
              </a:defRPr>
            </a:lvl1pPr>
          </a:lstStyle>
          <a:p>
            <a:pPr lvl="0"/>
            <a:r>
              <a:rPr lang="en-GB" noProof="0" dirty="0"/>
              <a:t>One line Subtitle (optional)</a:t>
            </a:r>
          </a:p>
        </p:txBody>
      </p:sp>
    </p:spTree>
    <p:extLst>
      <p:ext uri="{BB962C8B-B14F-4D97-AF65-F5344CB8AC3E}">
        <p14:creationId xmlns:p14="http://schemas.microsoft.com/office/powerpoint/2010/main" val="395975662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Only whit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gray"/>
        <p:txBody>
          <a:bodyPr/>
          <a:lstStyle/>
          <a:p>
            <a:fld id="{5190BE2B-9B92-42BE-801D-EAA8180D84A6}"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1"/>
          </p:nvPr>
        </p:nvSpPr>
        <p:spPr bwMode="gray"/>
        <p:txBody>
          <a:bodyPr/>
          <a:lstStyle>
            <a:lvl1pPr>
              <a:defRPr/>
            </a:lvl1p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1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12" name="Text Placeholder 7"/>
          <p:cNvSpPr>
            <a:spLocks noGrp="1"/>
          </p:cNvSpPr>
          <p:nvPr>
            <p:ph type="body" sz="quarter" idx="21" hasCustomPrompt="1"/>
          </p:nvPr>
        </p:nvSpPr>
        <p:spPr bwMode="gray">
          <a:xfrm>
            <a:off x="421000" y="6939046"/>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0" name="Text Placeholder 7"/>
          <p:cNvSpPr>
            <a:spLocks noGrp="1"/>
          </p:cNvSpPr>
          <p:nvPr>
            <p:ph type="body" sz="quarter" idx="13" hasCustomPrompt="1"/>
          </p:nvPr>
        </p:nvSpPr>
        <p:spPr bwMode="gray">
          <a:xfrm>
            <a:off x="421426" y="1309832"/>
            <a:ext cx="7157000" cy="318553"/>
          </a:xfrm>
        </p:spPr>
        <p:txBody>
          <a:bodyPr lIns="20526" anchor="ctr">
            <a:normAutofit/>
          </a:bodyPr>
          <a:lstStyle>
            <a:lvl1pPr>
              <a:defRPr sz="18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20119973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Closing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0693400" cy="7561263"/>
          </a:xfrm>
          <a:solidFill>
            <a:schemeClr val="bg1"/>
          </a:solidFill>
        </p:spPr>
        <p:txBody>
          <a:bodyPr bIns="2257790" anchor="ctr">
            <a:normAutofit/>
          </a:bodyPr>
          <a:lstStyle>
            <a:lvl1pPr marL="0" marR="0" indent="0" algn="ctr" defTabSz="1042688" rtl="0" eaLnBrk="1" fontAlgn="auto" latinLnBrk="0" hangingPunct="1">
              <a:lnSpc>
                <a:spcPct val="110000"/>
              </a:lnSpc>
              <a:spcBef>
                <a:spcPts val="1141"/>
              </a:spcBef>
              <a:spcAft>
                <a:spcPts val="684"/>
              </a:spcAft>
              <a:buClr>
                <a:schemeClr val="tx1"/>
              </a:buClr>
              <a:buSzPct val="80000"/>
              <a:buFontTx/>
              <a:buNone/>
              <a:tabLst/>
              <a:defRPr sz="160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p:txBody>
      </p:sp>
      <p:sp>
        <p:nvSpPr>
          <p:cNvPr id="36" name="Text Placeholder 35"/>
          <p:cNvSpPr>
            <a:spLocks noGrp="1"/>
          </p:cNvSpPr>
          <p:nvPr>
            <p:ph type="body" sz="quarter" idx="10" hasCustomPrompt="1"/>
          </p:nvPr>
        </p:nvSpPr>
        <p:spPr bwMode="gray">
          <a:xfrm>
            <a:off x="421000" y="7174276"/>
            <a:ext cx="5237591" cy="273046"/>
          </a:xfrm>
        </p:spPr>
        <p:txBody>
          <a:bodyPr anchor="ctr">
            <a:noAutofit/>
          </a:bodyPr>
          <a:lstStyle>
            <a:lvl1pPr>
              <a:defRPr sz="11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3" name="Subtitle 2"/>
          <p:cNvSpPr>
            <a:spLocks noGrp="1"/>
          </p:cNvSpPr>
          <p:nvPr>
            <p:ph type="subTitle" idx="1" hasCustomPrompt="1"/>
          </p:nvPr>
        </p:nvSpPr>
        <p:spPr bwMode="gray">
          <a:xfrm>
            <a:off x="5" y="4941615"/>
            <a:ext cx="10693399" cy="1825817"/>
          </a:xfrm>
          <a:solidFill>
            <a:schemeClr val="tx2">
              <a:alpha val="90000"/>
            </a:schemeClr>
          </a:solidFill>
        </p:spPr>
        <p:txBody>
          <a:bodyPr lIns="410506" tIns="246305" rIns="410506" bIns="246305" numCol="3" anchor="t">
            <a:noAutofit/>
          </a:bodyPr>
          <a:lstStyle>
            <a:lvl1pPr marL="0" indent="0" algn="l">
              <a:lnSpc>
                <a:spcPct val="90000"/>
              </a:lnSpc>
              <a:buNone/>
              <a:defRPr sz="1600" b="0">
                <a:solidFill>
                  <a:schemeClr val="bg1"/>
                </a:solidFill>
                <a:latin typeface="+mj-lt"/>
                <a:cs typeface="Arial" panose="020B0604020202020204" pitchFamily="34" charset="0"/>
              </a:defRPr>
            </a:lvl1pPr>
            <a:lvl2pPr marL="521344" indent="0" algn="ctr">
              <a:buNone/>
              <a:defRPr sz="2300"/>
            </a:lvl2pPr>
            <a:lvl3pPr marL="1042688" indent="0" algn="ctr">
              <a:buNone/>
              <a:defRPr sz="2100"/>
            </a:lvl3pPr>
            <a:lvl4pPr marL="1564032" indent="0" algn="ctr">
              <a:buNone/>
              <a:defRPr sz="1800"/>
            </a:lvl4pPr>
            <a:lvl5pPr marL="2085376" indent="0" algn="ctr">
              <a:buNone/>
              <a:defRPr sz="1800"/>
            </a:lvl5pPr>
            <a:lvl6pPr marL="2606719" indent="0" algn="ctr">
              <a:buNone/>
              <a:defRPr sz="1800"/>
            </a:lvl6pPr>
            <a:lvl7pPr marL="3128064" indent="0" algn="ctr">
              <a:buNone/>
              <a:defRPr sz="1800"/>
            </a:lvl7pPr>
            <a:lvl8pPr marL="3649408" indent="0" algn="ctr">
              <a:buNone/>
              <a:defRPr sz="1800"/>
            </a:lvl8pPr>
            <a:lvl9pPr marL="4170751" indent="0" algn="ctr">
              <a:buNone/>
              <a:defRPr sz="1800"/>
            </a:lvl9pPr>
          </a:lstStyle>
          <a:p>
            <a:r>
              <a:rPr lang="en-GB" b="1" noProof="0" dirty="0"/>
              <a:t>WHO</a:t>
            </a:r>
          </a:p>
          <a:p>
            <a:r>
              <a:rPr lang="en-GB" noProof="0" dirty="0"/>
              <a:t>20, Avenue </a:t>
            </a:r>
            <a:r>
              <a:rPr lang="en-GB" noProof="0" dirty="0" err="1"/>
              <a:t>Appia</a:t>
            </a:r>
            <a:r>
              <a:rPr lang="en-GB" noProof="0" dirty="0"/>
              <a:t> </a:t>
            </a:r>
            <a:br>
              <a:rPr lang="en-GB" noProof="0" dirty="0"/>
            </a:br>
            <a:r>
              <a:rPr lang="en-GB" noProof="0" dirty="0"/>
              <a:t>1211 Geneva</a:t>
            </a:r>
          </a:p>
          <a:p>
            <a:r>
              <a:rPr lang="en-GB" noProof="0" dirty="0"/>
              <a:t>Switzerland</a:t>
            </a:r>
          </a:p>
          <a:p>
            <a:endParaRPr lang="en-GB" noProof="0" dirty="0"/>
          </a:p>
          <a:p>
            <a:r>
              <a:rPr lang="en-GB" noProof="0" dirty="0"/>
              <a:t>Tel.: +xx</a:t>
            </a:r>
            <a:br>
              <a:rPr lang="en-GB" noProof="0" dirty="0"/>
            </a:br>
            <a:r>
              <a:rPr lang="en-GB" noProof="0" dirty="0"/>
              <a:t>Fax: +xx</a:t>
            </a:r>
          </a:p>
        </p:txBody>
      </p:sp>
      <p:sp>
        <p:nvSpPr>
          <p:cNvPr id="35" name="Picture Placeholder 8"/>
          <p:cNvSpPr>
            <a:spLocks noGrp="1"/>
          </p:cNvSpPr>
          <p:nvPr>
            <p:ph type="pic" sz="quarter" idx="22" hasCustomPrompt="1"/>
          </p:nvPr>
        </p:nvSpPr>
        <p:spPr bwMode="gray">
          <a:xfrm>
            <a:off x="6543640" y="538663"/>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
        <p:nvSpPr>
          <p:cNvPr id="37" name="Text Placeholder 35"/>
          <p:cNvSpPr>
            <a:spLocks noGrp="1"/>
          </p:cNvSpPr>
          <p:nvPr>
            <p:ph type="body" sz="quarter" idx="16" hasCustomPrompt="1"/>
          </p:nvPr>
        </p:nvSpPr>
        <p:spPr bwMode="gray">
          <a:xfrm>
            <a:off x="8328707" y="7140143"/>
            <a:ext cx="1925425" cy="273046"/>
          </a:xfrm>
        </p:spPr>
        <p:txBody>
          <a:bodyPr rIns="0" anchor="ctr">
            <a:noAutofit/>
          </a:bodyPr>
          <a:lstStyle>
            <a:lvl1pPr algn="ctr">
              <a:defRPr sz="18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534938"/>
            <a:ext cx="6441300" cy="1233924"/>
          </a:xfrm>
          <a:noFill/>
        </p:spPr>
        <p:txBody>
          <a:bodyPr lIns="410506" tIns="82102" rIns="513135" bIns="205253" anchor="t" anchorCtr="0">
            <a:noAutofit/>
          </a:bodyPr>
          <a:lstStyle>
            <a:lvl1pPr algn="l">
              <a:lnSpc>
                <a:spcPct val="85000"/>
              </a:lnSpc>
              <a:defRPr sz="4800">
                <a:solidFill>
                  <a:srgbClr val="0092CC"/>
                </a:solidFill>
                <a:latin typeface="+mj-lt"/>
              </a:defRPr>
            </a:lvl1pPr>
          </a:lstStyle>
          <a:p>
            <a:r>
              <a:rPr lang="en-GB" noProof="0" dirty="0"/>
              <a:t>Click to edit </a:t>
            </a:r>
            <a:br>
              <a:rPr lang="en-GB" noProof="0" dirty="0"/>
            </a:br>
            <a:r>
              <a:rPr lang="en-GB" noProof="0" dirty="0"/>
              <a:t>Master title style</a:t>
            </a:r>
          </a:p>
        </p:txBody>
      </p:sp>
    </p:spTree>
    <p:extLst>
      <p:ext uri="{BB962C8B-B14F-4D97-AF65-F5344CB8AC3E}">
        <p14:creationId xmlns:p14="http://schemas.microsoft.com/office/powerpoint/2010/main" val="12444237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57ACBCA2-2593-43B4-B0CD-DA25AB27BF2B}" type="datetime1">
              <a:rPr lang="en-GB" smtClean="0">
                <a:solidFill>
                  <a:prstClr val="black"/>
                </a:solidFill>
              </a:rPr>
              <a:pPr>
                <a:defRPr/>
              </a:pPr>
              <a:t>09/11/2020</a:t>
            </a:fld>
            <a:endParaRPr lang="en-GB">
              <a:solidFill>
                <a:prstClr val="black"/>
              </a:solidFill>
            </a:endParaRPr>
          </a:p>
        </p:txBody>
      </p:sp>
      <p:sp>
        <p:nvSpPr>
          <p:cNvPr id="5" name="Footer Placeholder 4"/>
          <p:cNvSpPr>
            <a:spLocks noGrp="1"/>
          </p:cNvSpPr>
          <p:nvPr>
            <p:ph type="ftr" sz="quarter" idx="11"/>
          </p:nvPr>
        </p:nvSpPr>
        <p:spPr/>
        <p:txBody>
          <a:bodyPr/>
          <a:lstStyle/>
          <a:p>
            <a:pPr>
              <a:defRPr/>
            </a:pPr>
            <a:endParaRPr lang="en-GB">
              <a:solidFill>
                <a:prstClr val="black"/>
              </a:solidFill>
            </a:endParaRPr>
          </a:p>
        </p:txBody>
      </p:sp>
      <p:sp>
        <p:nvSpPr>
          <p:cNvPr id="6" name="Slide Number Placeholder 5"/>
          <p:cNvSpPr>
            <a:spLocks noGrp="1"/>
          </p:cNvSpPr>
          <p:nvPr>
            <p:ph type="sldNum" sz="quarter" idx="12"/>
          </p:nvPr>
        </p:nvSpPr>
        <p:spPr/>
        <p:txBody>
          <a:bodyPr/>
          <a:lstStyle/>
          <a:p>
            <a:pPr>
              <a:defRPr/>
            </a:pPr>
            <a:fld id="{A73939FE-7BC6-42BD-B27E-1F76D60FE7C3}" type="slidenum">
              <a:rPr lang="en-GB" smtClean="0">
                <a:solidFill>
                  <a:prstClr val="black"/>
                </a:solidFill>
              </a:rPr>
              <a:pPr>
                <a:defRPr/>
              </a:pPr>
              <a:t>‹#›</a:t>
            </a:fld>
            <a:endParaRPr lang="en-GB">
              <a:solidFill>
                <a:prstClr val="black"/>
              </a:solidFill>
            </a:endParaRPr>
          </a:p>
        </p:txBody>
      </p:sp>
      <p:sp>
        <p:nvSpPr>
          <p:cNvPr id="7" name="Rectangle 6"/>
          <p:cNvSpPr/>
          <p:nvPr userDrawn="1"/>
        </p:nvSpPr>
        <p:spPr>
          <a:xfrm>
            <a:off x="-27844" y="1557760"/>
            <a:ext cx="10693401" cy="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lIns="104269" tIns="52135" rIns="104269" bIns="52135" anchor="ctr"/>
          <a:lstStyle/>
          <a:p>
            <a:pPr algn="ctr" defTabSz="521344" rtl="0" fontAlgn="auto">
              <a:spcBef>
                <a:spcPts val="0"/>
              </a:spcBef>
              <a:spcAft>
                <a:spcPts val="0"/>
              </a:spcAft>
              <a:defRPr/>
            </a:pPr>
            <a:endParaRPr lang="en-GB" sz="2100" b="0">
              <a:solidFill>
                <a:prstClr val="white"/>
              </a:solidFill>
            </a:endParaRPr>
          </a:p>
        </p:txBody>
      </p:sp>
      <p:sp>
        <p:nvSpPr>
          <p:cNvPr id="8" name="Rectangle 7"/>
          <p:cNvSpPr/>
          <p:nvPr userDrawn="1"/>
        </p:nvSpPr>
        <p:spPr>
          <a:xfrm>
            <a:off x="0" y="1557760"/>
            <a:ext cx="10693400" cy="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lIns="104269" tIns="52135" rIns="104269" bIns="52135" anchor="ctr"/>
          <a:lstStyle/>
          <a:p>
            <a:pPr algn="ctr" defTabSz="521344" rtl="0" fontAlgn="auto">
              <a:spcBef>
                <a:spcPts val="0"/>
              </a:spcBef>
              <a:spcAft>
                <a:spcPts val="0"/>
              </a:spcAft>
              <a:defRPr/>
            </a:pPr>
            <a:endParaRPr lang="en-GB" sz="2100" b="0">
              <a:solidFill>
                <a:prstClr val="white"/>
              </a:solidFill>
            </a:endParaRPr>
          </a:p>
        </p:txBody>
      </p:sp>
      <p:sp>
        <p:nvSpPr>
          <p:cNvPr id="9" name="Rectangle 8"/>
          <p:cNvSpPr/>
          <p:nvPr userDrawn="1"/>
        </p:nvSpPr>
        <p:spPr>
          <a:xfrm>
            <a:off x="0" y="1557760"/>
            <a:ext cx="10693400" cy="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lIns="104269" tIns="52135" rIns="104269" bIns="52135" anchor="ctr"/>
          <a:lstStyle/>
          <a:p>
            <a:pPr algn="ctr" defTabSz="521344" rtl="0" fontAlgn="auto">
              <a:spcBef>
                <a:spcPts val="0"/>
              </a:spcBef>
              <a:spcAft>
                <a:spcPts val="0"/>
              </a:spcAft>
              <a:defRPr/>
            </a:pPr>
            <a:endParaRPr lang="en-GB" sz="2100" b="0">
              <a:solidFill>
                <a:prstClr val="white"/>
              </a:solidFill>
            </a:endParaRPr>
          </a:p>
        </p:txBody>
      </p:sp>
    </p:spTree>
    <p:extLst>
      <p:ext uri="{BB962C8B-B14F-4D97-AF65-F5344CB8AC3E}">
        <p14:creationId xmlns:p14="http://schemas.microsoft.com/office/powerpoint/2010/main" val="253291648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404248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804924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8896"/>
            <a:ext cx="9089390" cy="1620771"/>
          </a:xfrm>
        </p:spPr>
        <p:txBody>
          <a:bodyPr/>
          <a:lstStyle/>
          <a:p>
            <a:r>
              <a:rPr lang="en-US"/>
              <a:t>Click to edit Master title style</a:t>
            </a:r>
            <a:endParaRPr lang="en-GB"/>
          </a:p>
        </p:txBody>
      </p:sp>
      <p:sp>
        <p:nvSpPr>
          <p:cNvPr id="3" name="Subtitle 2"/>
          <p:cNvSpPr>
            <a:spLocks noGrp="1"/>
          </p:cNvSpPr>
          <p:nvPr>
            <p:ph type="subTitle" idx="1"/>
          </p:nvPr>
        </p:nvSpPr>
        <p:spPr>
          <a:xfrm>
            <a:off x="1604010" y="4284719"/>
            <a:ext cx="7485380" cy="1932323"/>
          </a:xfrm>
        </p:spPr>
        <p:txBody>
          <a:bodyPr/>
          <a:lstStyle>
            <a:lvl1pPr marL="0" indent="0" algn="ctr">
              <a:buNone/>
              <a:defRPr/>
            </a:lvl1pPr>
            <a:lvl2pPr marL="521252" indent="0" algn="ctr">
              <a:buNone/>
              <a:defRPr/>
            </a:lvl2pPr>
            <a:lvl3pPr marL="1042504" indent="0" algn="ctr">
              <a:buNone/>
              <a:defRPr/>
            </a:lvl3pPr>
            <a:lvl4pPr marL="1563756" indent="0" algn="ctr">
              <a:buNone/>
              <a:defRPr/>
            </a:lvl4pPr>
            <a:lvl5pPr marL="2085008" indent="0" algn="ctr">
              <a:buNone/>
              <a:defRPr/>
            </a:lvl5pPr>
            <a:lvl6pPr marL="2606259" indent="0" algn="ctr">
              <a:buNone/>
              <a:defRPr/>
            </a:lvl6pPr>
            <a:lvl7pPr marL="3127512" indent="0" algn="ctr">
              <a:buNone/>
              <a:defRPr/>
            </a:lvl7pPr>
            <a:lvl8pPr marL="3648764" indent="0" algn="ctr">
              <a:buNone/>
              <a:defRPr/>
            </a:lvl8pPr>
            <a:lvl9pPr marL="4170015"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5021624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ation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7"/>
            <a:ext cx="4799400" cy="4671709"/>
          </a:xfrm>
          <a:solidFill>
            <a:srgbClr val="009CDE"/>
          </a:solidFill>
        </p:spPr>
        <p:txBody>
          <a:bodyPr lIns="163257" tIns="163257" rIns="163257" bIns="163257"/>
          <a:lstStyle>
            <a:lvl1pPr>
              <a:defRPr sz="1600" b="1">
                <a:solidFill>
                  <a:schemeClr val="bg1"/>
                </a:solidFill>
                <a:latin typeface="+mn-lt"/>
              </a:defRPr>
            </a:lvl1pPr>
            <a:lvl2pPr>
              <a:buClr>
                <a:schemeClr val="bg1"/>
              </a:buClr>
              <a:defRPr sz="1600">
                <a:solidFill>
                  <a:schemeClr val="bg1"/>
                </a:solidFill>
                <a:latin typeface="+mn-lt"/>
              </a:defRPr>
            </a:lvl2pPr>
            <a:lvl3pPr>
              <a:buClr>
                <a:schemeClr val="bg1"/>
              </a:buClr>
              <a:defRPr sz="1600">
                <a:solidFill>
                  <a:schemeClr val="bg1"/>
                </a:solidFill>
                <a:latin typeface="+mn-lt"/>
              </a:defRPr>
            </a:lvl3pPr>
            <a:lvl4pPr>
              <a:buClr>
                <a:schemeClr val="bg1"/>
              </a:buClr>
              <a:defRPr sz="1600">
                <a:solidFill>
                  <a:schemeClr val="bg1"/>
                </a:solidFill>
                <a:latin typeface="+mn-lt"/>
              </a:defRPr>
            </a:lvl4pPr>
            <a:lvl5pPr>
              <a:buClr>
                <a:schemeClr val="bg1"/>
              </a:buClr>
              <a:defRPr sz="1600">
                <a:solidFill>
                  <a:schemeClr val="bg1"/>
                </a:solidFill>
                <a:latin typeface="+mn-lt"/>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7"/>
            <a:ext cx="4799400" cy="4671709"/>
          </a:xfrm>
          <a:solidFill>
            <a:schemeClr val="bg1">
              <a:lumMod val="85000"/>
            </a:schemeClr>
          </a:solidFill>
        </p:spPr>
        <p:txBody>
          <a:bodyPr bIns="2244681" anchor="ctr"/>
          <a:lstStyle>
            <a:lvl1pPr marL="0" marR="0" indent="0" algn="ctr" defTabSz="1036631" rtl="0" eaLnBrk="1" fontAlgn="auto" latinLnBrk="0" hangingPunct="1">
              <a:lnSpc>
                <a:spcPct val="110000"/>
              </a:lnSpc>
              <a:spcBef>
                <a:spcPts val="1141"/>
              </a:spcBef>
              <a:spcAft>
                <a:spcPts val="684"/>
              </a:spcAft>
              <a:buClr>
                <a:schemeClr val="tx1"/>
              </a:buClr>
              <a:buSzPct val="80000"/>
              <a:buFontTx/>
              <a:buNone/>
              <a:tabLst/>
              <a:defRPr sz="1600">
                <a:solidFill>
                  <a:schemeClr val="bg1"/>
                </a:solidFill>
              </a:defRPr>
            </a:lvl1pPr>
          </a:lstStyle>
          <a:p>
            <a:pPr marL="0" marR="0" lvl="0" indent="0" algn="ctr" defTabSz="1036631"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p>
          <a:p>
            <a:pPr marL="0" marR="0" lvl="0" indent="0" algn="ctr" defTabSz="1036631" rtl="0" eaLnBrk="1" fontAlgn="auto" latinLnBrk="0" hangingPunct="1">
              <a:lnSpc>
                <a:spcPct val="110000"/>
              </a:lnSpc>
              <a:spcBef>
                <a:spcPts val="1141"/>
              </a:spcBef>
              <a:spcAft>
                <a:spcPts val="68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6CD1E4FA-FCD6-4F98-8B0A-2138971C40A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67"/>
            <a:ext cx="7157000" cy="318553"/>
          </a:xfrm>
        </p:spPr>
        <p:txBody>
          <a:bodyPr lIns="20401"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57438243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17529" y="1522413"/>
            <a:ext cx="4772024" cy="5084762"/>
          </a:xfrm>
        </p:spPr>
        <p:txBody>
          <a:bodyPr/>
          <a:lstStyle>
            <a:lvl1pPr>
              <a:defRPr sz="2900"/>
            </a:lvl1pPr>
            <a:lvl2pPr>
              <a:defRPr sz="24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441952" y="1522413"/>
            <a:ext cx="4772024" cy="5084762"/>
          </a:xfrm>
        </p:spPr>
        <p:txBody>
          <a:bodyPr/>
          <a:lstStyle>
            <a:lvl1pPr>
              <a:defRPr sz="2900"/>
            </a:lvl1pPr>
            <a:lvl2pPr>
              <a:defRPr sz="24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6197898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93398246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78FA938-BD29-49AB-9013-2D2A9800EFB6}"/>
              </a:ext>
            </a:extLst>
          </p:cNvPr>
          <p:cNvSpPr txBox="1"/>
          <p:nvPr/>
        </p:nvSpPr>
        <p:spPr>
          <a:xfrm>
            <a:off x="8197850" y="0"/>
            <a:ext cx="2495550" cy="431800"/>
          </a:xfrm>
          <a:prstGeom prst="rect">
            <a:avLst/>
          </a:prstGeom>
          <a:noFill/>
        </p:spPr>
        <p:txBody>
          <a:bodyPr>
            <a:spAutoFit/>
          </a:bodyPr>
          <a:lstStyle/>
          <a:p>
            <a:pPr algn="r">
              <a:defRPr/>
            </a:pPr>
            <a:r>
              <a:rPr lang="en-US" sz="2205" b="1" dirty="0">
                <a:solidFill>
                  <a:schemeClr val="bg1"/>
                </a:solidFill>
              </a:rPr>
              <a:t>DRAFT</a:t>
            </a:r>
            <a:endParaRPr lang="en-US" sz="3528" b="1" dirty="0">
              <a:solidFill>
                <a:schemeClr val="bg1"/>
              </a:solidFill>
            </a:endParaRPr>
          </a:p>
        </p:txBody>
      </p:sp>
      <p:pic>
        <p:nvPicPr>
          <p:cNvPr id="4" name="Content Placeholder 3">
            <a:extLst>
              <a:ext uri="{FF2B5EF4-FFF2-40B4-BE49-F238E27FC236}">
                <a16:creationId xmlns:a16="http://schemas.microsoft.com/office/drawing/2014/main" id="{D23DDFFA-CB35-49CB-B71B-964AD59CED2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9650413" y="6610350"/>
            <a:ext cx="10429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solidFill>
            <a:srgbClr val="0099FF"/>
          </a:solidFill>
        </p:spPr>
        <p:txBody>
          <a:bodyPr lIns="91440" tIns="45720" rIns="91440" bIns="45720" rtlCol="0">
            <a:normAutofit/>
          </a:bodyPr>
          <a:lstStyle>
            <a:lvl1pPr marL="257283" indent="0" algn="ctr" defTabSz="1008126" rtl="0" eaLnBrk="1" latinLnBrk="0" hangingPunct="1">
              <a:spcBef>
                <a:spcPct val="0"/>
              </a:spcBef>
              <a:buNone/>
              <a:defRPr lang="en-US" sz="4851" b="1" kern="1200" dirty="0">
                <a:solidFill>
                  <a:schemeClr val="bg1"/>
                </a:solidFill>
                <a:latin typeface="Arial" pitchFamily="34" charset="0"/>
                <a:ea typeface="+mj-ea"/>
                <a:cs typeface="Arial"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56970178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671" y="301050"/>
            <a:ext cx="3518055" cy="1281214"/>
          </a:xfrm>
        </p:spPr>
        <p:txBody>
          <a:bodyPr anchor="b"/>
          <a:lstStyle>
            <a:lvl1pPr algn="l">
              <a:defRPr sz="1754" b="1"/>
            </a:lvl1pPr>
          </a:lstStyle>
          <a:p>
            <a:r>
              <a:rPr lang="en-US"/>
              <a:t>Click to edit Master title style</a:t>
            </a:r>
            <a:endParaRPr lang="en-GB"/>
          </a:p>
        </p:txBody>
      </p:sp>
      <p:sp>
        <p:nvSpPr>
          <p:cNvPr id="3" name="Content Placeholder 2"/>
          <p:cNvSpPr>
            <a:spLocks noGrp="1"/>
          </p:cNvSpPr>
          <p:nvPr>
            <p:ph idx="1"/>
          </p:nvPr>
        </p:nvSpPr>
        <p:spPr>
          <a:xfrm>
            <a:off x="4180822" y="301052"/>
            <a:ext cx="5977908" cy="6453328"/>
          </a:xfrm>
        </p:spPr>
        <p:txBody>
          <a:bodyPr/>
          <a:lstStyle>
            <a:lvl1pPr>
              <a:defRPr sz="2807"/>
            </a:lvl1pPr>
            <a:lvl2pPr>
              <a:defRPr sz="2456"/>
            </a:lvl2pPr>
            <a:lvl3pPr>
              <a:defRPr sz="2105"/>
            </a:lvl3pPr>
            <a:lvl4pPr>
              <a:defRPr sz="1754"/>
            </a:lvl4pPr>
            <a:lvl5pPr>
              <a:defRPr sz="1754"/>
            </a:lvl5pPr>
            <a:lvl6pPr>
              <a:defRPr sz="1754"/>
            </a:lvl6pPr>
            <a:lvl7pPr>
              <a:defRPr sz="1754"/>
            </a:lvl7pPr>
            <a:lvl8pPr>
              <a:defRPr sz="1754"/>
            </a:lvl8pPr>
            <a:lvl9pPr>
              <a:defRPr sz="175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534671" y="1582266"/>
            <a:ext cx="3518055" cy="5172114"/>
          </a:xfrm>
        </p:spPr>
        <p:txBody>
          <a:bodyPr/>
          <a:lstStyle>
            <a:lvl1pPr marL="0" indent="0">
              <a:buNone/>
              <a:defRPr sz="1228"/>
            </a:lvl1pPr>
            <a:lvl2pPr marL="401010" indent="0">
              <a:buNone/>
              <a:defRPr sz="1053"/>
            </a:lvl2pPr>
            <a:lvl3pPr marL="802020" indent="0">
              <a:buNone/>
              <a:defRPr sz="877"/>
            </a:lvl3pPr>
            <a:lvl4pPr marL="1203030" indent="0">
              <a:buNone/>
              <a:defRPr sz="789"/>
            </a:lvl4pPr>
            <a:lvl5pPr marL="1604040" indent="0">
              <a:buNone/>
              <a:defRPr sz="789"/>
            </a:lvl5pPr>
            <a:lvl6pPr marL="2005051" indent="0">
              <a:buNone/>
              <a:defRPr sz="789"/>
            </a:lvl6pPr>
            <a:lvl7pPr marL="2406061" indent="0">
              <a:buNone/>
              <a:defRPr sz="789"/>
            </a:lvl7pPr>
            <a:lvl8pPr marL="2807071" indent="0">
              <a:buNone/>
              <a:defRPr sz="789"/>
            </a:lvl8pPr>
            <a:lvl9pPr marL="3208081" indent="0">
              <a:buNone/>
              <a:defRPr sz="789"/>
            </a:lvl9pPr>
          </a:lstStyle>
          <a:p>
            <a:pPr lvl="0"/>
            <a:r>
              <a:rPr lang="en-US"/>
              <a:t>Click to edit Master text styles</a:t>
            </a:r>
          </a:p>
        </p:txBody>
      </p:sp>
      <p:sp>
        <p:nvSpPr>
          <p:cNvPr id="5" name="Date Placeholder 4"/>
          <p:cNvSpPr>
            <a:spLocks noGrp="1"/>
          </p:cNvSpPr>
          <p:nvPr>
            <p:ph type="dt" sz="half" idx="10"/>
          </p:nvPr>
        </p:nvSpPr>
        <p:spPr/>
        <p:txBody>
          <a:bodyPr/>
          <a:lstStyle/>
          <a:p>
            <a:fld id="{072B269D-E9A0-4A7E-9DDE-07FF1B768982}" type="datetimeFigureOut">
              <a:rPr lang="en-GB" smtClean="0"/>
              <a:t>09/11/2020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D9736D6-C4AC-48FA-A1D3-3DE32C3BE7AC}" type="slidenum">
              <a:rPr lang="en-GB" smtClean="0"/>
              <a:t>‹#›</a:t>
            </a:fld>
            <a:endParaRPr lang="en-GB"/>
          </a:p>
        </p:txBody>
      </p:sp>
    </p:spTree>
    <p:extLst>
      <p:ext uri="{BB962C8B-B14F-4D97-AF65-F5344CB8AC3E}">
        <p14:creationId xmlns:p14="http://schemas.microsoft.com/office/powerpoint/2010/main" val="385009062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a:xfrm>
            <a:off x="0" y="0"/>
            <a:ext cx="10693400" cy="7561263"/>
          </a:xfrm>
          <a:solidFill>
            <a:schemeClr val="bg1"/>
          </a:solidFill>
        </p:spPr>
        <p:txBody>
          <a:bodyPr bIns="1396217" anchor="ctr">
            <a:normAutofit/>
          </a:bodyP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baseline="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a:p>
            <a:endParaRPr lang="en-GB" noProof="0" dirty="0"/>
          </a:p>
        </p:txBody>
      </p:sp>
      <p:sp>
        <p:nvSpPr>
          <p:cNvPr id="2" name="Title 1"/>
          <p:cNvSpPr>
            <a:spLocks noGrp="1"/>
          </p:cNvSpPr>
          <p:nvPr>
            <p:ph type="ctrTitle"/>
          </p:nvPr>
        </p:nvSpPr>
        <p:spPr>
          <a:xfrm>
            <a:off x="0" y="534938"/>
            <a:ext cx="6441300" cy="1233924"/>
          </a:xfrm>
          <a:noFill/>
        </p:spPr>
        <p:txBody>
          <a:bodyPr lIns="410652" tIns="82130" rIns="513315" bIns="205326" anchor="t" anchorCtr="0">
            <a:noAutofit/>
          </a:bodyPr>
          <a:lstStyle>
            <a:lvl1pPr algn="l">
              <a:lnSpc>
                <a:spcPct val="85000"/>
              </a:lnSpc>
              <a:defRPr sz="4800">
                <a:solidFill>
                  <a:srgbClr val="0092CC"/>
                </a:solidFill>
                <a:latin typeface="+mj-lt"/>
              </a:defRPr>
            </a:lvl1pPr>
          </a:lstStyle>
          <a:p>
            <a:r>
              <a:rPr lang="en-GB" noProof="0" dirty="0"/>
              <a:t>Click to edit Master title style</a:t>
            </a:r>
          </a:p>
        </p:txBody>
      </p:sp>
      <p:sp>
        <p:nvSpPr>
          <p:cNvPr id="36" name="Text Placeholder 35"/>
          <p:cNvSpPr>
            <a:spLocks noGrp="1"/>
          </p:cNvSpPr>
          <p:nvPr>
            <p:ph type="body" sz="quarter" idx="10" hasCustomPrompt="1"/>
          </p:nvPr>
        </p:nvSpPr>
        <p:spPr>
          <a:xfrm>
            <a:off x="421000" y="7174276"/>
            <a:ext cx="5237591" cy="273046"/>
          </a:xfrm>
        </p:spPr>
        <p:txBody>
          <a:bodyPr lIns="0" anchor="ctr">
            <a:noAutofit/>
          </a:bodyPr>
          <a:lstStyle>
            <a:lvl1pPr>
              <a:defRPr sz="11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90" name="Text Placeholder 35"/>
          <p:cNvSpPr>
            <a:spLocks noGrp="1"/>
          </p:cNvSpPr>
          <p:nvPr>
            <p:ph type="body" sz="quarter" idx="16" hasCustomPrompt="1"/>
          </p:nvPr>
        </p:nvSpPr>
        <p:spPr>
          <a:xfrm>
            <a:off x="8328707" y="7140143"/>
            <a:ext cx="1925425" cy="273046"/>
          </a:xfrm>
        </p:spPr>
        <p:txBody>
          <a:bodyPr rIns="0" anchor="ctr">
            <a:noAutofit/>
          </a:bodyPr>
          <a:lstStyle>
            <a:lvl1pPr algn="ctr">
              <a:defRPr sz="18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www.who.int</a:t>
            </a:r>
          </a:p>
        </p:txBody>
      </p:sp>
      <p:sp>
        <p:nvSpPr>
          <p:cNvPr id="3" name="Subtitle 2"/>
          <p:cNvSpPr>
            <a:spLocks noGrp="1"/>
          </p:cNvSpPr>
          <p:nvPr>
            <p:ph type="subTitle" idx="1"/>
          </p:nvPr>
        </p:nvSpPr>
        <p:spPr>
          <a:xfrm>
            <a:off x="2" y="4941614"/>
            <a:ext cx="10693399" cy="1825817"/>
          </a:xfrm>
          <a:solidFill>
            <a:schemeClr val="tx2"/>
          </a:solidFill>
        </p:spPr>
        <p:txBody>
          <a:bodyPr lIns="410652" tIns="410652" rIns="410652" bIns="944500" anchor="b">
            <a:noAutofit/>
          </a:bodyPr>
          <a:lstStyle>
            <a:lvl1pPr marL="0" indent="0" algn="l">
              <a:lnSpc>
                <a:spcPct val="90000"/>
              </a:lnSpc>
              <a:buNone/>
              <a:defRPr sz="2700" b="1">
                <a:solidFill>
                  <a:schemeClr val="bg1"/>
                </a:solidFill>
                <a:latin typeface="+mj-lt"/>
                <a:cs typeface="Arial" panose="020B0604020202020204" pitchFamily="34" charset="0"/>
              </a:defRPr>
            </a:lvl1pPr>
            <a:lvl2pPr marL="521528" indent="0" algn="ctr">
              <a:buNone/>
              <a:defRPr sz="2300"/>
            </a:lvl2pPr>
            <a:lvl3pPr marL="1043056" indent="0" algn="ctr">
              <a:buNone/>
              <a:defRPr sz="2100"/>
            </a:lvl3pPr>
            <a:lvl4pPr marL="1564584" indent="0" algn="ctr">
              <a:buNone/>
              <a:defRPr sz="1800"/>
            </a:lvl4pPr>
            <a:lvl5pPr marL="2086112" indent="0" algn="ctr">
              <a:buNone/>
              <a:defRPr sz="1800"/>
            </a:lvl5pPr>
            <a:lvl6pPr marL="2607640" indent="0" algn="ctr">
              <a:buNone/>
              <a:defRPr sz="1800"/>
            </a:lvl6pPr>
            <a:lvl7pPr marL="3129168" indent="0" algn="ctr">
              <a:buNone/>
              <a:defRPr sz="1800"/>
            </a:lvl7pPr>
            <a:lvl8pPr marL="3650696" indent="0" algn="ctr">
              <a:buNone/>
              <a:defRPr sz="1800"/>
            </a:lvl8pPr>
            <a:lvl9pPr marL="4172224" indent="0" algn="ctr">
              <a:buNone/>
              <a:defRPr sz="1800"/>
            </a:lvl9pPr>
          </a:lstStyle>
          <a:p>
            <a:r>
              <a:rPr lang="en-GB" noProof="0" dirty="0"/>
              <a:t>Click to edit Master subtitle style</a:t>
            </a:r>
          </a:p>
        </p:txBody>
      </p:sp>
      <p:sp>
        <p:nvSpPr>
          <p:cNvPr id="62" name="Text Placeholder 35"/>
          <p:cNvSpPr>
            <a:spLocks noGrp="1"/>
          </p:cNvSpPr>
          <p:nvPr>
            <p:ph type="body" sz="quarter" idx="15" hasCustomPrompt="1"/>
          </p:nvPr>
        </p:nvSpPr>
        <p:spPr>
          <a:xfrm>
            <a:off x="420999" y="5998795"/>
            <a:ext cx="9833132" cy="317533"/>
          </a:xfrm>
          <a:noFill/>
        </p:spPr>
        <p:txBody>
          <a:bodyPr lIns="0" rIns="102663">
            <a:noAutofit/>
          </a:bodyPr>
          <a:lstStyle>
            <a:lvl1pPr algn="l">
              <a:defRPr sz="18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Date</a:t>
            </a:r>
          </a:p>
        </p:txBody>
      </p:sp>
      <p:sp>
        <p:nvSpPr>
          <p:cNvPr id="37" name="Picture Placeholder 8"/>
          <p:cNvSpPr>
            <a:spLocks noGrp="1"/>
          </p:cNvSpPr>
          <p:nvPr>
            <p:ph type="pic" sz="quarter" idx="22" hasCustomPrompt="1"/>
          </p:nvPr>
        </p:nvSpPr>
        <p:spPr>
          <a:xfrm>
            <a:off x="6543637" y="534938"/>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313960608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000" y="1984584"/>
            <a:ext cx="9851401"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421426" y="1309828"/>
            <a:ext cx="7157000" cy="318553"/>
          </a:xfrm>
        </p:spPr>
        <p:txBody>
          <a:bodyPr lIns="20533" anchor="ctr">
            <a:normAutofit/>
          </a:bodyPr>
          <a:lstStyle>
            <a:lvl1pPr>
              <a:defRPr sz="1800"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p:txBody>
          <a:bodyPr/>
          <a:lstStyle/>
          <a:p>
            <a:fld id="{2DD82CBF-8C13-4350-AE4C-2F53590C8914}" type="datetime1">
              <a:rPr lang="en-GB" smtClean="0">
                <a:solidFill>
                  <a:prstClr val="black"/>
                </a:solidFill>
              </a:rPr>
              <a:pPr/>
              <a:t>09/11/2020</a:t>
            </a:fld>
            <a:endParaRPr lang="en-GB">
              <a:solidFill>
                <a:prstClr val="black"/>
              </a:solidFill>
            </a:endParaRPr>
          </a:p>
        </p:txBody>
      </p:sp>
      <p:sp>
        <p:nvSpPr>
          <p:cNvPr id="5" name="Footer Placeholder 4"/>
          <p:cNvSpPr>
            <a:spLocks noGrp="1"/>
          </p:cNvSpPr>
          <p:nvPr>
            <p:ph type="ftr" sz="quarter" idx="15"/>
          </p:nvPr>
        </p:nvSpPr>
        <p:spPr/>
        <p:txBody>
          <a:bodyPr/>
          <a:lstStyle/>
          <a:p>
            <a:r>
              <a:rPr lang="en-US">
                <a:solidFill>
                  <a:prstClr val="black"/>
                </a:solidFill>
              </a:rPr>
              <a:t>|     Monitoring WASH in Health Care Facilities</a:t>
            </a:r>
            <a:endParaRPr lang="en-GB" dirty="0">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421000" y="6939042"/>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412345612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omparison whit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20999"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a:xfrm>
            <a:off x="5468057"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Date Placeholder 7"/>
          <p:cNvSpPr>
            <a:spLocks noGrp="1"/>
          </p:cNvSpPr>
          <p:nvPr>
            <p:ph type="dt" sz="half" idx="22"/>
          </p:nvPr>
        </p:nvSpPr>
        <p:spPr/>
        <p:txBody>
          <a:bodyPr/>
          <a:lstStyle/>
          <a:p>
            <a:fld id="{75708A0E-6304-4377-B9A2-6D43C3E577B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ext Placeholder 7"/>
          <p:cNvSpPr>
            <a:spLocks noGrp="1"/>
          </p:cNvSpPr>
          <p:nvPr>
            <p:ph type="body" sz="quarter" idx="13" hasCustomPrompt="1"/>
          </p:nvPr>
        </p:nvSpPr>
        <p:spPr>
          <a:xfrm>
            <a:off x="421426" y="1309828"/>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1548437239"/>
      </p:ext>
    </p:extLst>
  </p:cSld>
  <p:clrMapOvr>
    <a:masterClrMapping/>
  </p:clrMapOvr>
  <p:extLst mod="1">
    <p:ext uri="{DCECCB84-F9BA-43D5-87BE-67443E8EF086}">
      <p15:sldGuideLst xmlns:p15="http://schemas.microsoft.com/office/powerpoint/2012/main">
        <p15:guide id="1" pos="2880">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omparison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331A1FC-65C4-44A8-B613-91BD0819DF9D}"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4274793"/>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a:xfrm>
            <a:off x="421426" y="1309828"/>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a:xfrm>
            <a:off x="420999" y="1984583"/>
            <a:ext cx="4799401" cy="277855"/>
          </a:xfrm>
          <a:solidFill>
            <a:srgbClr val="009CDE"/>
          </a:solidFill>
        </p:spPr>
        <p:txBody>
          <a:bodyPr vert="horz" lIns="82130" tIns="20533" rIns="82130" bIns="20533"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a:xfrm>
            <a:off x="5468058" y="1984583"/>
            <a:ext cx="4799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335731997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4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E276E1C6-02BA-4AE4-BA67-94F0EB3C066C}"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5468057" y="2381500"/>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4799401" cy="277855"/>
          </a:xfrm>
          <a:solidFill>
            <a:srgbClr val="009CDE"/>
          </a:solidFill>
        </p:spPr>
        <p:txBody>
          <a:bodyPr vert="horz" lIns="82130" tIns="20533" rIns="82130" bIns="20533"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a:xfrm>
            <a:off x="5468058" y="1984583"/>
            <a:ext cx="4799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dirty="0"/>
              <a:t>Edit Master text styles</a:t>
            </a:r>
          </a:p>
        </p:txBody>
      </p:sp>
      <p:sp>
        <p:nvSpPr>
          <p:cNvPr id="35" name="Text Placeholder 7"/>
          <p:cNvSpPr>
            <a:spLocks noGrp="1"/>
          </p:cNvSpPr>
          <p:nvPr>
            <p:ph type="body" sz="quarter" idx="13" hasCustomPrompt="1"/>
          </p:nvPr>
        </p:nvSpPr>
        <p:spPr>
          <a:xfrm>
            <a:off x="421426" y="1309828"/>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a:xfrm>
            <a:off x="420999" y="4830476"/>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Content Placeholder 3"/>
          <p:cNvSpPr>
            <a:spLocks noGrp="1"/>
          </p:cNvSpPr>
          <p:nvPr>
            <p:ph sz="half" idx="34"/>
          </p:nvPr>
        </p:nvSpPr>
        <p:spPr>
          <a:xfrm>
            <a:off x="5468057" y="4830476"/>
            <a:ext cx="4799400" cy="1825817"/>
          </a:xfrm>
        </p:spPr>
        <p:txBody>
          <a:bodyPr>
            <a:noAutofit/>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9" name="Text Placeholder 5"/>
          <p:cNvSpPr>
            <a:spLocks noGrp="1"/>
          </p:cNvSpPr>
          <p:nvPr>
            <p:ph type="body" sz="quarter" idx="35"/>
          </p:nvPr>
        </p:nvSpPr>
        <p:spPr>
          <a:xfrm>
            <a:off x="420999" y="4453762"/>
            <a:ext cx="4799401" cy="277855"/>
          </a:xfrm>
          <a:solidFill>
            <a:srgbClr val="009CDE"/>
          </a:solidFill>
        </p:spPr>
        <p:txBody>
          <a:bodyPr vert="horz" lIns="82130" tIns="20533" rIns="82130" bIns="20533" rtlCol="0" anchor="ctr">
            <a:normAutofit/>
          </a:bodyPr>
          <a:lstStyle>
            <a:lvl1pPr>
              <a:defRPr lang="en-US" sz="16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a:xfrm>
            <a:off x="5468058" y="4453762"/>
            <a:ext cx="4799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dirty="0"/>
              <a:t>Edit Master text styles</a:t>
            </a:r>
          </a:p>
        </p:txBody>
      </p:sp>
    </p:spTree>
    <p:extLst>
      <p:ext uri="{BB962C8B-B14F-4D97-AF65-F5344CB8AC3E}">
        <p14:creationId xmlns:p14="http://schemas.microsoft.com/office/powerpoint/2010/main" val="392700031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3 Column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8D5E3B6C-7049-41BB-AB3F-3ACBC77CD451}"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23"/>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21000" y="6939042"/>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20999"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a:xfrm>
            <a:off x="420999" y="1984583"/>
            <a:ext cx="3115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a:xfrm>
            <a:off x="3786528"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ext Placeholder 5"/>
          <p:cNvSpPr>
            <a:spLocks noGrp="1"/>
          </p:cNvSpPr>
          <p:nvPr>
            <p:ph type="body" sz="quarter" idx="30"/>
          </p:nvPr>
        </p:nvSpPr>
        <p:spPr>
          <a:xfrm>
            <a:off x="3786528" y="1984583"/>
            <a:ext cx="3115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a:xfrm>
            <a:off x="7152057" y="2381500"/>
            <a:ext cx="3115400" cy="4274793"/>
          </a:xfrm>
        </p:spPr>
        <p:txBody>
          <a:bodyPr/>
          <a:lstStyle>
            <a:lvl1pPr>
              <a:defRPr sz="1600"/>
            </a:lvl1pPr>
            <a:lvl2pPr>
              <a:defRPr sz="1600"/>
            </a:lvl2pPr>
            <a:lvl3pPr>
              <a:defRPr sz="1600"/>
            </a:lvl3pPr>
            <a:lvl4pPr>
              <a:defRPr sz="1600"/>
            </a:lvl4pPr>
            <a:lvl5pPr>
              <a:defRPr sz="16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Text Placeholder 5"/>
          <p:cNvSpPr>
            <a:spLocks noGrp="1"/>
          </p:cNvSpPr>
          <p:nvPr>
            <p:ph type="body" sz="quarter" idx="32"/>
          </p:nvPr>
        </p:nvSpPr>
        <p:spPr>
          <a:xfrm>
            <a:off x="7152057" y="1984583"/>
            <a:ext cx="3115400" cy="277855"/>
          </a:xfrm>
          <a:solidFill>
            <a:srgbClr val="009CDE"/>
          </a:solidFill>
        </p:spPr>
        <p:txBody>
          <a:bodyPr vert="horz" lIns="82130" tIns="20533" rIns="82130" bIns="20533" rtlCol="0" anchor="ctr">
            <a:normAutofit/>
          </a:bodyPr>
          <a:lstStyle>
            <a:lvl1pPr>
              <a:defRPr lang="en-US" sz="1600"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a:xfrm>
            <a:off x="421426" y="1309828"/>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7647637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rge Image whit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a:xfrm>
            <a:off x="421040" y="1984587"/>
            <a:ext cx="9846457" cy="4671709"/>
          </a:xfrm>
          <a:solidFill>
            <a:schemeClr val="bg1">
              <a:lumMod val="85000"/>
            </a:schemeClr>
          </a:solidFill>
        </p:spPr>
        <p:txBody>
          <a:bodyPr bIns="2244681" anchor="ctr"/>
          <a:lstStyle>
            <a:lvl1pPr marL="0" marR="0" indent="0" algn="ctr" defTabSz="1036631" rtl="0" eaLnBrk="1" fontAlgn="auto" latinLnBrk="0" hangingPunct="1">
              <a:lnSpc>
                <a:spcPct val="110000"/>
              </a:lnSpc>
              <a:spcBef>
                <a:spcPts val="1141"/>
              </a:spcBef>
              <a:spcAft>
                <a:spcPts val="684"/>
              </a:spcAft>
              <a:buClr>
                <a:schemeClr val="tx1"/>
              </a:buClr>
              <a:buSzPct val="80000"/>
              <a:buFontTx/>
              <a:buNone/>
              <a:tabLst/>
              <a:defRPr sz="1600">
                <a:solidFill>
                  <a:schemeClr val="bg1"/>
                </a:solidFill>
              </a:defRPr>
            </a:lvl1pPr>
          </a:lstStyle>
          <a:p>
            <a:pPr marL="0" marR="0" lvl="0" indent="0" algn="ctr" defTabSz="1036631"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3" name="Date Placeholder 2"/>
          <p:cNvSpPr>
            <a:spLocks noGrp="1"/>
          </p:cNvSpPr>
          <p:nvPr>
            <p:ph type="dt" sz="half" idx="18"/>
          </p:nvPr>
        </p:nvSpPr>
        <p:spPr/>
        <p:txBody>
          <a:bodyPr/>
          <a:lstStyle/>
          <a:p>
            <a:fld id="{080241F1-0EEA-47C0-8D3F-B3B3E6B37855}"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9"/>
          </p:nvPr>
        </p:nvSpPr>
        <p:spPr/>
        <p:txBody>
          <a:body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6" name="Text Placeholder 7"/>
          <p:cNvSpPr>
            <a:spLocks noGrp="1"/>
          </p:cNvSpPr>
          <p:nvPr>
            <p:ph type="body" sz="quarter" idx="21" hasCustomPrompt="1"/>
          </p:nvPr>
        </p:nvSpPr>
        <p:spPr>
          <a:xfrm>
            <a:off x="421000" y="6939047"/>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7" name="Title 6"/>
          <p:cNvSpPr>
            <a:spLocks noGrp="1"/>
          </p:cNvSpPr>
          <p:nvPr>
            <p:ph type="title"/>
          </p:nvPr>
        </p:nvSpPr>
        <p:spPr/>
        <p:txBody>
          <a:bodyPr/>
          <a:lstStyle/>
          <a:p>
            <a:r>
              <a:rPr lang="en-GB" noProof="0"/>
              <a:t>Click to edit Master title style</a:t>
            </a:r>
          </a:p>
        </p:txBody>
      </p:sp>
      <p:sp>
        <p:nvSpPr>
          <p:cNvPr id="14" name="Text Placeholder 7"/>
          <p:cNvSpPr>
            <a:spLocks noGrp="1"/>
          </p:cNvSpPr>
          <p:nvPr>
            <p:ph type="body" sz="quarter" idx="13" hasCustomPrompt="1"/>
          </p:nvPr>
        </p:nvSpPr>
        <p:spPr>
          <a:xfrm>
            <a:off x="421426" y="1309867"/>
            <a:ext cx="7157000" cy="318553"/>
          </a:xfrm>
        </p:spPr>
        <p:txBody>
          <a:bodyPr lIns="20401"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409632783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Image left / Text right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4"/>
            <a:ext cx="4799400" cy="4671709"/>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4"/>
            <a:ext cx="4799400" cy="4671709"/>
          </a:xfrm>
          <a:solidFill>
            <a:schemeClr val="bg1">
              <a:lumMod val="85000"/>
            </a:schemeClr>
          </a:solidFill>
        </p:spPr>
        <p:txBody>
          <a:bodyPr bIns="2258586" anchor="ct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baseline="0">
                <a:solidFill>
                  <a:schemeClr val="bg1"/>
                </a:solidFill>
              </a:defRPr>
            </a:lvl1pPr>
          </a:lstStyle>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AE37C732-8AFC-479A-BACB-8B04EC657C09}"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2"/>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28"/>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65033299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Quotation whit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468057" y="1984584"/>
            <a:ext cx="4799400" cy="4671709"/>
          </a:xfrm>
          <a:solidFill>
            <a:srgbClr val="009CDE"/>
          </a:solidFill>
        </p:spPr>
        <p:txBody>
          <a:bodyPr lIns="164261" tIns="164261" rIns="164261" bIns="164261"/>
          <a:lstStyle>
            <a:lvl1pPr>
              <a:defRPr sz="1600" b="1">
                <a:solidFill>
                  <a:schemeClr val="bg1"/>
                </a:solidFill>
                <a:latin typeface="+mn-lt"/>
              </a:defRPr>
            </a:lvl1pPr>
            <a:lvl2pPr>
              <a:buClr>
                <a:schemeClr val="bg1"/>
              </a:buClr>
              <a:defRPr sz="1600">
                <a:solidFill>
                  <a:schemeClr val="bg1"/>
                </a:solidFill>
                <a:latin typeface="+mn-lt"/>
              </a:defRPr>
            </a:lvl2pPr>
            <a:lvl3pPr>
              <a:buClr>
                <a:schemeClr val="bg1"/>
              </a:buClr>
              <a:defRPr sz="1600">
                <a:solidFill>
                  <a:schemeClr val="bg1"/>
                </a:solidFill>
                <a:latin typeface="+mn-lt"/>
              </a:defRPr>
            </a:lvl3pPr>
            <a:lvl4pPr>
              <a:buClr>
                <a:schemeClr val="bg1"/>
              </a:buClr>
              <a:defRPr sz="1600">
                <a:solidFill>
                  <a:schemeClr val="bg1"/>
                </a:solidFill>
                <a:latin typeface="+mn-lt"/>
              </a:defRPr>
            </a:lvl4pPr>
            <a:lvl5pPr>
              <a:buClr>
                <a:schemeClr val="bg1"/>
              </a:buClr>
              <a:defRPr sz="1600">
                <a:solidFill>
                  <a:schemeClr val="bg1"/>
                </a:solidFill>
                <a:latin typeface="+mn-lt"/>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a:xfrm>
            <a:off x="420999" y="1984584"/>
            <a:ext cx="4799400" cy="4671709"/>
          </a:xfrm>
          <a:solidFill>
            <a:schemeClr val="bg1">
              <a:lumMod val="85000"/>
            </a:schemeClr>
          </a:solidFill>
        </p:spPr>
        <p:txBody>
          <a:bodyPr bIns="2258586" anchor="ct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a:solidFill>
                  <a:schemeClr val="bg1"/>
                </a:solidFill>
              </a:defRPr>
            </a:lvl1pPr>
          </a:lstStyle>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p>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p:txBody>
          <a:bodyPr/>
          <a:lstStyle/>
          <a:p>
            <a:fld id="{6CD1E4FA-FCD6-4F98-8B0A-2138971C40AA}" type="datetime1">
              <a:rPr lang="en-GB" smtClean="0">
                <a:solidFill>
                  <a:prstClr val="black"/>
                </a:solidFill>
              </a:rPr>
              <a:pPr/>
              <a:t>09/11/2020</a:t>
            </a:fld>
            <a:endParaRPr lang="en-GB">
              <a:solidFill>
                <a:prstClr val="black"/>
              </a:solidFill>
            </a:endParaRPr>
          </a:p>
        </p:txBody>
      </p:sp>
      <p:sp>
        <p:nvSpPr>
          <p:cNvPr id="9" name="Footer Placeholder 8"/>
          <p:cNvSpPr>
            <a:spLocks noGrp="1"/>
          </p:cNvSpPr>
          <p:nvPr>
            <p:ph type="ftr" sz="quarter" idx="19"/>
          </p:nvPr>
        </p:nvSpPr>
        <p:spPr/>
        <p:txBody>
          <a:bodyPr/>
          <a:lstStyle/>
          <a:p>
            <a:r>
              <a:rPr lang="en-US">
                <a:solidFill>
                  <a:prstClr val="black"/>
                </a:solidFill>
              </a:rPr>
              <a:t>|     Monitoring WASH in Health Care Facilities</a:t>
            </a:r>
            <a:endParaRPr lang="en-GB">
              <a:solidFill>
                <a:prstClr val="black"/>
              </a:solidFill>
            </a:endParaRPr>
          </a:p>
        </p:txBody>
      </p:sp>
      <p:sp>
        <p:nvSpPr>
          <p:cNvPr id="10" name="Slide Number Placeholder 9"/>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3" name="Text Placeholder 7"/>
          <p:cNvSpPr>
            <a:spLocks noGrp="1"/>
          </p:cNvSpPr>
          <p:nvPr>
            <p:ph type="body" sz="quarter" idx="21" hasCustomPrompt="1"/>
          </p:nvPr>
        </p:nvSpPr>
        <p:spPr>
          <a:xfrm>
            <a:off x="421000" y="6939042"/>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5" name="Title 14"/>
          <p:cNvSpPr>
            <a:spLocks noGrp="1"/>
          </p:cNvSpPr>
          <p:nvPr>
            <p:ph type="title"/>
          </p:nvPr>
        </p:nvSpPr>
        <p:spPr/>
        <p:txBody>
          <a:bodyPr/>
          <a:lstStyle/>
          <a:p>
            <a:r>
              <a:rPr lang="en-GB" noProof="0"/>
              <a:t>Click to edit Master title style</a:t>
            </a:r>
          </a:p>
        </p:txBody>
      </p:sp>
      <p:sp>
        <p:nvSpPr>
          <p:cNvPr id="16" name="Text Placeholder 7"/>
          <p:cNvSpPr>
            <a:spLocks noGrp="1"/>
          </p:cNvSpPr>
          <p:nvPr>
            <p:ph type="body" sz="quarter" idx="13" hasCustomPrompt="1"/>
          </p:nvPr>
        </p:nvSpPr>
        <p:spPr>
          <a:xfrm>
            <a:off x="421426" y="1309828"/>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87885748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Large Image whit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a:xfrm>
            <a:off x="420999" y="1984584"/>
            <a:ext cx="9846457" cy="4671709"/>
          </a:xfrm>
          <a:solidFill>
            <a:schemeClr val="bg1">
              <a:lumMod val="85000"/>
            </a:schemeClr>
          </a:solidFill>
        </p:spPr>
        <p:txBody>
          <a:bodyPr bIns="2258586" anchor="ct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a:solidFill>
                  <a:schemeClr val="bg1"/>
                </a:solidFill>
              </a:defRPr>
            </a:lvl1pPr>
          </a:lstStyle>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3" name="Date Placeholder 2"/>
          <p:cNvSpPr>
            <a:spLocks noGrp="1"/>
          </p:cNvSpPr>
          <p:nvPr>
            <p:ph type="dt" sz="half" idx="18"/>
          </p:nvPr>
        </p:nvSpPr>
        <p:spPr/>
        <p:txBody>
          <a:bodyPr/>
          <a:lstStyle/>
          <a:p>
            <a:fld id="{080241F1-0EEA-47C0-8D3F-B3B3E6B37855}"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9"/>
          </p:nvPr>
        </p:nvSpPr>
        <p:spPr/>
        <p:txBody>
          <a:body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20"/>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6" name="Text Placeholder 7"/>
          <p:cNvSpPr>
            <a:spLocks noGrp="1"/>
          </p:cNvSpPr>
          <p:nvPr>
            <p:ph type="body" sz="quarter" idx="21" hasCustomPrompt="1"/>
          </p:nvPr>
        </p:nvSpPr>
        <p:spPr>
          <a:xfrm>
            <a:off x="421000" y="6939042"/>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7" name="Title 6"/>
          <p:cNvSpPr>
            <a:spLocks noGrp="1"/>
          </p:cNvSpPr>
          <p:nvPr>
            <p:ph type="title"/>
          </p:nvPr>
        </p:nvSpPr>
        <p:spPr/>
        <p:txBody>
          <a:bodyPr/>
          <a:lstStyle/>
          <a:p>
            <a:r>
              <a:rPr lang="en-GB" noProof="0"/>
              <a:t>Click to edit Master title style</a:t>
            </a:r>
          </a:p>
        </p:txBody>
      </p:sp>
      <p:sp>
        <p:nvSpPr>
          <p:cNvPr id="14" name="Text Placeholder 7"/>
          <p:cNvSpPr>
            <a:spLocks noGrp="1"/>
          </p:cNvSpPr>
          <p:nvPr>
            <p:ph type="body" sz="quarter" idx="13" hasCustomPrompt="1"/>
          </p:nvPr>
        </p:nvSpPr>
        <p:spPr>
          <a:xfrm>
            <a:off x="421426" y="1309828"/>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53757474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hapter Intro large Text whit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a:noFill/>
        </p:spPr>
        <p:txBody>
          <a:bodyPr/>
          <a:lstStyle>
            <a:lvl1pPr>
              <a:defRPr>
                <a:solidFill>
                  <a:schemeClr val="tx1"/>
                </a:solidFill>
              </a:defRPr>
            </a:lvl1pPr>
          </a:lstStyle>
          <a:p>
            <a:fld id="{3C8783AD-39BB-4344-A133-72D1D9DB84A8}" type="datetime1">
              <a:rPr lang="en-GB" smtClean="0">
                <a:solidFill>
                  <a:prstClr val="black"/>
                </a:solidFill>
              </a:rPr>
              <a:pPr/>
              <a:t>09/11/2020</a:t>
            </a:fld>
            <a:endParaRPr lang="en-GB">
              <a:solidFill>
                <a:prstClr val="black"/>
              </a:solidFill>
            </a:endParaRPr>
          </a:p>
        </p:txBody>
      </p:sp>
      <p:sp>
        <p:nvSpPr>
          <p:cNvPr id="19" name="Footer Placeholder 18"/>
          <p:cNvSpPr>
            <a:spLocks noGrp="1"/>
          </p:cNvSpPr>
          <p:nvPr>
            <p:ph type="ftr" sz="quarter" idx="15"/>
          </p:nvPr>
        </p:nvSpPr>
        <p:spPr>
          <a:noFill/>
        </p:spPr>
        <p:txBody>
          <a:bodyPr/>
          <a:lstStyle/>
          <a:p>
            <a:r>
              <a:rPr lang="en-US">
                <a:solidFill>
                  <a:prstClr val="black"/>
                </a:solidFill>
              </a:rPr>
              <a:t>|     Monitoring WASH in Health Care Facilities</a:t>
            </a:r>
            <a:endParaRPr lang="en-GB" dirty="0">
              <a:solidFill>
                <a:prstClr val="black"/>
              </a:solidFill>
            </a:endParaRPr>
          </a:p>
        </p:txBody>
      </p:sp>
      <p:sp>
        <p:nvSpPr>
          <p:cNvPr id="20" name="Slide Number Placeholder 19"/>
          <p:cNvSpPr>
            <a:spLocks noGrp="1"/>
          </p:cNvSpPr>
          <p:nvPr>
            <p:ph type="sldNum" sz="quarter" idx="16"/>
          </p:nvPr>
        </p:nvSpPr>
        <p:spPr>
          <a:noFill/>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7" name="Text Placeholder 7"/>
          <p:cNvSpPr>
            <a:spLocks noGrp="1"/>
          </p:cNvSpPr>
          <p:nvPr>
            <p:ph type="body" sz="quarter" idx="21" hasCustomPrompt="1"/>
          </p:nvPr>
        </p:nvSpPr>
        <p:spPr>
          <a:xfrm>
            <a:off x="421000" y="6939042"/>
            <a:ext cx="9846458" cy="229968"/>
          </a:xfrm>
          <a:noFill/>
        </p:spPr>
        <p:txBody>
          <a:bodyPr anchor="t">
            <a:normAutofit/>
          </a:bodyPr>
          <a:lstStyle>
            <a:lvl1pPr>
              <a:defRPr sz="900" b="0">
                <a:solidFill>
                  <a:schemeClr val="tx1"/>
                </a:solidFill>
                <a:latin typeface="+mn-lt"/>
              </a:defRPr>
            </a:lvl1pPr>
          </a:lstStyle>
          <a:p>
            <a:pPr lvl="0"/>
            <a:r>
              <a:rPr lang="en-GB" noProof="0"/>
              <a:t>Source:</a:t>
            </a:r>
          </a:p>
        </p:txBody>
      </p:sp>
      <p:sp>
        <p:nvSpPr>
          <p:cNvPr id="4" name="Title 3"/>
          <p:cNvSpPr>
            <a:spLocks noGrp="1"/>
          </p:cNvSpPr>
          <p:nvPr>
            <p:ph type="title"/>
          </p:nvPr>
        </p:nvSpPr>
        <p:spPr>
          <a:noFill/>
        </p:spPr>
        <p:txBody>
          <a:bodyPr/>
          <a:lstStyle/>
          <a:p>
            <a:r>
              <a:rPr lang="en-GB" noProof="0" dirty="0"/>
              <a:t>Click to edit Master title style</a:t>
            </a:r>
          </a:p>
        </p:txBody>
      </p:sp>
      <p:sp>
        <p:nvSpPr>
          <p:cNvPr id="15" name="Text Placeholder 7"/>
          <p:cNvSpPr>
            <a:spLocks noGrp="1"/>
          </p:cNvSpPr>
          <p:nvPr>
            <p:ph type="body" sz="quarter" idx="13" hasCustomPrompt="1"/>
          </p:nvPr>
        </p:nvSpPr>
        <p:spPr>
          <a:xfrm>
            <a:off x="421426" y="1309828"/>
            <a:ext cx="7157000" cy="318553"/>
          </a:xfrm>
        </p:spPr>
        <p:txBody>
          <a:bodyPr lIns="20533" anchor="ctr">
            <a:normAutofit/>
          </a:bodyPr>
          <a:lstStyle>
            <a:lvl1pPr>
              <a:defRPr sz="1800" b="0">
                <a:solidFill>
                  <a:schemeClr val="tx1"/>
                </a:solidFill>
                <a:latin typeface="+mj-lt"/>
              </a:defRPr>
            </a:lvl1pPr>
          </a:lstStyle>
          <a:p>
            <a:pPr lvl="0"/>
            <a:r>
              <a:rPr lang="en-GB" noProof="0" dirty="0"/>
              <a:t>One line Subtitle (optional)</a:t>
            </a:r>
          </a:p>
        </p:txBody>
      </p:sp>
      <p:sp>
        <p:nvSpPr>
          <p:cNvPr id="12" name="Text Placeholder 4"/>
          <p:cNvSpPr>
            <a:spLocks noGrp="1"/>
          </p:cNvSpPr>
          <p:nvPr>
            <p:ph type="body" sz="quarter" idx="18"/>
          </p:nvPr>
        </p:nvSpPr>
        <p:spPr>
          <a:xfrm>
            <a:off x="420999" y="1984584"/>
            <a:ext cx="9846458" cy="4671709"/>
          </a:xfrm>
          <a:noFill/>
        </p:spPr>
        <p:txBody>
          <a:bodyPr lIns="0" tIns="0" rIns="0" bIns="0"/>
          <a:lstStyle>
            <a:lvl1pPr>
              <a:lnSpc>
                <a:spcPct val="110000"/>
              </a:lnSpc>
              <a:defRPr sz="1600" b="1">
                <a:solidFill>
                  <a:schemeClr val="tx1"/>
                </a:solidFill>
                <a:latin typeface="+mn-lt"/>
              </a:defRPr>
            </a:lvl1pPr>
            <a:lvl2pPr>
              <a:lnSpc>
                <a:spcPct val="110000"/>
              </a:lnSpc>
              <a:defRPr sz="1600">
                <a:solidFill>
                  <a:schemeClr val="tx1"/>
                </a:solidFill>
                <a:latin typeface="+mn-lt"/>
              </a:defRPr>
            </a:lvl2pPr>
          </a:lstStyle>
          <a:p>
            <a:pPr lvl="0"/>
            <a:r>
              <a:rPr lang="en-GB" noProof="0" dirty="0"/>
              <a:t>Edit Master text styles</a:t>
            </a:r>
          </a:p>
          <a:p>
            <a:pPr lvl="1"/>
            <a:r>
              <a:rPr lang="en-GB" noProof="0" dirty="0"/>
              <a:t>Second level</a:t>
            </a:r>
          </a:p>
        </p:txBody>
      </p:sp>
    </p:spTree>
    <p:extLst>
      <p:ext uri="{BB962C8B-B14F-4D97-AF65-F5344CB8AC3E}">
        <p14:creationId xmlns:p14="http://schemas.microsoft.com/office/powerpoint/2010/main" val="257119960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whit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3"/>
            <a:ext cx="10693400" cy="7561262"/>
          </a:xfrm>
          <a:solidFill>
            <a:schemeClr val="bg1"/>
          </a:solidFill>
        </p:spPr>
        <p:txBody>
          <a:bodyPr wrap="square" tIns="2258586" bIns="0" anchor="ct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a:solidFill>
                  <a:schemeClr val="accent6"/>
                </a:solidFill>
              </a:defRPr>
            </a:lvl1pPr>
          </a:lstStyle>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Click on Icon to add picture, then arrange object (send to back)</a:t>
            </a:r>
          </a:p>
          <a:p>
            <a:pPr marL="0" marR="0" lvl="0" indent="0" algn="ctr" defTabSz="1043056" rtl="0" eaLnBrk="1" fontAlgn="auto" latinLnBrk="0" hangingPunct="1">
              <a:lnSpc>
                <a:spcPct val="110000"/>
              </a:lnSpc>
              <a:spcBef>
                <a:spcPts val="1141"/>
              </a:spcBef>
              <a:spcAft>
                <a:spcPts val="684"/>
              </a:spcAft>
              <a:buClr>
                <a:schemeClr val="tx1"/>
              </a:buClr>
              <a:buSzPct val="80000"/>
              <a:buFontTx/>
              <a:buNone/>
              <a:tabLst/>
              <a:defRPr/>
            </a:pP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9" name="Text Placeholder 4"/>
          <p:cNvSpPr>
            <a:spLocks noGrp="1"/>
          </p:cNvSpPr>
          <p:nvPr>
            <p:ph type="body" sz="quarter" idx="18"/>
          </p:nvPr>
        </p:nvSpPr>
        <p:spPr bwMode="gray">
          <a:xfrm>
            <a:off x="2" y="1984583"/>
            <a:ext cx="3753829" cy="1818591"/>
          </a:xfrm>
          <a:solidFill>
            <a:schemeClr val="tx2">
              <a:alpha val="90000"/>
            </a:schemeClr>
          </a:solidFill>
        </p:spPr>
        <p:txBody>
          <a:bodyPr lIns="410652" tIns="205326" rIns="410652" bIns="205326">
            <a:noAutofit/>
          </a:bodyPr>
          <a:lstStyle>
            <a:lvl1pPr>
              <a:defRPr sz="3200" b="1">
                <a:solidFill>
                  <a:schemeClr val="bg1"/>
                </a:solidFill>
                <a:latin typeface="+mj-lt"/>
              </a:defRPr>
            </a:lvl1pPr>
            <a:lvl2pPr marL="617504" indent="-313280">
              <a:buClr>
                <a:schemeClr val="bg1"/>
              </a:buClr>
              <a:defRPr sz="3200">
                <a:solidFill>
                  <a:schemeClr val="bg1"/>
                </a:solidFill>
                <a:latin typeface="+mj-lt"/>
              </a:defRPr>
            </a:lvl2pPr>
          </a:lstStyle>
          <a:p>
            <a:pPr lvl="0"/>
            <a:r>
              <a:rPr lang="en-GB" noProof="0" dirty="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fld id="{95D2BDAD-C3B1-4D4D-BCAB-0920DD58C7A3}" type="datetime1">
              <a:rPr lang="en-GB" smtClean="0">
                <a:solidFill>
                  <a:prstClr val="black"/>
                </a:solidFill>
              </a:rPr>
              <a:pPr/>
              <a:t>09/11/2020</a:t>
            </a:fld>
            <a:endParaRPr lang="en-GB">
              <a:solidFill>
                <a:prstClr val="black"/>
              </a:solidFill>
            </a:endParaRPr>
          </a:p>
        </p:txBody>
      </p:sp>
      <p:sp>
        <p:nvSpPr>
          <p:cNvPr id="3" name="Footer Placeholder 2"/>
          <p:cNvSpPr>
            <a:spLocks noGrp="1"/>
          </p:cNvSpPr>
          <p:nvPr>
            <p:ph type="ftr" sz="quarter" idx="20"/>
          </p:nvPr>
        </p:nvSpPr>
        <p:spPr bwMode="gray"/>
        <p:txBody>
          <a:bodyPr/>
          <a:lstStyle>
            <a:lvl1pPr>
              <a:defRPr>
                <a:solidFill>
                  <a:schemeClr val="tx1"/>
                </a:solidFill>
              </a:defRPr>
            </a:lvl1pPr>
          </a:lstStyle>
          <a:p>
            <a:r>
              <a:rPr lang="en-US">
                <a:solidFill>
                  <a:prstClr val="black"/>
                </a:solidFill>
              </a:rPr>
              <a:t>|     Monitoring WASH in Health Care Facilities</a:t>
            </a:r>
            <a:endParaRPr lang="en-GB">
              <a:solidFill>
                <a:prstClr val="black"/>
              </a:solidFill>
            </a:endParaRP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solidFill>
                  <a:prstClr val="black"/>
                </a:solidFill>
              </a:rPr>
              <a:pPr/>
              <a:t>‹#›</a:t>
            </a:fld>
            <a:endParaRPr lang="en-GB">
              <a:solidFill>
                <a:prstClr val="black"/>
              </a:solidFill>
            </a:endParaRPr>
          </a:p>
        </p:txBody>
      </p:sp>
      <p:sp>
        <p:nvSpPr>
          <p:cNvPr id="15" name="Text Placeholder 7"/>
          <p:cNvSpPr>
            <a:spLocks noGrp="1"/>
          </p:cNvSpPr>
          <p:nvPr>
            <p:ph type="body" sz="quarter" idx="22" hasCustomPrompt="1"/>
          </p:nvPr>
        </p:nvSpPr>
        <p:spPr bwMode="gray">
          <a:xfrm>
            <a:off x="421000" y="6939042"/>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
        <p:nvSpPr>
          <p:cNvPr id="6" name="Picture Placeholder 5"/>
          <p:cNvSpPr>
            <a:spLocks noGrp="1"/>
          </p:cNvSpPr>
          <p:nvPr>
            <p:ph type="pic" sz="quarter" idx="23" hasCustomPrompt="1"/>
          </p:nvPr>
        </p:nvSpPr>
        <p:spPr bwMode="gray">
          <a:xfrm>
            <a:off x="7956167" y="410101"/>
            <a:ext cx="2311290" cy="766049"/>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158808925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Agenda whit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p>
            <a:fld id="{D8A80B80-3C39-4ABA-AE91-B32640717E7F}" type="datetime1">
              <a:rPr lang="en-GB" smtClean="0">
                <a:solidFill>
                  <a:prstClr val="black"/>
                </a:solidFill>
              </a:rPr>
              <a:pPr/>
              <a:t>09/11/2020</a:t>
            </a:fld>
            <a:endParaRPr lang="en-GB">
              <a:solidFill>
                <a:prstClr val="black"/>
              </a:solidFill>
            </a:endParaRPr>
          </a:p>
        </p:txBody>
      </p:sp>
      <p:sp>
        <p:nvSpPr>
          <p:cNvPr id="8" name="Footer Placeholder 7"/>
          <p:cNvSpPr>
            <a:spLocks noGrp="1"/>
          </p:cNvSpPr>
          <p:nvPr>
            <p:ph type="ftr" sz="quarter" idx="31"/>
          </p:nvPr>
        </p:nvSpPr>
        <p:spPr bwMode="gray"/>
        <p:txBody>
          <a:bodyPr/>
          <a:lstStyle/>
          <a:p>
            <a:r>
              <a:rPr lang="en-US">
                <a:solidFill>
                  <a:prstClr val="black"/>
                </a:solidFill>
              </a:rPr>
              <a:t>|     Monitoring WASH in Health Care Facilities</a:t>
            </a:r>
            <a:endParaRPr lang="en-GB">
              <a:solidFill>
                <a:prstClr val="black"/>
              </a:solidFill>
            </a:endParaRPr>
          </a:p>
        </p:txBody>
      </p:sp>
      <p:sp>
        <p:nvSpPr>
          <p:cNvPr id="9" name="Slide Number Placeholder 8"/>
          <p:cNvSpPr>
            <a:spLocks noGrp="1"/>
          </p:cNvSpPr>
          <p:nvPr>
            <p:ph type="sldNum" sz="quarter" idx="3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28" name="Rectangle 27"/>
          <p:cNvSpPr/>
          <p:nvPr userDrawn="1"/>
        </p:nvSpPr>
        <p:spPr bwMode="gray">
          <a:xfrm>
            <a:off x="421000" y="1984586"/>
            <a:ext cx="5585128" cy="1571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defTabSz="1043056" rtl="0" fontAlgn="auto">
              <a:spcBef>
                <a:spcPts val="0"/>
              </a:spcBef>
              <a:spcAft>
                <a:spcPts val="0"/>
              </a:spcAft>
            </a:pPr>
            <a:endParaRPr lang="en-GB" sz="2100" b="0">
              <a:solidFill>
                <a:prstClr val="white"/>
              </a:solidFill>
            </a:endParaRPr>
          </a:p>
        </p:txBody>
      </p:sp>
      <p:sp>
        <p:nvSpPr>
          <p:cNvPr id="4" name="Text Placeholder 3"/>
          <p:cNvSpPr>
            <a:spLocks noGrp="1"/>
          </p:cNvSpPr>
          <p:nvPr>
            <p:ph type="body" sz="quarter" idx="33" hasCustomPrompt="1"/>
          </p:nvPr>
        </p:nvSpPr>
        <p:spPr>
          <a:xfrm>
            <a:off x="420999" y="2363510"/>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01</a:t>
            </a:r>
          </a:p>
        </p:txBody>
      </p:sp>
      <p:sp>
        <p:nvSpPr>
          <p:cNvPr id="31" name="Text Placeholder 3"/>
          <p:cNvSpPr>
            <a:spLocks noGrp="1"/>
          </p:cNvSpPr>
          <p:nvPr>
            <p:ph type="body" sz="quarter" idx="34" hasCustomPrompt="1"/>
          </p:nvPr>
        </p:nvSpPr>
        <p:spPr>
          <a:xfrm>
            <a:off x="1497565" y="2363510"/>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Headline</a:t>
            </a:r>
          </a:p>
        </p:txBody>
      </p:sp>
      <p:sp>
        <p:nvSpPr>
          <p:cNvPr id="34" name="Text Placeholder 3"/>
          <p:cNvSpPr>
            <a:spLocks noGrp="1"/>
          </p:cNvSpPr>
          <p:nvPr>
            <p:ph type="body" sz="quarter" idx="35" hasCustomPrompt="1"/>
          </p:nvPr>
        </p:nvSpPr>
        <p:spPr>
          <a:xfrm>
            <a:off x="6519129" y="2363510"/>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dirty="0"/>
              <a:t>Speaker</a:t>
            </a:r>
          </a:p>
        </p:txBody>
      </p:sp>
      <p:sp>
        <p:nvSpPr>
          <p:cNvPr id="36" name="Text Placeholder 3"/>
          <p:cNvSpPr>
            <a:spLocks noGrp="1"/>
          </p:cNvSpPr>
          <p:nvPr>
            <p:ph type="body" sz="quarter" idx="36" hasCustomPrompt="1"/>
          </p:nvPr>
        </p:nvSpPr>
        <p:spPr>
          <a:xfrm>
            <a:off x="420999" y="3173049"/>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497565" y="3173049"/>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6519129" y="3173049"/>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20999" y="398258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497565" y="3982588"/>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6519129" y="3982588"/>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20999" y="479212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497565" y="4792128"/>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6519129" y="4792128"/>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20999" y="5601667"/>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497565" y="5601667"/>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6519129" y="5601667"/>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20999" y="6411208"/>
            <a:ext cx="866983" cy="436608"/>
          </a:xfrm>
        </p:spPr>
        <p:txBody>
          <a:bodyPr/>
          <a:lstStyle>
            <a:lvl1pPr>
              <a:defRPr sz="3200" b="1">
                <a:solidFill>
                  <a:srgbClr val="0092CC"/>
                </a:solidFill>
                <a:latin typeface="+mj-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497565" y="6411208"/>
            <a:ext cx="4508562"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6519129" y="6411208"/>
            <a:ext cx="3748329" cy="436608"/>
          </a:xfrm>
        </p:spPr>
        <p:txBody>
          <a:bodyPr tIns="164261"/>
          <a:lstStyle>
            <a:lvl1pPr>
              <a:lnSpc>
                <a:spcPct val="100000"/>
              </a:lnSpc>
              <a:spcBef>
                <a:spcPts val="0"/>
              </a:spcBef>
              <a:spcAft>
                <a:spcPts val="0"/>
              </a:spcAft>
              <a:defRPr sz="1800" b="0">
                <a:solidFill>
                  <a:schemeClr val="tx1"/>
                </a:solidFill>
                <a:latin typeface="+mn-lt"/>
              </a:defRPr>
            </a:lvl1pPr>
            <a:lvl2pPr>
              <a:defRPr sz="3200" b="1">
                <a:latin typeface="+mj-lt"/>
              </a:defRPr>
            </a:lvl2pPr>
            <a:lvl3pPr>
              <a:defRPr sz="3200" b="1">
                <a:latin typeface="+mj-lt"/>
              </a:defRPr>
            </a:lvl3pPr>
            <a:lvl4pPr>
              <a:defRPr sz="3200" b="1">
                <a:latin typeface="+mj-lt"/>
              </a:defRPr>
            </a:lvl4pPr>
            <a:lvl5pPr>
              <a:defRPr sz="3200" b="1">
                <a:latin typeface="+mj-lt"/>
              </a:defRPr>
            </a:lvl5pPr>
          </a:lstStyle>
          <a:p>
            <a:pPr lvl="0"/>
            <a:r>
              <a:rPr lang="en-GB" noProof="0"/>
              <a:t>Speaker</a:t>
            </a:r>
          </a:p>
        </p:txBody>
      </p:sp>
      <p:sp>
        <p:nvSpPr>
          <p:cNvPr id="2" name="Title 1"/>
          <p:cNvSpPr>
            <a:spLocks noGrp="1"/>
          </p:cNvSpPr>
          <p:nvPr>
            <p:ph type="title"/>
          </p:nvPr>
        </p:nvSpPr>
        <p:spPr/>
        <p:txBody>
          <a:bodyPr/>
          <a:lstStyle/>
          <a:p>
            <a:r>
              <a:rPr lang="en-GB" noProof="0"/>
              <a:t>Click to edit Master title style</a:t>
            </a:r>
          </a:p>
        </p:txBody>
      </p:sp>
      <p:sp>
        <p:nvSpPr>
          <p:cNvPr id="25" name="Text Placeholder 7"/>
          <p:cNvSpPr>
            <a:spLocks noGrp="1"/>
          </p:cNvSpPr>
          <p:nvPr>
            <p:ph type="body" sz="quarter" idx="13" hasCustomPrompt="1"/>
          </p:nvPr>
        </p:nvSpPr>
        <p:spPr>
          <a:xfrm>
            <a:off x="421426" y="1309828"/>
            <a:ext cx="7157000" cy="318553"/>
          </a:xfrm>
        </p:spPr>
        <p:txBody>
          <a:bodyPr lIns="20533" anchor="ctr">
            <a:normAutofit/>
          </a:bodyPr>
          <a:lstStyle>
            <a:lvl1pPr>
              <a:defRPr sz="1800" b="0">
                <a:solidFill>
                  <a:schemeClr val="tx1"/>
                </a:solidFill>
                <a:latin typeface="+mj-lt"/>
              </a:defRPr>
            </a:lvl1pPr>
          </a:lstStyle>
          <a:p>
            <a:pPr lvl="0"/>
            <a:r>
              <a:rPr lang="en-GB" noProof="0" dirty="0"/>
              <a:t>One line Subtitle (optional)</a:t>
            </a:r>
          </a:p>
        </p:txBody>
      </p:sp>
    </p:spTree>
    <p:extLst>
      <p:ext uri="{BB962C8B-B14F-4D97-AF65-F5344CB8AC3E}">
        <p14:creationId xmlns:p14="http://schemas.microsoft.com/office/powerpoint/2010/main" val="242831049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Only whit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gray"/>
        <p:txBody>
          <a:bodyPr/>
          <a:lstStyle/>
          <a:p>
            <a:fld id="{5190BE2B-9B92-42BE-801D-EAA8180D84A6}" type="datetime1">
              <a:rPr lang="en-GB" smtClean="0">
                <a:solidFill>
                  <a:prstClr val="black"/>
                </a:solidFill>
              </a:rPr>
              <a:pPr/>
              <a:t>09/11/2020</a:t>
            </a:fld>
            <a:endParaRPr lang="en-GB">
              <a:solidFill>
                <a:prstClr val="black"/>
              </a:solidFill>
            </a:endParaRPr>
          </a:p>
        </p:txBody>
      </p:sp>
      <p:sp>
        <p:nvSpPr>
          <p:cNvPr id="4" name="Footer Placeholder 3"/>
          <p:cNvSpPr>
            <a:spLocks noGrp="1"/>
          </p:cNvSpPr>
          <p:nvPr>
            <p:ph type="ftr" sz="quarter" idx="11"/>
          </p:nvPr>
        </p:nvSpPr>
        <p:spPr bwMode="gray"/>
        <p:txBody>
          <a:bodyPr/>
          <a:lstStyle>
            <a:lvl1pPr>
              <a:defRPr/>
            </a:lvl1pPr>
          </a:lstStyle>
          <a:p>
            <a:r>
              <a:rPr lang="en-US">
                <a:solidFill>
                  <a:prstClr val="black"/>
                </a:solidFill>
              </a:rPr>
              <a:t>|     Monitoring WASH in Health Care Facilities</a:t>
            </a:r>
            <a:endParaRPr lang="en-GB" dirty="0">
              <a:solidFill>
                <a:prstClr val="black"/>
              </a:solidFill>
            </a:endParaRPr>
          </a:p>
        </p:txBody>
      </p:sp>
      <p:sp>
        <p:nvSpPr>
          <p:cNvPr id="5" name="Slide Number Placeholder 4"/>
          <p:cNvSpPr>
            <a:spLocks noGrp="1"/>
          </p:cNvSpPr>
          <p:nvPr>
            <p:ph type="sldNum" sz="quarter" idx="1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12" name="Text Placeholder 7"/>
          <p:cNvSpPr>
            <a:spLocks noGrp="1"/>
          </p:cNvSpPr>
          <p:nvPr>
            <p:ph type="body" sz="quarter" idx="21" hasCustomPrompt="1"/>
          </p:nvPr>
        </p:nvSpPr>
        <p:spPr bwMode="gray">
          <a:xfrm>
            <a:off x="421000" y="6939042"/>
            <a:ext cx="9846458" cy="229968"/>
          </a:xfrm>
        </p:spPr>
        <p:txBody>
          <a:bodyPr anchor="t">
            <a:normAutofit/>
          </a:bodyPr>
          <a:lstStyle>
            <a:lvl1pPr>
              <a:defRPr sz="900" b="0">
                <a:solidFill>
                  <a:schemeClr val="tx1"/>
                </a:solidFill>
                <a:latin typeface="+mn-lt"/>
              </a:defRPr>
            </a:lvl1pPr>
          </a:lstStyle>
          <a:p>
            <a:pPr lvl="0"/>
            <a:r>
              <a:rPr lang="en-GB" noProof="0"/>
              <a:t>Source:</a:t>
            </a:r>
          </a:p>
        </p:txBody>
      </p:sp>
      <p:sp>
        <p:nvSpPr>
          <p:cNvPr id="10" name="Text Placeholder 7"/>
          <p:cNvSpPr>
            <a:spLocks noGrp="1"/>
          </p:cNvSpPr>
          <p:nvPr>
            <p:ph type="body" sz="quarter" idx="13" hasCustomPrompt="1"/>
          </p:nvPr>
        </p:nvSpPr>
        <p:spPr bwMode="gray">
          <a:xfrm>
            <a:off x="421426" y="1309828"/>
            <a:ext cx="7157000" cy="318553"/>
          </a:xfrm>
        </p:spPr>
        <p:txBody>
          <a:bodyPr lIns="20533" anchor="ctr">
            <a:normAutofit/>
          </a:bodyPr>
          <a:lstStyle>
            <a:lvl1pPr>
              <a:defRPr sz="18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415036529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Closing Slide whit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0693400" cy="7561263"/>
          </a:xfrm>
          <a:solidFill>
            <a:schemeClr val="bg1"/>
          </a:solidFill>
        </p:spPr>
        <p:txBody>
          <a:bodyPr bIns="2258586" anchor="ctr">
            <a:normAutofit/>
          </a:bodyPr>
          <a:lstStyle>
            <a:lvl1pPr marL="0" marR="0" indent="0" algn="ctr" defTabSz="1043056" rtl="0" eaLnBrk="1" fontAlgn="auto" latinLnBrk="0" hangingPunct="1">
              <a:lnSpc>
                <a:spcPct val="110000"/>
              </a:lnSpc>
              <a:spcBef>
                <a:spcPts val="1141"/>
              </a:spcBef>
              <a:spcAft>
                <a:spcPts val="684"/>
              </a:spcAft>
              <a:buClr>
                <a:schemeClr val="tx1"/>
              </a:buClr>
              <a:buSzPct val="80000"/>
              <a:buFontTx/>
              <a:buNone/>
              <a:tabLst/>
              <a:defRPr sz="1600">
                <a:solidFill>
                  <a:schemeClr val="accent6"/>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p:txBody>
      </p:sp>
      <p:sp>
        <p:nvSpPr>
          <p:cNvPr id="36" name="Text Placeholder 35"/>
          <p:cNvSpPr>
            <a:spLocks noGrp="1"/>
          </p:cNvSpPr>
          <p:nvPr>
            <p:ph type="body" sz="quarter" idx="10" hasCustomPrompt="1"/>
          </p:nvPr>
        </p:nvSpPr>
        <p:spPr bwMode="gray">
          <a:xfrm>
            <a:off x="421000" y="7174276"/>
            <a:ext cx="5237591" cy="273046"/>
          </a:xfrm>
        </p:spPr>
        <p:txBody>
          <a:bodyPr anchor="ctr">
            <a:noAutofit/>
          </a:bodyPr>
          <a:lstStyle>
            <a:lvl1pPr>
              <a:defRPr sz="11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3" name="Subtitle 2"/>
          <p:cNvSpPr>
            <a:spLocks noGrp="1"/>
          </p:cNvSpPr>
          <p:nvPr>
            <p:ph type="subTitle" idx="1" hasCustomPrompt="1"/>
          </p:nvPr>
        </p:nvSpPr>
        <p:spPr bwMode="gray">
          <a:xfrm>
            <a:off x="2" y="4941613"/>
            <a:ext cx="10693399" cy="1825817"/>
          </a:xfrm>
          <a:solidFill>
            <a:schemeClr val="tx2">
              <a:alpha val="90000"/>
            </a:schemeClr>
          </a:solidFill>
        </p:spPr>
        <p:txBody>
          <a:bodyPr lIns="410652" tIns="246391" rIns="410652" bIns="246391" numCol="3" anchor="t">
            <a:noAutofit/>
          </a:bodyPr>
          <a:lstStyle>
            <a:lvl1pPr marL="0" indent="0" algn="l">
              <a:lnSpc>
                <a:spcPct val="90000"/>
              </a:lnSpc>
              <a:buNone/>
              <a:defRPr sz="1600" b="0">
                <a:solidFill>
                  <a:schemeClr val="bg1"/>
                </a:solidFill>
                <a:latin typeface="+mj-lt"/>
                <a:cs typeface="Arial" panose="020B0604020202020204" pitchFamily="34" charset="0"/>
              </a:defRPr>
            </a:lvl1pPr>
            <a:lvl2pPr marL="521528" indent="0" algn="ctr">
              <a:buNone/>
              <a:defRPr sz="2300"/>
            </a:lvl2pPr>
            <a:lvl3pPr marL="1043056" indent="0" algn="ctr">
              <a:buNone/>
              <a:defRPr sz="2100"/>
            </a:lvl3pPr>
            <a:lvl4pPr marL="1564584" indent="0" algn="ctr">
              <a:buNone/>
              <a:defRPr sz="1800"/>
            </a:lvl4pPr>
            <a:lvl5pPr marL="2086112" indent="0" algn="ctr">
              <a:buNone/>
              <a:defRPr sz="1800"/>
            </a:lvl5pPr>
            <a:lvl6pPr marL="2607640" indent="0" algn="ctr">
              <a:buNone/>
              <a:defRPr sz="1800"/>
            </a:lvl6pPr>
            <a:lvl7pPr marL="3129168" indent="0" algn="ctr">
              <a:buNone/>
              <a:defRPr sz="1800"/>
            </a:lvl7pPr>
            <a:lvl8pPr marL="3650696" indent="0" algn="ctr">
              <a:buNone/>
              <a:defRPr sz="1800"/>
            </a:lvl8pPr>
            <a:lvl9pPr marL="4172224" indent="0" algn="ctr">
              <a:buNone/>
              <a:defRPr sz="1800"/>
            </a:lvl9pPr>
          </a:lstStyle>
          <a:p>
            <a:r>
              <a:rPr lang="en-GB" b="1" noProof="0" dirty="0"/>
              <a:t>WHO</a:t>
            </a:r>
          </a:p>
          <a:p>
            <a:r>
              <a:rPr lang="en-GB" noProof="0" dirty="0"/>
              <a:t>20, Avenue </a:t>
            </a:r>
            <a:r>
              <a:rPr lang="en-GB" noProof="0" dirty="0" err="1"/>
              <a:t>Appia</a:t>
            </a:r>
            <a:r>
              <a:rPr lang="en-GB" noProof="0" dirty="0"/>
              <a:t> </a:t>
            </a:r>
            <a:br>
              <a:rPr lang="en-GB" noProof="0" dirty="0"/>
            </a:br>
            <a:r>
              <a:rPr lang="en-GB" noProof="0" dirty="0"/>
              <a:t>1211 Geneva</a:t>
            </a:r>
          </a:p>
          <a:p>
            <a:r>
              <a:rPr lang="en-GB" noProof="0" dirty="0"/>
              <a:t>Switzerland</a:t>
            </a:r>
          </a:p>
          <a:p>
            <a:endParaRPr lang="en-GB" noProof="0" dirty="0"/>
          </a:p>
          <a:p>
            <a:r>
              <a:rPr lang="en-GB" noProof="0" dirty="0"/>
              <a:t>Tel.: +xx</a:t>
            </a:r>
            <a:br>
              <a:rPr lang="en-GB" noProof="0" dirty="0"/>
            </a:br>
            <a:r>
              <a:rPr lang="en-GB" noProof="0" dirty="0"/>
              <a:t>Fax: +xx</a:t>
            </a:r>
          </a:p>
        </p:txBody>
      </p:sp>
      <p:sp>
        <p:nvSpPr>
          <p:cNvPr id="35" name="Picture Placeholder 8"/>
          <p:cNvSpPr>
            <a:spLocks noGrp="1"/>
          </p:cNvSpPr>
          <p:nvPr>
            <p:ph type="pic" sz="quarter" idx="22" hasCustomPrompt="1"/>
          </p:nvPr>
        </p:nvSpPr>
        <p:spPr bwMode="gray">
          <a:xfrm>
            <a:off x="6543637" y="538663"/>
            <a:ext cx="3710496" cy="1226473"/>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
        <p:nvSpPr>
          <p:cNvPr id="37" name="Text Placeholder 35"/>
          <p:cNvSpPr>
            <a:spLocks noGrp="1"/>
          </p:cNvSpPr>
          <p:nvPr>
            <p:ph type="body" sz="quarter" idx="16" hasCustomPrompt="1"/>
          </p:nvPr>
        </p:nvSpPr>
        <p:spPr bwMode="gray">
          <a:xfrm>
            <a:off x="8328707" y="7140143"/>
            <a:ext cx="1925425" cy="273046"/>
          </a:xfrm>
        </p:spPr>
        <p:txBody>
          <a:bodyPr rIns="0" anchor="ctr">
            <a:noAutofit/>
          </a:bodyPr>
          <a:lstStyle>
            <a:lvl1pPr algn="ctr">
              <a:defRPr sz="18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534938"/>
            <a:ext cx="6441300" cy="1233924"/>
          </a:xfrm>
          <a:noFill/>
        </p:spPr>
        <p:txBody>
          <a:bodyPr lIns="410652" tIns="82130" rIns="513315" bIns="205326" anchor="t" anchorCtr="0">
            <a:noAutofit/>
          </a:bodyPr>
          <a:lstStyle>
            <a:lvl1pPr algn="l">
              <a:lnSpc>
                <a:spcPct val="85000"/>
              </a:lnSpc>
              <a:defRPr sz="4800">
                <a:solidFill>
                  <a:srgbClr val="0092CC"/>
                </a:solidFill>
                <a:latin typeface="+mj-lt"/>
              </a:defRPr>
            </a:lvl1pPr>
          </a:lstStyle>
          <a:p>
            <a:r>
              <a:rPr lang="en-GB" noProof="0" dirty="0"/>
              <a:t>Click to edit </a:t>
            </a:r>
            <a:br>
              <a:rPr lang="en-GB" noProof="0" dirty="0"/>
            </a:br>
            <a:r>
              <a:rPr lang="en-GB" noProof="0" dirty="0"/>
              <a:t>Master title style</a:t>
            </a:r>
          </a:p>
        </p:txBody>
      </p:sp>
    </p:spTree>
    <p:extLst>
      <p:ext uri="{BB962C8B-B14F-4D97-AF65-F5344CB8AC3E}">
        <p14:creationId xmlns:p14="http://schemas.microsoft.com/office/powerpoint/2010/main" val="87476458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57ACBCA2-2593-43B4-B0CD-DA25AB27BF2B}" type="datetime1">
              <a:rPr lang="en-GB" smtClean="0">
                <a:solidFill>
                  <a:prstClr val="black"/>
                </a:solidFill>
              </a:rPr>
              <a:pPr>
                <a:defRPr/>
              </a:pPr>
              <a:t>09/11/2020</a:t>
            </a:fld>
            <a:endParaRPr lang="en-GB">
              <a:solidFill>
                <a:prstClr val="black"/>
              </a:solidFill>
            </a:endParaRPr>
          </a:p>
        </p:txBody>
      </p:sp>
      <p:sp>
        <p:nvSpPr>
          <p:cNvPr id="5" name="Footer Placeholder 4"/>
          <p:cNvSpPr>
            <a:spLocks noGrp="1"/>
          </p:cNvSpPr>
          <p:nvPr>
            <p:ph type="ftr" sz="quarter" idx="11"/>
          </p:nvPr>
        </p:nvSpPr>
        <p:spPr/>
        <p:txBody>
          <a:bodyPr/>
          <a:lstStyle/>
          <a:p>
            <a:pPr>
              <a:defRPr/>
            </a:pPr>
            <a:endParaRPr lang="en-GB">
              <a:solidFill>
                <a:prstClr val="black"/>
              </a:solidFill>
            </a:endParaRPr>
          </a:p>
        </p:txBody>
      </p:sp>
      <p:sp>
        <p:nvSpPr>
          <p:cNvPr id="6" name="Slide Number Placeholder 5"/>
          <p:cNvSpPr>
            <a:spLocks noGrp="1"/>
          </p:cNvSpPr>
          <p:nvPr>
            <p:ph type="sldNum" sz="quarter" idx="12"/>
          </p:nvPr>
        </p:nvSpPr>
        <p:spPr/>
        <p:txBody>
          <a:bodyPr/>
          <a:lstStyle/>
          <a:p>
            <a:pPr>
              <a:defRPr/>
            </a:pPr>
            <a:fld id="{A73939FE-7BC6-42BD-B27E-1F76D60FE7C3}" type="slidenum">
              <a:rPr lang="en-GB" smtClean="0">
                <a:solidFill>
                  <a:prstClr val="black"/>
                </a:solidFill>
              </a:rPr>
              <a:pPr>
                <a:defRPr/>
              </a:pPr>
              <a:t>‹#›</a:t>
            </a:fld>
            <a:endParaRPr lang="en-GB">
              <a:solidFill>
                <a:prstClr val="black"/>
              </a:solidFill>
            </a:endParaRPr>
          </a:p>
        </p:txBody>
      </p:sp>
      <p:sp>
        <p:nvSpPr>
          <p:cNvPr id="8" name="Rectangle 7"/>
          <p:cNvSpPr/>
          <p:nvPr userDrawn="1"/>
        </p:nvSpPr>
        <p:spPr>
          <a:xfrm>
            <a:off x="0" y="1557760"/>
            <a:ext cx="10693400" cy="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anchor="ctr"/>
          <a:lstStyle/>
          <a:p>
            <a:pPr algn="ctr" defTabSz="1043056" rtl="0" fontAlgn="auto">
              <a:spcBef>
                <a:spcPts val="0"/>
              </a:spcBef>
              <a:spcAft>
                <a:spcPts val="0"/>
              </a:spcAft>
              <a:defRPr/>
            </a:pPr>
            <a:endParaRPr lang="en-GB" sz="2100" b="0">
              <a:solidFill>
                <a:prstClr val="white"/>
              </a:solidFill>
            </a:endParaRPr>
          </a:p>
        </p:txBody>
      </p:sp>
      <p:sp>
        <p:nvSpPr>
          <p:cNvPr id="9" name="Rectangle 8"/>
          <p:cNvSpPr/>
          <p:nvPr userDrawn="1"/>
        </p:nvSpPr>
        <p:spPr>
          <a:xfrm>
            <a:off x="0" y="1557760"/>
            <a:ext cx="10693400" cy="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anchor="ctr"/>
          <a:lstStyle/>
          <a:p>
            <a:pPr algn="ctr" defTabSz="1043056" rtl="0" fontAlgn="auto">
              <a:spcBef>
                <a:spcPts val="0"/>
              </a:spcBef>
              <a:spcAft>
                <a:spcPts val="0"/>
              </a:spcAft>
              <a:defRPr/>
            </a:pPr>
            <a:endParaRPr lang="en-GB" sz="2100" b="0">
              <a:solidFill>
                <a:prstClr val="white"/>
              </a:solidFill>
            </a:endParaRPr>
          </a:p>
        </p:txBody>
      </p:sp>
    </p:spTree>
    <p:extLst>
      <p:ext uri="{BB962C8B-B14F-4D97-AF65-F5344CB8AC3E}">
        <p14:creationId xmlns:p14="http://schemas.microsoft.com/office/powerpoint/2010/main" val="226146885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612008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18" Type="http://schemas.openxmlformats.org/officeDocument/2006/relationships/slideLayout" Target="../slideLayouts/slideLayout79.xml"/><Relationship Id="rId3" Type="http://schemas.openxmlformats.org/officeDocument/2006/relationships/slideLayout" Target="../slideLayouts/slideLayout64.xml"/><Relationship Id="rId21" Type="http://schemas.openxmlformats.org/officeDocument/2006/relationships/slideLayout" Target="../slideLayouts/slideLayout82.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17" Type="http://schemas.openxmlformats.org/officeDocument/2006/relationships/slideLayout" Target="../slideLayouts/slideLayout78.xml"/><Relationship Id="rId2" Type="http://schemas.openxmlformats.org/officeDocument/2006/relationships/slideLayout" Target="../slideLayouts/slideLayout63.xml"/><Relationship Id="rId16" Type="http://schemas.openxmlformats.org/officeDocument/2006/relationships/slideLayout" Target="../slideLayouts/slideLayout77.xml"/><Relationship Id="rId20" Type="http://schemas.openxmlformats.org/officeDocument/2006/relationships/slideLayout" Target="../slideLayouts/slideLayout81.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slideLayout" Target="../slideLayouts/slideLayout76.xml"/><Relationship Id="rId23" Type="http://schemas.openxmlformats.org/officeDocument/2006/relationships/theme" Target="../theme/theme2.xml"/><Relationship Id="rId10" Type="http://schemas.openxmlformats.org/officeDocument/2006/relationships/slideLayout" Target="../slideLayouts/slideLayout71.xml"/><Relationship Id="rId19" Type="http://schemas.openxmlformats.org/officeDocument/2006/relationships/slideLayout" Target="../slideLayouts/slideLayout80.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 Id="rId22" Type="http://schemas.openxmlformats.org/officeDocument/2006/relationships/slideLayout" Target="../slideLayouts/slideLayout8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18" Type="http://schemas.openxmlformats.org/officeDocument/2006/relationships/slideLayout" Target="../slideLayouts/slideLayout101.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17" Type="http://schemas.openxmlformats.org/officeDocument/2006/relationships/slideLayout" Target="../slideLayouts/slideLayout100.xml"/><Relationship Id="rId2" Type="http://schemas.openxmlformats.org/officeDocument/2006/relationships/slideLayout" Target="../slideLayouts/slideLayout85.xml"/><Relationship Id="rId16" Type="http://schemas.openxmlformats.org/officeDocument/2006/relationships/slideLayout" Target="../slideLayouts/slideLayout99.xml"/><Relationship Id="rId20" Type="http://schemas.openxmlformats.org/officeDocument/2006/relationships/theme" Target="../theme/theme3.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5" Type="http://schemas.openxmlformats.org/officeDocument/2006/relationships/slideLayout" Target="../slideLayouts/slideLayout98.xml"/><Relationship Id="rId10" Type="http://schemas.openxmlformats.org/officeDocument/2006/relationships/slideLayout" Target="../slideLayouts/slideLayout93.xml"/><Relationship Id="rId19" Type="http://schemas.openxmlformats.org/officeDocument/2006/relationships/slideLayout" Target="../slideLayouts/slideLayout102.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slideLayout" Target="../slideLayouts/slideLayout115.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slideLayout" Target="../slideLayouts/slideLayout114.xml"/><Relationship Id="rId17" Type="http://schemas.openxmlformats.org/officeDocument/2006/relationships/theme" Target="../theme/theme4.xml"/><Relationship Id="rId2" Type="http://schemas.openxmlformats.org/officeDocument/2006/relationships/slideLayout" Target="../slideLayouts/slideLayout104.xml"/><Relationship Id="rId16" Type="http://schemas.openxmlformats.org/officeDocument/2006/relationships/slideLayout" Target="../slideLayouts/slideLayout118.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5" Type="http://schemas.openxmlformats.org/officeDocument/2006/relationships/slideLayout" Target="../slideLayouts/slideLayout11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14" Type="http://schemas.openxmlformats.org/officeDocument/2006/relationships/slideLayout" Target="../slideLayouts/slideLayout11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26.xml"/><Relationship Id="rId13" Type="http://schemas.openxmlformats.org/officeDocument/2006/relationships/image" Target="../media/image6.png"/><Relationship Id="rId3" Type="http://schemas.openxmlformats.org/officeDocument/2006/relationships/slideLayout" Target="../slideLayouts/slideLayout121.xml"/><Relationship Id="rId7" Type="http://schemas.openxmlformats.org/officeDocument/2006/relationships/slideLayout" Target="../slideLayouts/slideLayout125.xml"/><Relationship Id="rId12" Type="http://schemas.openxmlformats.org/officeDocument/2006/relationships/theme" Target="../theme/theme5.xml"/><Relationship Id="rId2" Type="http://schemas.openxmlformats.org/officeDocument/2006/relationships/slideLayout" Target="../slideLayouts/slideLayout120.xml"/><Relationship Id="rId1" Type="http://schemas.openxmlformats.org/officeDocument/2006/relationships/slideLayout" Target="../slideLayouts/slideLayout119.xml"/><Relationship Id="rId6" Type="http://schemas.openxmlformats.org/officeDocument/2006/relationships/slideLayout" Target="../slideLayouts/slideLayout124.xml"/><Relationship Id="rId11" Type="http://schemas.openxmlformats.org/officeDocument/2006/relationships/slideLayout" Target="../slideLayouts/slideLayout129.xml"/><Relationship Id="rId5" Type="http://schemas.openxmlformats.org/officeDocument/2006/relationships/slideLayout" Target="../slideLayouts/slideLayout123.xml"/><Relationship Id="rId15" Type="http://schemas.openxmlformats.org/officeDocument/2006/relationships/image" Target="../media/image8.emf"/><Relationship Id="rId10" Type="http://schemas.openxmlformats.org/officeDocument/2006/relationships/slideLayout" Target="../slideLayouts/slideLayout128.xml"/><Relationship Id="rId4" Type="http://schemas.openxmlformats.org/officeDocument/2006/relationships/slideLayout" Target="../slideLayouts/slideLayout122.xml"/><Relationship Id="rId9" Type="http://schemas.openxmlformats.org/officeDocument/2006/relationships/slideLayout" Target="../slideLayouts/slideLayout127.xml"/><Relationship Id="rId14"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20999" y="405317"/>
            <a:ext cx="7157000" cy="793833"/>
          </a:xfrm>
          <a:prstGeom prst="rect">
            <a:avLst/>
          </a:prstGeom>
        </p:spPr>
        <p:txBody>
          <a:bodyPr vert="horz" lIns="20401" tIns="0" rIns="408103" bIns="0" rtlCol="0" anchor="b">
            <a:noAutofit/>
          </a:bodyPr>
          <a:lstStyle/>
          <a:p>
            <a:r>
              <a:rPr lang="en-GB" noProof="0"/>
              <a:t>Click to edit </a:t>
            </a:r>
            <a:br>
              <a:rPr lang="en-GB" noProof="0"/>
            </a:br>
            <a:r>
              <a:rPr lang="en-GB" noProof="0"/>
              <a:t>Master title style</a:t>
            </a:r>
          </a:p>
        </p:txBody>
      </p:sp>
      <p:sp>
        <p:nvSpPr>
          <p:cNvPr id="3" name="Text Placeholder 2"/>
          <p:cNvSpPr>
            <a:spLocks noGrp="1"/>
          </p:cNvSpPr>
          <p:nvPr>
            <p:ph type="body" idx="1"/>
          </p:nvPr>
        </p:nvSpPr>
        <p:spPr bwMode="gray">
          <a:xfrm>
            <a:off x="421040" y="1992985"/>
            <a:ext cx="9851401" cy="4671709"/>
          </a:xfrm>
          <a:prstGeom prst="rect">
            <a:avLst/>
          </a:prstGeom>
        </p:spPr>
        <p:txBody>
          <a:bodyPr vert="horz" lIns="20401" tIns="0" rIns="20401" bIns="0" rtlCol="0">
            <a:noAutofit/>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p:txBody>
      </p:sp>
      <p:sp>
        <p:nvSpPr>
          <p:cNvPr id="4" name="Date Placeholder 3"/>
          <p:cNvSpPr>
            <a:spLocks noGrp="1"/>
          </p:cNvSpPr>
          <p:nvPr>
            <p:ph type="dt" sz="half" idx="2"/>
          </p:nvPr>
        </p:nvSpPr>
        <p:spPr bwMode="gray">
          <a:xfrm>
            <a:off x="421040" y="7263805"/>
            <a:ext cx="692897" cy="198458"/>
          </a:xfrm>
          <a:prstGeom prst="rect">
            <a:avLst/>
          </a:prstGeom>
        </p:spPr>
        <p:txBody>
          <a:bodyPr vert="horz" lIns="0" tIns="0" rIns="0" bIns="0" rtlCol="0" anchor="t"/>
          <a:lstStyle>
            <a:lvl1pPr algn="l">
              <a:defRPr sz="900">
                <a:solidFill>
                  <a:schemeClr val="tx1"/>
                </a:solidFill>
                <a:latin typeface="+mn-lt"/>
                <a:cs typeface="Times New Roman" panose="02020603050405020304" pitchFamily="18" charset="0"/>
              </a:defRPr>
            </a:lvl1pPr>
          </a:lstStyle>
          <a:p>
            <a:pPr defTabSz="1036631" rtl="0" fontAlgn="auto">
              <a:spcBef>
                <a:spcPts val="0"/>
              </a:spcBef>
              <a:spcAft>
                <a:spcPts val="0"/>
              </a:spcAft>
            </a:pPr>
            <a:fld id="{194E5EA4-45EB-498E-8901-6D9303F88AA9}" type="datetime1">
              <a:rPr lang="en-GB" b="0" smtClean="0">
                <a:solidFill>
                  <a:prstClr val="black"/>
                </a:solidFill>
              </a:rPr>
              <a:pPr defTabSz="1036631" rtl="0" fontAlgn="auto">
                <a:spcBef>
                  <a:spcPts val="0"/>
                </a:spcBef>
                <a:spcAft>
                  <a:spcPts val="0"/>
                </a:spcAft>
              </a:pPr>
              <a:t>09/11/2020</a:t>
            </a:fld>
            <a:endParaRPr lang="en-GB" b="0">
              <a:solidFill>
                <a:prstClr val="black"/>
              </a:solidFill>
            </a:endParaRPr>
          </a:p>
        </p:txBody>
      </p:sp>
      <p:sp>
        <p:nvSpPr>
          <p:cNvPr id="5" name="Footer Placeholder 4"/>
          <p:cNvSpPr>
            <a:spLocks noGrp="1"/>
          </p:cNvSpPr>
          <p:nvPr>
            <p:ph type="ftr" sz="quarter" idx="3"/>
          </p:nvPr>
        </p:nvSpPr>
        <p:spPr bwMode="gray">
          <a:xfrm>
            <a:off x="1221810" y="7263806"/>
            <a:ext cx="2576231" cy="257407"/>
          </a:xfrm>
          <a:prstGeom prst="rect">
            <a:avLst/>
          </a:prstGeom>
        </p:spPr>
        <p:txBody>
          <a:bodyPr vert="horz" lIns="0" tIns="0" rIns="0" bIns="0" rtlCol="0" anchor="t"/>
          <a:lstStyle>
            <a:lvl1pPr algn="l">
              <a:defRPr sz="900">
                <a:solidFill>
                  <a:schemeClr val="tx1"/>
                </a:solidFill>
                <a:latin typeface="+mn-lt"/>
                <a:cs typeface="Times New Roman" panose="02020603050405020304" pitchFamily="18" charset="0"/>
              </a:defRPr>
            </a:lvl1pPr>
          </a:lstStyle>
          <a:p>
            <a:pPr defTabSz="1036631" rtl="0" fontAlgn="auto">
              <a:spcBef>
                <a:spcPts val="0"/>
              </a:spcBef>
              <a:spcAft>
                <a:spcPts val="0"/>
              </a:spcAft>
            </a:pPr>
            <a:r>
              <a:rPr lang="en-US" b="0">
                <a:solidFill>
                  <a:prstClr val="black"/>
                </a:solidFill>
              </a:rPr>
              <a:t>|     Monitoring WASH in Health Care Facilities</a:t>
            </a:r>
            <a:endParaRPr lang="en-GB" b="0" dirty="0">
              <a:solidFill>
                <a:prstClr val="black"/>
              </a:solidFill>
            </a:endParaRPr>
          </a:p>
        </p:txBody>
      </p:sp>
      <p:sp>
        <p:nvSpPr>
          <p:cNvPr id="6" name="Slide Number Placeholder 5"/>
          <p:cNvSpPr>
            <a:spLocks noGrp="1"/>
          </p:cNvSpPr>
          <p:nvPr>
            <p:ph type="sldNum" sz="quarter" idx="4"/>
          </p:nvPr>
        </p:nvSpPr>
        <p:spPr bwMode="gray">
          <a:xfrm>
            <a:off x="10013166" y="7263805"/>
            <a:ext cx="254293" cy="198458"/>
          </a:xfrm>
          <a:prstGeom prst="rect">
            <a:avLst/>
          </a:prstGeom>
        </p:spPr>
        <p:txBody>
          <a:bodyPr vert="horz" lIns="0" tIns="0" rIns="0" bIns="0" rtlCol="0" anchor="t"/>
          <a:lstStyle>
            <a:lvl1pPr algn="r">
              <a:defRPr sz="900" b="0">
                <a:solidFill>
                  <a:schemeClr val="tx1"/>
                </a:solidFill>
                <a:latin typeface="+mn-lt"/>
                <a:cs typeface="Times New Roman" panose="02020603050405020304" pitchFamily="18" charset="0"/>
              </a:defRPr>
            </a:lvl1pPr>
          </a:lstStyle>
          <a:p>
            <a:pPr defTabSz="1036631" rtl="0" fontAlgn="auto">
              <a:spcBef>
                <a:spcPts val="0"/>
              </a:spcBef>
              <a:spcAft>
                <a:spcPts val="0"/>
              </a:spcAft>
            </a:pPr>
            <a:fld id="{A74CE0EA-F3B5-4684-BA10-C594598FDB9C}" type="slidenum">
              <a:rPr lang="en-GB" smtClean="0">
                <a:solidFill>
                  <a:prstClr val="black"/>
                </a:solidFill>
              </a:rPr>
              <a:pPr defTabSz="1036631" rtl="0" fontAlgn="auto">
                <a:spcBef>
                  <a:spcPts val="0"/>
                </a:spcBef>
                <a:spcAft>
                  <a:spcPts val="0"/>
                </a:spcAft>
              </a:pPr>
              <a:t>‹#›</a:t>
            </a:fld>
            <a:endParaRPr lang="en-GB">
              <a:solidFill>
                <a:prstClr val="black"/>
              </a:solidFill>
            </a:endParaRPr>
          </a:p>
        </p:txBody>
      </p:sp>
    </p:spTree>
    <p:extLst>
      <p:ext uri="{BB962C8B-B14F-4D97-AF65-F5344CB8AC3E}">
        <p14:creationId xmlns:p14="http://schemas.microsoft.com/office/powerpoint/2010/main" val="3374784683"/>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5" r:id="rId16"/>
    <p:sldLayoutId id="2147483740" r:id="rId17"/>
    <p:sldLayoutId id="2147483897" r:id="rId18"/>
    <p:sldLayoutId id="2147484049" r:id="rId19"/>
    <p:sldLayoutId id="2147483972" r:id="rId20"/>
    <p:sldLayoutId id="2147483973" r:id="rId21"/>
    <p:sldLayoutId id="2147483974" r:id="rId22"/>
    <p:sldLayoutId id="2147483975" r:id="rId23"/>
    <p:sldLayoutId id="2147483976" r:id="rId24"/>
    <p:sldLayoutId id="2147483977" r:id="rId25"/>
    <p:sldLayoutId id="2147483978" r:id="rId26"/>
    <p:sldLayoutId id="2147483979" r:id="rId27"/>
    <p:sldLayoutId id="2147483980" r:id="rId28"/>
    <p:sldLayoutId id="2147483981" r:id="rId29"/>
    <p:sldLayoutId id="2147483982" r:id="rId30"/>
    <p:sldLayoutId id="2147483983" r:id="rId31"/>
    <p:sldLayoutId id="2147483984" r:id="rId32"/>
    <p:sldLayoutId id="2147483985" r:id="rId33"/>
    <p:sldLayoutId id="2147483991" r:id="rId34"/>
    <p:sldLayoutId id="2147483992" r:id="rId35"/>
    <p:sldLayoutId id="2147483993" r:id="rId36"/>
    <p:sldLayoutId id="2147483994" r:id="rId37"/>
    <p:sldLayoutId id="2147483995" r:id="rId38"/>
    <p:sldLayoutId id="2147483996" r:id="rId39"/>
    <p:sldLayoutId id="2147483997" r:id="rId40"/>
    <p:sldLayoutId id="2147483998" r:id="rId41"/>
    <p:sldLayoutId id="2147483999" r:id="rId42"/>
    <p:sldLayoutId id="2147484000" r:id="rId43"/>
    <p:sldLayoutId id="2147484001" r:id="rId44"/>
    <p:sldLayoutId id="2147484002" r:id="rId45"/>
    <p:sldLayoutId id="2147484003" r:id="rId46"/>
    <p:sldLayoutId id="2147484004" r:id="rId47"/>
    <p:sldLayoutId id="2147483955" r:id="rId48"/>
    <p:sldLayoutId id="2147483956" r:id="rId49"/>
    <p:sldLayoutId id="2147483957" r:id="rId50"/>
    <p:sldLayoutId id="2147483958" r:id="rId51"/>
    <p:sldLayoutId id="2147483959" r:id="rId52"/>
    <p:sldLayoutId id="2147483960" r:id="rId53"/>
    <p:sldLayoutId id="2147483961" r:id="rId54"/>
    <p:sldLayoutId id="2147483962" r:id="rId55"/>
    <p:sldLayoutId id="2147483963" r:id="rId56"/>
    <p:sldLayoutId id="2147483964" r:id="rId57"/>
    <p:sldLayoutId id="2147483965" r:id="rId58"/>
    <p:sldLayoutId id="2147483966" r:id="rId59"/>
    <p:sldLayoutId id="2147483967" r:id="rId60"/>
    <p:sldLayoutId id="2147483968" r:id="rId61"/>
  </p:sldLayoutIdLst>
  <p:hf hdr="0"/>
  <p:txStyles>
    <p:titleStyle>
      <a:lvl1pPr algn="l" defTabSz="1036631" rtl="0" eaLnBrk="1" latinLnBrk="0" hangingPunct="1">
        <a:lnSpc>
          <a:spcPct val="90000"/>
        </a:lnSpc>
        <a:spcBef>
          <a:spcPct val="0"/>
        </a:spcBef>
        <a:buNone/>
        <a:defRPr sz="3200" b="1" kern="1200">
          <a:solidFill>
            <a:srgbClr val="0092CC"/>
          </a:solidFill>
          <a:latin typeface="+mj-lt"/>
          <a:ea typeface="+mj-ea"/>
          <a:cs typeface="+mj-cs"/>
        </a:defRPr>
      </a:lvl1pPr>
    </p:titleStyle>
    <p:bodyStyle>
      <a:lvl1pPr marL="0" indent="0" algn="l" defTabSz="1036631" rtl="0" eaLnBrk="1" latinLnBrk="0" hangingPunct="1">
        <a:lnSpc>
          <a:spcPct val="110000"/>
        </a:lnSpc>
        <a:spcBef>
          <a:spcPts val="1141"/>
        </a:spcBef>
        <a:spcAft>
          <a:spcPts val="684"/>
        </a:spcAft>
        <a:buClr>
          <a:schemeClr val="tx1"/>
        </a:buClr>
        <a:buSzPct val="80000"/>
        <a:buFontTx/>
        <a:buNone/>
        <a:defRPr sz="1600" b="0" kern="1200">
          <a:solidFill>
            <a:srgbClr val="09164D"/>
          </a:solidFill>
          <a:latin typeface="+mn-lt"/>
          <a:ea typeface="+mn-ea"/>
          <a:cs typeface="Times New Roman" panose="02020603050405020304" pitchFamily="18" charset="0"/>
        </a:defRPr>
      </a:lvl1pPr>
      <a:lvl2pPr marL="408515" indent="-203369" algn="l" defTabSz="1036631"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2pPr>
      <a:lvl3pPr marL="937649" indent="-323957" algn="l" defTabSz="1036631"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3pPr>
      <a:lvl4pPr marL="1337187" indent="-323957" algn="l" defTabSz="1036631"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4pPr>
      <a:lvl5pPr marL="1832110" indent="-406728" algn="l" defTabSz="1036631"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5pPr>
      <a:lvl6pPr marL="2337834" indent="-406728" algn="l" defTabSz="1036631" rtl="0" eaLnBrk="1" latinLnBrk="0" hangingPunct="1">
        <a:lnSpc>
          <a:spcPct val="90000"/>
        </a:lnSpc>
        <a:spcBef>
          <a:spcPts val="570"/>
        </a:spcBef>
        <a:buFont typeface="Arial" panose="020B0604020202020204" pitchFamily="34" charset="0"/>
        <a:buChar char="•"/>
        <a:defRPr sz="1600" kern="1200">
          <a:solidFill>
            <a:srgbClr val="09164D"/>
          </a:solidFill>
          <a:latin typeface="+mn-lt"/>
          <a:ea typeface="+mn-ea"/>
          <a:cs typeface="+mn-cs"/>
        </a:defRPr>
      </a:lvl6pPr>
      <a:lvl7pPr marL="3369060" indent="-259158" algn="l" defTabSz="1036631"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7pPr>
      <a:lvl8pPr marL="3887374" indent="-259158" algn="l" defTabSz="1036631"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8pPr>
      <a:lvl9pPr marL="4405697" indent="-259158" algn="l" defTabSz="1036631"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9pPr>
    </p:bodyStyle>
    <p:otherStyle>
      <a:defPPr>
        <a:defRPr lang="en-US"/>
      </a:defPPr>
      <a:lvl1pPr marL="0" algn="l" defTabSz="1036631" rtl="0" eaLnBrk="1" latinLnBrk="0" hangingPunct="1">
        <a:defRPr sz="2100" kern="1200">
          <a:solidFill>
            <a:schemeClr val="tx1"/>
          </a:solidFill>
          <a:latin typeface="+mn-lt"/>
          <a:ea typeface="+mn-ea"/>
          <a:cs typeface="+mn-cs"/>
        </a:defRPr>
      </a:lvl1pPr>
      <a:lvl2pPr marL="518319" algn="l" defTabSz="1036631" rtl="0" eaLnBrk="1" latinLnBrk="0" hangingPunct="1">
        <a:defRPr sz="2100" kern="1200">
          <a:solidFill>
            <a:schemeClr val="tx1"/>
          </a:solidFill>
          <a:latin typeface="+mn-lt"/>
          <a:ea typeface="+mn-ea"/>
          <a:cs typeface="+mn-cs"/>
        </a:defRPr>
      </a:lvl2pPr>
      <a:lvl3pPr marL="1036631" algn="l" defTabSz="1036631" rtl="0" eaLnBrk="1" latinLnBrk="0" hangingPunct="1">
        <a:defRPr sz="2100" kern="1200">
          <a:solidFill>
            <a:schemeClr val="tx1"/>
          </a:solidFill>
          <a:latin typeface="+mn-lt"/>
          <a:ea typeface="+mn-ea"/>
          <a:cs typeface="+mn-cs"/>
        </a:defRPr>
      </a:lvl3pPr>
      <a:lvl4pPr marL="1554950" algn="l" defTabSz="1036631" rtl="0" eaLnBrk="1" latinLnBrk="0" hangingPunct="1">
        <a:defRPr sz="2100" kern="1200">
          <a:solidFill>
            <a:schemeClr val="tx1"/>
          </a:solidFill>
          <a:latin typeface="+mn-lt"/>
          <a:ea typeface="+mn-ea"/>
          <a:cs typeface="+mn-cs"/>
        </a:defRPr>
      </a:lvl4pPr>
      <a:lvl5pPr marL="2073270" algn="l" defTabSz="1036631" rtl="0" eaLnBrk="1" latinLnBrk="0" hangingPunct="1">
        <a:defRPr sz="2100" kern="1200">
          <a:solidFill>
            <a:schemeClr val="tx1"/>
          </a:solidFill>
          <a:latin typeface="+mn-lt"/>
          <a:ea typeface="+mn-ea"/>
          <a:cs typeface="+mn-cs"/>
        </a:defRPr>
      </a:lvl5pPr>
      <a:lvl6pPr marL="2591583" algn="l" defTabSz="1036631" rtl="0" eaLnBrk="1" latinLnBrk="0" hangingPunct="1">
        <a:defRPr sz="2100" kern="1200">
          <a:solidFill>
            <a:schemeClr val="tx1"/>
          </a:solidFill>
          <a:latin typeface="+mn-lt"/>
          <a:ea typeface="+mn-ea"/>
          <a:cs typeface="+mn-cs"/>
        </a:defRPr>
      </a:lvl6pPr>
      <a:lvl7pPr marL="3109897" algn="l" defTabSz="1036631" rtl="0" eaLnBrk="1" latinLnBrk="0" hangingPunct="1">
        <a:defRPr sz="2100" kern="1200">
          <a:solidFill>
            <a:schemeClr val="tx1"/>
          </a:solidFill>
          <a:latin typeface="+mn-lt"/>
          <a:ea typeface="+mn-ea"/>
          <a:cs typeface="+mn-cs"/>
        </a:defRPr>
      </a:lvl7pPr>
      <a:lvl8pPr marL="3628221" algn="l" defTabSz="1036631" rtl="0" eaLnBrk="1" latinLnBrk="0" hangingPunct="1">
        <a:defRPr sz="2100" kern="1200">
          <a:solidFill>
            <a:schemeClr val="tx1"/>
          </a:solidFill>
          <a:latin typeface="+mn-lt"/>
          <a:ea typeface="+mn-ea"/>
          <a:cs typeface="+mn-cs"/>
        </a:defRPr>
      </a:lvl8pPr>
      <a:lvl9pPr marL="4146533" algn="l" defTabSz="1036631" rtl="0" eaLnBrk="1" latinLnBrk="0" hangingPunct="1">
        <a:defRPr sz="21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139" userDrawn="1">
          <p15:clr>
            <a:srgbClr val="F26B43"/>
          </p15:clr>
        </p15:guide>
        <p15:guide id="2" orient="horz" pos="3809" userDrawn="1">
          <p15:clr>
            <a:srgbClr val="F26B43"/>
          </p15:clr>
        </p15:guide>
        <p15:guide id="3" pos="2880" userDrawn="1">
          <p15:clr>
            <a:srgbClr val="F26B43"/>
          </p15:clr>
        </p15:guide>
        <p15:guide id="4" pos="226" userDrawn="1">
          <p15:clr>
            <a:srgbClr val="F26B43"/>
          </p15:clr>
        </p15:guide>
        <p15:guide id="5" pos="5534" userDrawn="1">
          <p15:clr>
            <a:srgbClr val="F26B43"/>
          </p15:clr>
        </p15:guide>
        <p15:guide id="6" pos="2939" userDrawn="1">
          <p15:clr>
            <a:srgbClr val="F26B43"/>
          </p15:clr>
        </p15:guide>
        <p15:guide id="7" pos="282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20999" y="405317"/>
            <a:ext cx="7157000" cy="793833"/>
          </a:xfrm>
          <a:prstGeom prst="rect">
            <a:avLst/>
          </a:prstGeom>
        </p:spPr>
        <p:txBody>
          <a:bodyPr vert="horz" lIns="20526" tIns="0" rIns="410506" bIns="0" rtlCol="0" anchor="b">
            <a:noAutofit/>
          </a:bodyPr>
          <a:lstStyle/>
          <a:p>
            <a:r>
              <a:rPr lang="en-GB" noProof="0"/>
              <a:t>Click to edit </a:t>
            </a:r>
            <a:br>
              <a:rPr lang="en-GB" noProof="0"/>
            </a:br>
            <a:r>
              <a:rPr lang="en-GB" noProof="0"/>
              <a:t>Master title style</a:t>
            </a:r>
          </a:p>
        </p:txBody>
      </p:sp>
      <p:sp>
        <p:nvSpPr>
          <p:cNvPr id="3" name="Text Placeholder 2"/>
          <p:cNvSpPr>
            <a:spLocks noGrp="1"/>
          </p:cNvSpPr>
          <p:nvPr>
            <p:ph type="body" idx="1"/>
          </p:nvPr>
        </p:nvSpPr>
        <p:spPr bwMode="gray">
          <a:xfrm>
            <a:off x="421003" y="1992985"/>
            <a:ext cx="9851401" cy="4671709"/>
          </a:xfrm>
          <a:prstGeom prst="rect">
            <a:avLst/>
          </a:prstGeom>
        </p:spPr>
        <p:txBody>
          <a:bodyPr vert="horz" lIns="20526" tIns="0" rIns="20526" bIns="0" rtlCol="0">
            <a:noAutofit/>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p:txBody>
      </p:sp>
      <p:sp>
        <p:nvSpPr>
          <p:cNvPr id="4" name="Date Placeholder 3"/>
          <p:cNvSpPr>
            <a:spLocks noGrp="1"/>
          </p:cNvSpPr>
          <p:nvPr>
            <p:ph type="dt" sz="half" idx="2"/>
          </p:nvPr>
        </p:nvSpPr>
        <p:spPr bwMode="gray">
          <a:xfrm>
            <a:off x="421003" y="7263805"/>
            <a:ext cx="692897" cy="198458"/>
          </a:xfrm>
          <a:prstGeom prst="rect">
            <a:avLst/>
          </a:prstGeom>
        </p:spPr>
        <p:txBody>
          <a:bodyPr vert="horz" lIns="0" tIns="0" rIns="0" bIns="0" rtlCol="0" anchor="t"/>
          <a:lstStyle>
            <a:lvl1pPr algn="l">
              <a:defRPr sz="900">
                <a:solidFill>
                  <a:schemeClr val="tx1"/>
                </a:solidFill>
                <a:latin typeface="+mn-lt"/>
                <a:cs typeface="Times New Roman" panose="02020603050405020304" pitchFamily="18" charset="0"/>
              </a:defRPr>
            </a:lvl1pPr>
          </a:lstStyle>
          <a:p>
            <a:pPr defTabSz="521344" rtl="0" fontAlgn="auto">
              <a:spcBef>
                <a:spcPts val="0"/>
              </a:spcBef>
              <a:spcAft>
                <a:spcPts val="0"/>
              </a:spcAft>
            </a:pPr>
            <a:fld id="{194E5EA4-45EB-498E-8901-6D9303F88AA9}" type="datetime1">
              <a:rPr lang="en-GB" b="0" smtClean="0">
                <a:solidFill>
                  <a:prstClr val="black"/>
                </a:solidFill>
              </a:rPr>
              <a:pPr defTabSz="521344" rtl="0" fontAlgn="auto">
                <a:spcBef>
                  <a:spcPts val="0"/>
                </a:spcBef>
                <a:spcAft>
                  <a:spcPts val="0"/>
                </a:spcAft>
              </a:pPr>
              <a:t>09/11/2020</a:t>
            </a:fld>
            <a:endParaRPr lang="en-GB" b="0">
              <a:solidFill>
                <a:prstClr val="black"/>
              </a:solidFill>
            </a:endParaRPr>
          </a:p>
        </p:txBody>
      </p:sp>
      <p:sp>
        <p:nvSpPr>
          <p:cNvPr id="5" name="Footer Placeholder 4"/>
          <p:cNvSpPr>
            <a:spLocks noGrp="1"/>
          </p:cNvSpPr>
          <p:nvPr>
            <p:ph type="ftr" sz="quarter" idx="3"/>
          </p:nvPr>
        </p:nvSpPr>
        <p:spPr bwMode="gray">
          <a:xfrm>
            <a:off x="1221773" y="7263806"/>
            <a:ext cx="2576231" cy="257407"/>
          </a:xfrm>
          <a:prstGeom prst="rect">
            <a:avLst/>
          </a:prstGeom>
        </p:spPr>
        <p:txBody>
          <a:bodyPr vert="horz" lIns="0" tIns="0" rIns="0" bIns="0" rtlCol="0" anchor="t"/>
          <a:lstStyle>
            <a:lvl1pPr algn="l">
              <a:defRPr sz="900">
                <a:solidFill>
                  <a:schemeClr val="tx1"/>
                </a:solidFill>
                <a:latin typeface="+mn-lt"/>
                <a:cs typeface="Times New Roman" panose="02020603050405020304" pitchFamily="18" charset="0"/>
              </a:defRPr>
            </a:lvl1pPr>
          </a:lstStyle>
          <a:p>
            <a:pPr defTabSz="521344" rtl="0" fontAlgn="auto">
              <a:spcBef>
                <a:spcPts val="0"/>
              </a:spcBef>
              <a:spcAft>
                <a:spcPts val="0"/>
              </a:spcAft>
            </a:pPr>
            <a:r>
              <a:rPr lang="en-US" b="0">
                <a:solidFill>
                  <a:prstClr val="black"/>
                </a:solidFill>
              </a:rPr>
              <a:t>|     Monitoring WASH in Health Care Facilities</a:t>
            </a:r>
            <a:endParaRPr lang="en-GB" b="0" dirty="0">
              <a:solidFill>
                <a:prstClr val="black"/>
              </a:solidFill>
            </a:endParaRPr>
          </a:p>
        </p:txBody>
      </p:sp>
      <p:sp>
        <p:nvSpPr>
          <p:cNvPr id="6" name="Slide Number Placeholder 5"/>
          <p:cNvSpPr>
            <a:spLocks noGrp="1"/>
          </p:cNvSpPr>
          <p:nvPr>
            <p:ph type="sldNum" sz="quarter" idx="4"/>
          </p:nvPr>
        </p:nvSpPr>
        <p:spPr bwMode="gray">
          <a:xfrm>
            <a:off x="10013166" y="7263805"/>
            <a:ext cx="254293" cy="198458"/>
          </a:xfrm>
          <a:prstGeom prst="rect">
            <a:avLst/>
          </a:prstGeom>
        </p:spPr>
        <p:txBody>
          <a:bodyPr vert="horz" lIns="0" tIns="0" rIns="0" bIns="0" rtlCol="0" anchor="t"/>
          <a:lstStyle>
            <a:lvl1pPr algn="r">
              <a:defRPr sz="900" b="0">
                <a:solidFill>
                  <a:schemeClr val="tx1"/>
                </a:solidFill>
                <a:latin typeface="+mn-lt"/>
                <a:cs typeface="Times New Roman" panose="02020603050405020304" pitchFamily="18" charset="0"/>
              </a:defRPr>
            </a:lvl1pPr>
          </a:lstStyle>
          <a:p>
            <a:pPr defTabSz="521344" rtl="0" fontAlgn="auto">
              <a:spcBef>
                <a:spcPts val="0"/>
              </a:spcBef>
              <a:spcAft>
                <a:spcPts val="0"/>
              </a:spcAft>
            </a:pPr>
            <a:fld id="{A74CE0EA-F3B5-4684-BA10-C594598FDB9C}" type="slidenum">
              <a:rPr lang="en-GB" smtClean="0">
                <a:solidFill>
                  <a:prstClr val="black"/>
                </a:solidFill>
              </a:rPr>
              <a:pPr defTabSz="521344" rtl="0" fontAlgn="auto">
                <a:spcBef>
                  <a:spcPts val="0"/>
                </a:spcBef>
                <a:spcAft>
                  <a:spcPts val="0"/>
                </a:spcAft>
              </a:pPr>
              <a:t>‹#›</a:t>
            </a:fld>
            <a:endParaRPr lang="en-GB">
              <a:solidFill>
                <a:prstClr val="black"/>
              </a:solidFill>
            </a:endParaRPr>
          </a:p>
        </p:txBody>
      </p:sp>
    </p:spTree>
    <p:extLst>
      <p:ext uri="{BB962C8B-B14F-4D97-AF65-F5344CB8AC3E}">
        <p14:creationId xmlns:p14="http://schemas.microsoft.com/office/powerpoint/2010/main" val="27646319"/>
      </p:ext>
    </p:extLst>
  </p:cSld>
  <p:clrMap bg1="lt1" tx1="dk1" bg2="lt2" tx2="dk2" accent1="accent1" accent2="accent2" accent3="accent3" accent4="accent4" accent5="accent5" accent6="accent6" hlink="hlink" folHlink="folHlink"/>
  <p:sldLayoutIdLst>
    <p:sldLayoutId id="2147483916" r:id="rId1"/>
    <p:sldLayoutId id="2147483917" r:id="rId2"/>
    <p:sldLayoutId id="2147483918" r:id="rId3"/>
    <p:sldLayoutId id="2147483919" r:id="rId4"/>
    <p:sldLayoutId id="2147483920" r:id="rId5"/>
    <p:sldLayoutId id="2147483921" r:id="rId6"/>
    <p:sldLayoutId id="2147483922" r:id="rId7"/>
    <p:sldLayoutId id="2147483923" r:id="rId8"/>
    <p:sldLayoutId id="2147483924" r:id="rId9"/>
    <p:sldLayoutId id="2147483925" r:id="rId10"/>
    <p:sldLayoutId id="2147483926" r:id="rId11"/>
    <p:sldLayoutId id="2147483927" r:id="rId12"/>
    <p:sldLayoutId id="2147483928" r:id="rId13"/>
    <p:sldLayoutId id="2147483929" r:id="rId14"/>
    <p:sldLayoutId id="2147483930" r:id="rId15"/>
    <p:sldLayoutId id="2147483931" r:id="rId16"/>
    <p:sldLayoutId id="2147483932" r:id="rId17"/>
    <p:sldLayoutId id="2147483935" r:id="rId18"/>
    <p:sldLayoutId id="2147483936" r:id="rId19"/>
    <p:sldLayoutId id="2147483939" r:id="rId20"/>
    <p:sldLayoutId id="2147484067" r:id="rId21"/>
    <p:sldLayoutId id="2147484080" r:id="rId22"/>
  </p:sldLayoutIdLst>
  <p:hf hdr="0"/>
  <p:txStyles>
    <p:titleStyle>
      <a:lvl1pPr algn="l" defTabSz="1042688" rtl="0" eaLnBrk="1" latinLnBrk="0" hangingPunct="1">
        <a:lnSpc>
          <a:spcPct val="90000"/>
        </a:lnSpc>
        <a:spcBef>
          <a:spcPct val="0"/>
        </a:spcBef>
        <a:buNone/>
        <a:defRPr sz="3200" b="1" kern="1200">
          <a:solidFill>
            <a:srgbClr val="0092CC"/>
          </a:solidFill>
          <a:latin typeface="+mj-lt"/>
          <a:ea typeface="+mj-ea"/>
          <a:cs typeface="+mj-cs"/>
        </a:defRPr>
      </a:lvl1pPr>
    </p:titleStyle>
    <p:bodyStyle>
      <a:lvl1pPr marL="0" indent="0" algn="l" defTabSz="1042688" rtl="0" eaLnBrk="1" latinLnBrk="0" hangingPunct="1">
        <a:lnSpc>
          <a:spcPct val="110000"/>
        </a:lnSpc>
        <a:spcBef>
          <a:spcPts val="1141"/>
        </a:spcBef>
        <a:spcAft>
          <a:spcPts val="684"/>
        </a:spcAft>
        <a:buClr>
          <a:schemeClr val="tx1"/>
        </a:buClr>
        <a:buSzPct val="80000"/>
        <a:buFontTx/>
        <a:buNone/>
        <a:defRPr sz="1600" b="0" kern="1200">
          <a:solidFill>
            <a:srgbClr val="09164D"/>
          </a:solidFill>
          <a:latin typeface="+mn-lt"/>
          <a:ea typeface="+mn-ea"/>
          <a:cs typeface="Times New Roman" panose="02020603050405020304" pitchFamily="18" charset="0"/>
        </a:defRPr>
      </a:lvl1pPr>
      <a:lvl2pPr marL="410920" indent="-204555" algn="l" defTabSz="1042688"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2pPr>
      <a:lvl3pPr marL="943125" indent="-325841" algn="l" defTabSz="1042688"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3pPr>
      <a:lvl4pPr marL="1344995" indent="-325841" algn="l" defTabSz="1042688"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4pPr>
      <a:lvl5pPr marL="1842807" indent="-409111" algn="l" defTabSz="1042688"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5pPr>
      <a:lvl6pPr marL="2351479" indent="-409111" algn="l" defTabSz="1042688" rtl="0" eaLnBrk="1" latinLnBrk="0" hangingPunct="1">
        <a:lnSpc>
          <a:spcPct val="90000"/>
        </a:lnSpc>
        <a:spcBef>
          <a:spcPts val="570"/>
        </a:spcBef>
        <a:buFont typeface="Arial" panose="020B0604020202020204" pitchFamily="34" charset="0"/>
        <a:buChar char="•"/>
        <a:defRPr sz="1600" kern="1200">
          <a:solidFill>
            <a:srgbClr val="09164D"/>
          </a:solidFill>
          <a:latin typeface="+mn-lt"/>
          <a:ea typeface="+mn-ea"/>
          <a:cs typeface="+mn-cs"/>
        </a:defRPr>
      </a:lvl6pPr>
      <a:lvl7pPr marL="3388735" indent="-260672" algn="l" defTabSz="1042688"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7pPr>
      <a:lvl8pPr marL="3910080" indent="-260672" algn="l" defTabSz="1042688"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8pPr>
      <a:lvl9pPr marL="4431424" indent="-260672" algn="l" defTabSz="1042688"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9pPr>
    </p:bodyStyle>
    <p:otherStyle>
      <a:defPPr>
        <a:defRPr lang="en-US"/>
      </a:defPPr>
      <a:lvl1pPr marL="0" algn="l" defTabSz="1042688" rtl="0" eaLnBrk="1" latinLnBrk="0" hangingPunct="1">
        <a:defRPr sz="2100" kern="1200">
          <a:solidFill>
            <a:schemeClr val="tx1"/>
          </a:solidFill>
          <a:latin typeface="+mn-lt"/>
          <a:ea typeface="+mn-ea"/>
          <a:cs typeface="+mn-cs"/>
        </a:defRPr>
      </a:lvl1pPr>
      <a:lvl2pPr marL="521344" algn="l" defTabSz="1042688" rtl="0" eaLnBrk="1" latinLnBrk="0" hangingPunct="1">
        <a:defRPr sz="2100" kern="1200">
          <a:solidFill>
            <a:schemeClr val="tx1"/>
          </a:solidFill>
          <a:latin typeface="+mn-lt"/>
          <a:ea typeface="+mn-ea"/>
          <a:cs typeface="+mn-cs"/>
        </a:defRPr>
      </a:lvl2pPr>
      <a:lvl3pPr marL="1042688" algn="l" defTabSz="1042688" rtl="0" eaLnBrk="1" latinLnBrk="0" hangingPunct="1">
        <a:defRPr sz="2100" kern="1200">
          <a:solidFill>
            <a:schemeClr val="tx1"/>
          </a:solidFill>
          <a:latin typeface="+mn-lt"/>
          <a:ea typeface="+mn-ea"/>
          <a:cs typeface="+mn-cs"/>
        </a:defRPr>
      </a:lvl3pPr>
      <a:lvl4pPr marL="1564032" algn="l" defTabSz="1042688" rtl="0" eaLnBrk="1" latinLnBrk="0" hangingPunct="1">
        <a:defRPr sz="2100" kern="1200">
          <a:solidFill>
            <a:schemeClr val="tx1"/>
          </a:solidFill>
          <a:latin typeface="+mn-lt"/>
          <a:ea typeface="+mn-ea"/>
          <a:cs typeface="+mn-cs"/>
        </a:defRPr>
      </a:lvl4pPr>
      <a:lvl5pPr marL="2085376" algn="l" defTabSz="1042688" rtl="0" eaLnBrk="1" latinLnBrk="0" hangingPunct="1">
        <a:defRPr sz="2100" kern="1200">
          <a:solidFill>
            <a:schemeClr val="tx1"/>
          </a:solidFill>
          <a:latin typeface="+mn-lt"/>
          <a:ea typeface="+mn-ea"/>
          <a:cs typeface="+mn-cs"/>
        </a:defRPr>
      </a:lvl5pPr>
      <a:lvl6pPr marL="2606719" algn="l" defTabSz="1042688" rtl="0" eaLnBrk="1" latinLnBrk="0" hangingPunct="1">
        <a:defRPr sz="2100" kern="1200">
          <a:solidFill>
            <a:schemeClr val="tx1"/>
          </a:solidFill>
          <a:latin typeface="+mn-lt"/>
          <a:ea typeface="+mn-ea"/>
          <a:cs typeface="+mn-cs"/>
        </a:defRPr>
      </a:lvl6pPr>
      <a:lvl7pPr marL="3128064" algn="l" defTabSz="1042688" rtl="0" eaLnBrk="1" latinLnBrk="0" hangingPunct="1">
        <a:defRPr sz="2100" kern="1200">
          <a:solidFill>
            <a:schemeClr val="tx1"/>
          </a:solidFill>
          <a:latin typeface="+mn-lt"/>
          <a:ea typeface="+mn-ea"/>
          <a:cs typeface="+mn-cs"/>
        </a:defRPr>
      </a:lvl7pPr>
      <a:lvl8pPr marL="3649408" algn="l" defTabSz="1042688" rtl="0" eaLnBrk="1" latinLnBrk="0" hangingPunct="1">
        <a:defRPr sz="2100" kern="1200">
          <a:solidFill>
            <a:schemeClr val="tx1"/>
          </a:solidFill>
          <a:latin typeface="+mn-lt"/>
          <a:ea typeface="+mn-ea"/>
          <a:cs typeface="+mn-cs"/>
        </a:defRPr>
      </a:lvl8pPr>
      <a:lvl9pPr marL="4170751" algn="l" defTabSz="1042688" rtl="0" eaLnBrk="1" latinLnBrk="0" hangingPunct="1">
        <a:defRPr sz="21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139">
          <p15:clr>
            <a:srgbClr val="F26B43"/>
          </p15:clr>
        </p15:guide>
        <p15:guide id="2" orient="horz" pos="3809">
          <p15:clr>
            <a:srgbClr val="F26B43"/>
          </p15:clr>
        </p15:guide>
        <p15:guide id="3" pos="2880">
          <p15:clr>
            <a:srgbClr val="F26B43"/>
          </p15:clr>
        </p15:guide>
        <p15:guide id="4" pos="226">
          <p15:clr>
            <a:srgbClr val="F26B43"/>
          </p15:clr>
        </p15:guide>
        <p15:guide id="5" pos="5534">
          <p15:clr>
            <a:srgbClr val="F26B43"/>
          </p15:clr>
        </p15:guide>
        <p15:guide id="6" pos="2939">
          <p15:clr>
            <a:srgbClr val="F26B43"/>
          </p15:clr>
        </p15:guide>
        <p15:guide id="7" pos="282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20999" y="405317"/>
            <a:ext cx="7157000" cy="793833"/>
          </a:xfrm>
          <a:prstGeom prst="rect">
            <a:avLst/>
          </a:prstGeom>
        </p:spPr>
        <p:txBody>
          <a:bodyPr vert="horz" lIns="20533" tIns="0" rIns="410652" bIns="0" rtlCol="0" anchor="b">
            <a:noAutofit/>
          </a:bodyPr>
          <a:lstStyle/>
          <a:p>
            <a:r>
              <a:rPr lang="en-GB" noProof="0"/>
              <a:t>Click to edit </a:t>
            </a:r>
            <a:br>
              <a:rPr lang="en-GB" noProof="0"/>
            </a:br>
            <a:r>
              <a:rPr lang="en-GB" noProof="0"/>
              <a:t>Master title style</a:t>
            </a:r>
          </a:p>
        </p:txBody>
      </p:sp>
      <p:sp>
        <p:nvSpPr>
          <p:cNvPr id="3" name="Text Placeholder 2"/>
          <p:cNvSpPr>
            <a:spLocks noGrp="1"/>
          </p:cNvSpPr>
          <p:nvPr>
            <p:ph type="body" idx="1"/>
          </p:nvPr>
        </p:nvSpPr>
        <p:spPr bwMode="gray">
          <a:xfrm>
            <a:off x="421000" y="1992985"/>
            <a:ext cx="9851401" cy="4671709"/>
          </a:xfrm>
          <a:prstGeom prst="rect">
            <a:avLst/>
          </a:prstGeom>
        </p:spPr>
        <p:txBody>
          <a:bodyPr vert="horz" lIns="20533" tIns="0" rIns="20533" bIns="0" rtlCol="0">
            <a:noAutofit/>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p:txBody>
      </p:sp>
      <p:sp>
        <p:nvSpPr>
          <p:cNvPr id="4" name="Date Placeholder 3"/>
          <p:cNvSpPr>
            <a:spLocks noGrp="1"/>
          </p:cNvSpPr>
          <p:nvPr>
            <p:ph type="dt" sz="half" idx="2"/>
          </p:nvPr>
        </p:nvSpPr>
        <p:spPr bwMode="gray">
          <a:xfrm>
            <a:off x="420999" y="7263805"/>
            <a:ext cx="692897" cy="198458"/>
          </a:xfrm>
          <a:prstGeom prst="rect">
            <a:avLst/>
          </a:prstGeom>
        </p:spPr>
        <p:txBody>
          <a:bodyPr vert="horz" lIns="0" tIns="0" rIns="0" bIns="0" rtlCol="0" anchor="t"/>
          <a:lstStyle>
            <a:lvl1pPr algn="l">
              <a:defRPr sz="900">
                <a:solidFill>
                  <a:schemeClr val="tx1"/>
                </a:solidFill>
                <a:latin typeface="+mn-lt"/>
                <a:cs typeface="Times New Roman" panose="02020603050405020304" pitchFamily="18" charset="0"/>
              </a:defRPr>
            </a:lvl1pPr>
          </a:lstStyle>
          <a:p>
            <a:pPr defTabSz="1043056" rtl="0" fontAlgn="auto">
              <a:spcBef>
                <a:spcPts val="0"/>
              </a:spcBef>
              <a:spcAft>
                <a:spcPts val="0"/>
              </a:spcAft>
            </a:pPr>
            <a:fld id="{194E5EA4-45EB-498E-8901-6D9303F88AA9}" type="datetime1">
              <a:rPr lang="en-GB" b="0" smtClean="0">
                <a:solidFill>
                  <a:prstClr val="black"/>
                </a:solidFill>
              </a:rPr>
              <a:pPr defTabSz="1043056" rtl="0" fontAlgn="auto">
                <a:spcBef>
                  <a:spcPts val="0"/>
                </a:spcBef>
                <a:spcAft>
                  <a:spcPts val="0"/>
                </a:spcAft>
              </a:pPr>
              <a:t>09/11/2020</a:t>
            </a:fld>
            <a:endParaRPr lang="en-GB" b="0">
              <a:solidFill>
                <a:prstClr val="black"/>
              </a:solidFill>
            </a:endParaRPr>
          </a:p>
        </p:txBody>
      </p:sp>
      <p:sp>
        <p:nvSpPr>
          <p:cNvPr id="5" name="Footer Placeholder 4"/>
          <p:cNvSpPr>
            <a:spLocks noGrp="1"/>
          </p:cNvSpPr>
          <p:nvPr>
            <p:ph type="ftr" sz="quarter" idx="3"/>
          </p:nvPr>
        </p:nvSpPr>
        <p:spPr bwMode="gray">
          <a:xfrm>
            <a:off x="1221770" y="7263805"/>
            <a:ext cx="2576231" cy="257407"/>
          </a:xfrm>
          <a:prstGeom prst="rect">
            <a:avLst/>
          </a:prstGeom>
        </p:spPr>
        <p:txBody>
          <a:bodyPr vert="horz" lIns="0" tIns="0" rIns="0" bIns="0" rtlCol="0" anchor="t"/>
          <a:lstStyle>
            <a:lvl1pPr algn="l">
              <a:defRPr sz="900">
                <a:solidFill>
                  <a:schemeClr val="tx1"/>
                </a:solidFill>
                <a:latin typeface="+mn-lt"/>
                <a:cs typeface="Times New Roman" panose="02020603050405020304" pitchFamily="18" charset="0"/>
              </a:defRPr>
            </a:lvl1pPr>
          </a:lstStyle>
          <a:p>
            <a:pPr defTabSz="1043056" rtl="0" fontAlgn="auto">
              <a:spcBef>
                <a:spcPts val="0"/>
              </a:spcBef>
              <a:spcAft>
                <a:spcPts val="0"/>
              </a:spcAft>
            </a:pPr>
            <a:r>
              <a:rPr lang="en-US" b="0" dirty="0">
                <a:solidFill>
                  <a:prstClr val="black"/>
                </a:solidFill>
              </a:rPr>
              <a:t>|     Monitoring WASH in Health Care Facilities</a:t>
            </a:r>
            <a:endParaRPr lang="en-GB" b="0" dirty="0">
              <a:solidFill>
                <a:prstClr val="black"/>
              </a:solidFill>
            </a:endParaRPr>
          </a:p>
        </p:txBody>
      </p:sp>
      <p:sp>
        <p:nvSpPr>
          <p:cNvPr id="6" name="Slide Number Placeholder 5"/>
          <p:cNvSpPr>
            <a:spLocks noGrp="1"/>
          </p:cNvSpPr>
          <p:nvPr>
            <p:ph type="sldNum" sz="quarter" idx="4"/>
          </p:nvPr>
        </p:nvSpPr>
        <p:spPr bwMode="gray">
          <a:xfrm>
            <a:off x="10013164" y="7263805"/>
            <a:ext cx="254293" cy="198458"/>
          </a:xfrm>
          <a:prstGeom prst="rect">
            <a:avLst/>
          </a:prstGeom>
        </p:spPr>
        <p:txBody>
          <a:bodyPr vert="horz" lIns="0" tIns="0" rIns="0" bIns="0" rtlCol="0" anchor="t"/>
          <a:lstStyle>
            <a:lvl1pPr algn="r">
              <a:defRPr sz="900" b="0">
                <a:solidFill>
                  <a:schemeClr val="tx1"/>
                </a:solidFill>
                <a:latin typeface="+mn-lt"/>
                <a:cs typeface="Times New Roman" panose="02020603050405020304" pitchFamily="18" charset="0"/>
              </a:defRPr>
            </a:lvl1pPr>
          </a:lstStyle>
          <a:p>
            <a:pPr defTabSz="1043056" rtl="0" fontAlgn="auto">
              <a:spcBef>
                <a:spcPts val="0"/>
              </a:spcBef>
              <a:spcAft>
                <a:spcPts val="0"/>
              </a:spcAft>
            </a:pPr>
            <a:fld id="{A74CE0EA-F3B5-4684-BA10-C594598FDB9C}" type="slidenum">
              <a:rPr lang="en-GB" smtClean="0">
                <a:solidFill>
                  <a:prstClr val="black"/>
                </a:solidFill>
              </a:rPr>
              <a:pPr defTabSz="1043056" rtl="0" fontAlgn="auto">
                <a:spcBef>
                  <a:spcPts val="0"/>
                </a:spcBef>
                <a:spcAft>
                  <a:spcPts val="0"/>
                </a:spcAft>
              </a:pPr>
              <a:t>‹#›</a:t>
            </a:fld>
            <a:endParaRPr lang="en-GB">
              <a:solidFill>
                <a:prstClr val="black"/>
              </a:solidFill>
            </a:endParaRPr>
          </a:p>
        </p:txBody>
      </p:sp>
    </p:spTree>
    <p:extLst>
      <p:ext uri="{BB962C8B-B14F-4D97-AF65-F5344CB8AC3E}">
        <p14:creationId xmlns:p14="http://schemas.microsoft.com/office/powerpoint/2010/main" val="1241214549"/>
      </p:ext>
    </p:extLst>
  </p:cSld>
  <p:clrMap bg1="lt1" tx1="dk1" bg2="lt2" tx2="dk2" accent1="accent1" accent2="accent2" accent3="accent3" accent4="accent4" accent5="accent5" accent6="accent6" hlink="hlink" folHlink="folHlink"/>
  <p:sldLayoutIdLst>
    <p:sldLayoutId id="2147484026" r:id="rId1"/>
    <p:sldLayoutId id="2147484027" r:id="rId2"/>
    <p:sldLayoutId id="2147484028" r:id="rId3"/>
    <p:sldLayoutId id="2147484029" r:id="rId4"/>
    <p:sldLayoutId id="2147484030" r:id="rId5"/>
    <p:sldLayoutId id="2147484031" r:id="rId6"/>
    <p:sldLayoutId id="2147484032" r:id="rId7"/>
    <p:sldLayoutId id="2147484033" r:id="rId8"/>
    <p:sldLayoutId id="2147484034" r:id="rId9"/>
    <p:sldLayoutId id="2147484035" r:id="rId10"/>
    <p:sldLayoutId id="2147484036" r:id="rId11"/>
    <p:sldLayoutId id="2147484037" r:id="rId12"/>
    <p:sldLayoutId id="2147484038" r:id="rId13"/>
    <p:sldLayoutId id="2147484039" r:id="rId14"/>
    <p:sldLayoutId id="2147484040" r:id="rId15"/>
    <p:sldLayoutId id="2147484043" r:id="rId16"/>
    <p:sldLayoutId id="2147484046" r:id="rId17"/>
    <p:sldLayoutId id="2147484047" r:id="rId18"/>
    <p:sldLayoutId id="2147484048" r:id="rId19"/>
  </p:sldLayoutIdLst>
  <p:hf hdr="0"/>
  <p:txStyles>
    <p:titleStyle>
      <a:lvl1pPr algn="l" defTabSz="1043056" rtl="0" eaLnBrk="1" latinLnBrk="0" hangingPunct="1">
        <a:lnSpc>
          <a:spcPct val="90000"/>
        </a:lnSpc>
        <a:spcBef>
          <a:spcPct val="0"/>
        </a:spcBef>
        <a:buNone/>
        <a:defRPr sz="3200" b="1" kern="1200">
          <a:solidFill>
            <a:srgbClr val="0092CC"/>
          </a:solidFill>
          <a:latin typeface="+mj-lt"/>
          <a:ea typeface="+mj-ea"/>
          <a:cs typeface="+mj-cs"/>
        </a:defRPr>
      </a:lvl1pPr>
    </p:titleStyle>
    <p:bodyStyle>
      <a:lvl1pPr marL="0" indent="0" algn="l" defTabSz="1043056" rtl="0" eaLnBrk="1" latinLnBrk="0" hangingPunct="1">
        <a:lnSpc>
          <a:spcPct val="110000"/>
        </a:lnSpc>
        <a:spcBef>
          <a:spcPts val="1141"/>
        </a:spcBef>
        <a:spcAft>
          <a:spcPts val="684"/>
        </a:spcAft>
        <a:buClr>
          <a:schemeClr val="tx1"/>
        </a:buClr>
        <a:buSzPct val="80000"/>
        <a:buFontTx/>
        <a:buNone/>
        <a:defRPr sz="1600" b="0" kern="1200">
          <a:solidFill>
            <a:schemeClr val="tx1"/>
          </a:solidFill>
          <a:latin typeface="+mn-lt"/>
          <a:ea typeface="+mn-ea"/>
          <a:cs typeface="Times New Roman" panose="02020603050405020304" pitchFamily="18" charset="0"/>
        </a:defRPr>
      </a:lvl1pPr>
      <a:lvl2pPr marL="411066" indent="-204628" algn="l" defTabSz="1043056"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chemeClr val="tx1"/>
          </a:solidFill>
          <a:latin typeface="+mn-lt"/>
          <a:ea typeface="+mn-ea"/>
          <a:cs typeface="+mn-cs"/>
        </a:defRPr>
      </a:lvl2pPr>
      <a:lvl3pPr marL="943458" indent="-325955" algn="l" defTabSz="1043056"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chemeClr val="tx1"/>
          </a:solidFill>
          <a:latin typeface="+mn-lt"/>
          <a:ea typeface="+mn-ea"/>
          <a:cs typeface="+mn-cs"/>
        </a:defRPr>
      </a:lvl3pPr>
      <a:lvl4pPr marL="1345470" indent="-325955" algn="l" defTabSz="1043056"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chemeClr val="tx1"/>
          </a:solidFill>
          <a:latin typeface="+mn-lt"/>
          <a:ea typeface="+mn-ea"/>
          <a:cs typeface="+mn-cs"/>
        </a:defRPr>
      </a:lvl4pPr>
      <a:lvl5pPr marL="1843457" indent="-409255" algn="l" defTabSz="1043056"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chemeClr val="tx1"/>
          </a:solidFill>
          <a:latin typeface="+mn-lt"/>
          <a:ea typeface="+mn-ea"/>
          <a:cs typeface="+mn-cs"/>
        </a:defRPr>
      </a:lvl5pPr>
      <a:lvl6pPr marL="2352309" indent="-409255" algn="l" defTabSz="1043056" rtl="0" eaLnBrk="1" latinLnBrk="0" hangingPunct="1">
        <a:lnSpc>
          <a:spcPct val="90000"/>
        </a:lnSpc>
        <a:spcBef>
          <a:spcPts val="570"/>
        </a:spcBef>
        <a:buFont typeface="Arial" panose="020B0604020202020204" pitchFamily="34" charset="0"/>
        <a:buChar char="•"/>
        <a:defRPr sz="1600" kern="1200">
          <a:solidFill>
            <a:schemeClr val="tx1"/>
          </a:solidFill>
          <a:latin typeface="+mn-lt"/>
          <a:ea typeface="+mn-ea"/>
          <a:cs typeface="+mn-cs"/>
        </a:defRPr>
      </a:lvl6pPr>
      <a:lvl7pPr marL="3389932" indent="-260764" algn="l" defTabSz="1043056"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7pPr>
      <a:lvl8pPr marL="3911460" indent="-260764" algn="l" defTabSz="1043056"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8pPr>
      <a:lvl9pPr marL="4432988" indent="-260764" algn="l" defTabSz="1043056"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139">
          <p15:clr>
            <a:srgbClr val="F26B43"/>
          </p15:clr>
        </p15:guide>
        <p15:guide id="2" orient="horz" pos="3809">
          <p15:clr>
            <a:srgbClr val="F26B43"/>
          </p15:clr>
        </p15:guide>
        <p15:guide id="3" pos="2880">
          <p15:clr>
            <a:srgbClr val="F26B43"/>
          </p15:clr>
        </p15:guide>
        <p15:guide id="4" pos="226">
          <p15:clr>
            <a:srgbClr val="F26B43"/>
          </p15:clr>
        </p15:guide>
        <p15:guide id="5" pos="5534">
          <p15:clr>
            <a:srgbClr val="F26B43"/>
          </p15:clr>
        </p15:guide>
        <p15:guide id="6" pos="2939">
          <p15:clr>
            <a:srgbClr val="F26B43"/>
          </p15:clr>
        </p15:guide>
        <p15:guide id="7" pos="282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20999" y="405317"/>
            <a:ext cx="7157000" cy="793833"/>
          </a:xfrm>
          <a:prstGeom prst="rect">
            <a:avLst/>
          </a:prstGeom>
        </p:spPr>
        <p:txBody>
          <a:bodyPr vert="horz" lIns="18000" tIns="0" rIns="360000" bIns="0" rtlCol="0" anchor="b">
            <a:noAutofit/>
          </a:bodyPr>
          <a:lstStyle/>
          <a:p>
            <a:r>
              <a:rPr lang="en-GB" noProof="0"/>
              <a:t>Click to edit </a:t>
            </a:r>
            <a:br>
              <a:rPr lang="en-GB" noProof="0"/>
            </a:br>
            <a:r>
              <a:rPr lang="en-GB" noProof="0"/>
              <a:t>Master title style</a:t>
            </a:r>
          </a:p>
        </p:txBody>
      </p:sp>
      <p:sp>
        <p:nvSpPr>
          <p:cNvPr id="3" name="Text Placeholder 2"/>
          <p:cNvSpPr>
            <a:spLocks noGrp="1"/>
          </p:cNvSpPr>
          <p:nvPr>
            <p:ph type="body" idx="1"/>
          </p:nvPr>
        </p:nvSpPr>
        <p:spPr bwMode="gray">
          <a:xfrm>
            <a:off x="421001" y="1992985"/>
            <a:ext cx="9851401" cy="4671709"/>
          </a:xfrm>
          <a:prstGeom prst="rect">
            <a:avLst/>
          </a:prstGeom>
        </p:spPr>
        <p:txBody>
          <a:bodyPr vert="horz" lIns="18000" tIns="0" rIns="18000" bIns="0" rtlCol="0">
            <a:noAutofit/>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p:txBody>
      </p:sp>
      <p:sp>
        <p:nvSpPr>
          <p:cNvPr id="4" name="Date Placeholder 3"/>
          <p:cNvSpPr>
            <a:spLocks noGrp="1"/>
          </p:cNvSpPr>
          <p:nvPr>
            <p:ph type="dt" sz="half" idx="2"/>
          </p:nvPr>
        </p:nvSpPr>
        <p:spPr bwMode="gray">
          <a:xfrm>
            <a:off x="421001" y="7263805"/>
            <a:ext cx="692897" cy="198458"/>
          </a:xfrm>
          <a:prstGeom prst="rect">
            <a:avLst/>
          </a:prstGeom>
        </p:spPr>
        <p:txBody>
          <a:bodyPr vert="horz" lIns="0" tIns="0" rIns="0" bIns="0" rtlCol="0" anchor="t"/>
          <a:lstStyle>
            <a:lvl1pPr algn="l">
              <a:defRPr sz="831">
                <a:solidFill>
                  <a:schemeClr val="tx1"/>
                </a:solidFill>
                <a:latin typeface="+mn-lt"/>
                <a:cs typeface="Times New Roman" panose="02020603050405020304" pitchFamily="18" charset="0"/>
              </a:defRPr>
            </a:lvl1pPr>
          </a:lstStyle>
          <a:p>
            <a:pPr defTabSz="475204"/>
            <a:fld id="{194E5EA4-45EB-498E-8901-6D9303F88AA9}" type="datetime1">
              <a:rPr lang="en-GB" smtClean="0">
                <a:solidFill>
                  <a:prstClr val="black"/>
                </a:solidFill>
              </a:rPr>
              <a:pPr defTabSz="475204"/>
              <a:t>09/11/2020</a:t>
            </a:fld>
            <a:endParaRPr lang="en-GB">
              <a:solidFill>
                <a:prstClr val="black"/>
              </a:solidFill>
            </a:endParaRPr>
          </a:p>
        </p:txBody>
      </p:sp>
      <p:sp>
        <p:nvSpPr>
          <p:cNvPr id="5" name="Footer Placeholder 4"/>
          <p:cNvSpPr>
            <a:spLocks noGrp="1"/>
          </p:cNvSpPr>
          <p:nvPr>
            <p:ph type="ftr" sz="quarter" idx="3"/>
          </p:nvPr>
        </p:nvSpPr>
        <p:spPr bwMode="gray">
          <a:xfrm>
            <a:off x="1221771" y="7263806"/>
            <a:ext cx="2576231" cy="257407"/>
          </a:xfrm>
          <a:prstGeom prst="rect">
            <a:avLst/>
          </a:prstGeom>
        </p:spPr>
        <p:txBody>
          <a:bodyPr vert="horz" lIns="0" tIns="0" rIns="0" bIns="0" rtlCol="0" anchor="t"/>
          <a:lstStyle>
            <a:lvl1pPr algn="l">
              <a:defRPr sz="831">
                <a:solidFill>
                  <a:schemeClr val="tx1"/>
                </a:solidFill>
                <a:latin typeface="+mn-lt"/>
                <a:cs typeface="Times New Roman" panose="02020603050405020304" pitchFamily="18" charset="0"/>
              </a:defRPr>
            </a:lvl1pPr>
          </a:lstStyle>
          <a:p>
            <a:pPr defTabSz="475204"/>
            <a:r>
              <a:rPr lang="en-US">
                <a:solidFill>
                  <a:prstClr val="black"/>
                </a:solidFill>
              </a:rPr>
              <a:t>|     Monitoring WASH in Health Care Facilities</a:t>
            </a:r>
            <a:endParaRPr lang="en-GB" dirty="0">
              <a:solidFill>
                <a:prstClr val="black"/>
              </a:solidFill>
            </a:endParaRPr>
          </a:p>
        </p:txBody>
      </p:sp>
      <p:sp>
        <p:nvSpPr>
          <p:cNvPr id="6" name="Slide Number Placeholder 5"/>
          <p:cNvSpPr>
            <a:spLocks noGrp="1"/>
          </p:cNvSpPr>
          <p:nvPr>
            <p:ph type="sldNum" sz="quarter" idx="4"/>
          </p:nvPr>
        </p:nvSpPr>
        <p:spPr bwMode="gray">
          <a:xfrm>
            <a:off x="10013165" y="7263805"/>
            <a:ext cx="254293" cy="198458"/>
          </a:xfrm>
          <a:prstGeom prst="rect">
            <a:avLst/>
          </a:prstGeom>
        </p:spPr>
        <p:txBody>
          <a:bodyPr vert="horz" lIns="0" tIns="0" rIns="0" bIns="0" rtlCol="0" anchor="t"/>
          <a:lstStyle>
            <a:lvl1pPr algn="r">
              <a:defRPr sz="831" b="0">
                <a:solidFill>
                  <a:schemeClr val="tx1"/>
                </a:solidFill>
                <a:latin typeface="+mn-lt"/>
                <a:cs typeface="Times New Roman" panose="02020603050405020304" pitchFamily="18" charset="0"/>
              </a:defRPr>
            </a:lvl1pPr>
          </a:lstStyle>
          <a:p>
            <a:pPr defTabSz="475204"/>
            <a:fld id="{A74CE0EA-F3B5-4684-BA10-C594598FDB9C}" type="slidenum">
              <a:rPr lang="en-GB" smtClean="0">
                <a:solidFill>
                  <a:prstClr val="black"/>
                </a:solidFill>
              </a:rPr>
              <a:pPr defTabSz="475204"/>
              <a:t>‹#›</a:t>
            </a:fld>
            <a:endParaRPr lang="en-GB">
              <a:solidFill>
                <a:prstClr val="black"/>
              </a:solidFill>
            </a:endParaRPr>
          </a:p>
        </p:txBody>
      </p:sp>
    </p:spTree>
    <p:extLst>
      <p:ext uri="{BB962C8B-B14F-4D97-AF65-F5344CB8AC3E}">
        <p14:creationId xmlns:p14="http://schemas.microsoft.com/office/powerpoint/2010/main" val="656880297"/>
      </p:ext>
    </p:extLst>
  </p:cSld>
  <p:clrMap bg1="lt1" tx1="dk1" bg2="lt2" tx2="dk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 id="2147484062" r:id="rId12"/>
    <p:sldLayoutId id="2147484063" r:id="rId13"/>
    <p:sldLayoutId id="2147484064" r:id="rId14"/>
    <p:sldLayoutId id="2147484065" r:id="rId15"/>
    <p:sldLayoutId id="2147484066" r:id="rId16"/>
  </p:sldLayoutIdLst>
  <p:hf hdr="0"/>
  <p:txStyles>
    <p:titleStyle>
      <a:lvl1pPr algn="l" defTabSz="950409" rtl="0" eaLnBrk="1" latinLnBrk="0" hangingPunct="1">
        <a:lnSpc>
          <a:spcPct val="90000"/>
        </a:lnSpc>
        <a:spcBef>
          <a:spcPct val="0"/>
        </a:spcBef>
        <a:buNone/>
        <a:defRPr sz="2911" b="1" kern="1200">
          <a:solidFill>
            <a:srgbClr val="0092CC"/>
          </a:solidFill>
          <a:latin typeface="+mj-lt"/>
          <a:ea typeface="+mj-ea"/>
          <a:cs typeface="+mj-cs"/>
        </a:defRPr>
      </a:lvl1pPr>
    </p:titleStyle>
    <p:bodyStyle>
      <a:lvl1pPr marL="0" indent="0" algn="l" defTabSz="950409" rtl="0" eaLnBrk="1" latinLnBrk="0" hangingPunct="1">
        <a:lnSpc>
          <a:spcPct val="110000"/>
        </a:lnSpc>
        <a:spcBef>
          <a:spcPts val="1040"/>
        </a:spcBef>
        <a:spcAft>
          <a:spcPts val="624"/>
        </a:spcAft>
        <a:buClr>
          <a:schemeClr val="tx1"/>
        </a:buClr>
        <a:buSzPct val="80000"/>
        <a:buFontTx/>
        <a:buNone/>
        <a:defRPr sz="1455" b="0" kern="1200">
          <a:solidFill>
            <a:schemeClr val="tx1"/>
          </a:solidFill>
          <a:latin typeface="+mn-lt"/>
          <a:ea typeface="+mn-ea"/>
          <a:cs typeface="Times New Roman" panose="02020603050405020304" pitchFamily="18" charset="0"/>
        </a:defRPr>
      </a:lvl1pPr>
      <a:lvl2pPr marL="374553" indent="-186451" algn="l" defTabSz="950409" rtl="0" eaLnBrk="1" latinLnBrk="0" hangingPunct="1">
        <a:lnSpc>
          <a:spcPct val="110000"/>
        </a:lnSpc>
        <a:spcBef>
          <a:spcPts val="519"/>
        </a:spcBef>
        <a:spcAft>
          <a:spcPts val="624"/>
        </a:spcAft>
        <a:buClr>
          <a:schemeClr val="tx1"/>
        </a:buClr>
        <a:buSzPct val="100000"/>
        <a:buFont typeface="Arial" panose="020B0604020202020204" pitchFamily="34" charset="0"/>
        <a:buChar char="•"/>
        <a:defRPr sz="1455" kern="1200">
          <a:solidFill>
            <a:schemeClr val="tx1"/>
          </a:solidFill>
          <a:latin typeface="+mn-lt"/>
          <a:ea typeface="+mn-ea"/>
          <a:cs typeface="+mn-cs"/>
        </a:defRPr>
      </a:lvl2pPr>
      <a:lvl3pPr marL="859657" indent="-297002" algn="l" defTabSz="950409" rtl="0" eaLnBrk="1" latinLnBrk="0" hangingPunct="1">
        <a:lnSpc>
          <a:spcPct val="110000"/>
        </a:lnSpc>
        <a:spcBef>
          <a:spcPts val="519"/>
        </a:spcBef>
        <a:spcAft>
          <a:spcPts val="624"/>
        </a:spcAft>
        <a:buClr>
          <a:schemeClr val="tx1"/>
        </a:buClr>
        <a:buSzPct val="100000"/>
        <a:buFont typeface="Arial" panose="020B0604020202020204" pitchFamily="34" charset="0"/>
        <a:buChar char="•"/>
        <a:defRPr sz="1455" kern="1200">
          <a:solidFill>
            <a:schemeClr val="tx1"/>
          </a:solidFill>
          <a:latin typeface="+mn-lt"/>
          <a:ea typeface="+mn-ea"/>
          <a:cs typeface="+mn-cs"/>
        </a:defRPr>
      </a:lvl3pPr>
      <a:lvl4pPr marL="1225961" indent="-297002" algn="l" defTabSz="950409" rtl="0" eaLnBrk="1" latinLnBrk="0" hangingPunct="1">
        <a:lnSpc>
          <a:spcPct val="110000"/>
        </a:lnSpc>
        <a:spcBef>
          <a:spcPts val="519"/>
        </a:spcBef>
        <a:spcAft>
          <a:spcPts val="624"/>
        </a:spcAft>
        <a:buClr>
          <a:schemeClr val="tx1"/>
        </a:buClr>
        <a:buSzPct val="100000"/>
        <a:buFont typeface="Arial" panose="020B0604020202020204" pitchFamily="34" charset="0"/>
        <a:buChar char="•"/>
        <a:defRPr sz="1455" kern="1200">
          <a:solidFill>
            <a:schemeClr val="tx1"/>
          </a:solidFill>
          <a:latin typeface="+mn-lt"/>
          <a:ea typeface="+mn-ea"/>
          <a:cs typeface="+mn-cs"/>
        </a:defRPr>
      </a:lvl4pPr>
      <a:lvl5pPr marL="1679715" indent="-372903" algn="l" defTabSz="950409" rtl="0" eaLnBrk="1" latinLnBrk="0" hangingPunct="1">
        <a:lnSpc>
          <a:spcPct val="110000"/>
        </a:lnSpc>
        <a:spcBef>
          <a:spcPts val="519"/>
        </a:spcBef>
        <a:spcAft>
          <a:spcPts val="624"/>
        </a:spcAft>
        <a:buClr>
          <a:schemeClr val="tx1"/>
        </a:buClr>
        <a:buSzPct val="100000"/>
        <a:buFont typeface="Arial" panose="020B0604020202020204" pitchFamily="34" charset="0"/>
        <a:buChar char="•"/>
        <a:defRPr sz="1455" kern="1200">
          <a:solidFill>
            <a:schemeClr val="tx1"/>
          </a:solidFill>
          <a:latin typeface="+mn-lt"/>
          <a:ea typeface="+mn-ea"/>
          <a:cs typeface="+mn-cs"/>
        </a:defRPr>
      </a:lvl5pPr>
      <a:lvl6pPr marL="2143370" indent="-372903" algn="l" defTabSz="950409" rtl="0" eaLnBrk="1" latinLnBrk="0" hangingPunct="1">
        <a:lnSpc>
          <a:spcPct val="90000"/>
        </a:lnSpc>
        <a:spcBef>
          <a:spcPts val="519"/>
        </a:spcBef>
        <a:buFont typeface="Arial" panose="020B0604020202020204" pitchFamily="34" charset="0"/>
        <a:buChar char="•"/>
        <a:defRPr sz="1455" kern="1200">
          <a:solidFill>
            <a:schemeClr val="tx1"/>
          </a:solidFill>
          <a:latin typeface="+mn-lt"/>
          <a:ea typeface="+mn-ea"/>
          <a:cs typeface="+mn-cs"/>
        </a:defRPr>
      </a:lvl6pPr>
      <a:lvl7pPr marL="3088828" indent="-237603" algn="l" defTabSz="950409" rtl="0" eaLnBrk="1" latinLnBrk="0" hangingPunct="1">
        <a:lnSpc>
          <a:spcPct val="90000"/>
        </a:lnSpc>
        <a:spcBef>
          <a:spcPts val="519"/>
        </a:spcBef>
        <a:buFont typeface="Arial" panose="020B0604020202020204" pitchFamily="34" charset="0"/>
        <a:buChar char="•"/>
        <a:defRPr sz="1871" kern="1200">
          <a:solidFill>
            <a:schemeClr val="tx1"/>
          </a:solidFill>
          <a:latin typeface="+mn-lt"/>
          <a:ea typeface="+mn-ea"/>
          <a:cs typeface="+mn-cs"/>
        </a:defRPr>
      </a:lvl7pPr>
      <a:lvl8pPr marL="3564032" indent="-237603" algn="l" defTabSz="950409" rtl="0" eaLnBrk="1" latinLnBrk="0" hangingPunct="1">
        <a:lnSpc>
          <a:spcPct val="90000"/>
        </a:lnSpc>
        <a:spcBef>
          <a:spcPts val="519"/>
        </a:spcBef>
        <a:buFont typeface="Arial" panose="020B0604020202020204" pitchFamily="34" charset="0"/>
        <a:buChar char="•"/>
        <a:defRPr sz="1871" kern="1200">
          <a:solidFill>
            <a:schemeClr val="tx1"/>
          </a:solidFill>
          <a:latin typeface="+mn-lt"/>
          <a:ea typeface="+mn-ea"/>
          <a:cs typeface="+mn-cs"/>
        </a:defRPr>
      </a:lvl8pPr>
      <a:lvl9pPr marL="4039237" indent="-237603" algn="l" defTabSz="950409" rtl="0" eaLnBrk="1" latinLnBrk="0" hangingPunct="1">
        <a:lnSpc>
          <a:spcPct val="90000"/>
        </a:lnSpc>
        <a:spcBef>
          <a:spcPts val="519"/>
        </a:spcBef>
        <a:buFont typeface="Arial" panose="020B0604020202020204" pitchFamily="34" charset="0"/>
        <a:buChar char="•"/>
        <a:defRPr sz="1871" kern="1200">
          <a:solidFill>
            <a:schemeClr val="tx1"/>
          </a:solidFill>
          <a:latin typeface="+mn-lt"/>
          <a:ea typeface="+mn-ea"/>
          <a:cs typeface="+mn-cs"/>
        </a:defRPr>
      </a:lvl9pPr>
    </p:bodyStyle>
    <p:otherStyle>
      <a:defPPr>
        <a:defRPr lang="en-US"/>
      </a:defPPr>
      <a:lvl1pPr marL="0" algn="l" defTabSz="950409" rtl="0" eaLnBrk="1" latinLnBrk="0" hangingPunct="1">
        <a:defRPr sz="1871" kern="1200">
          <a:solidFill>
            <a:schemeClr val="tx1"/>
          </a:solidFill>
          <a:latin typeface="+mn-lt"/>
          <a:ea typeface="+mn-ea"/>
          <a:cs typeface="+mn-cs"/>
        </a:defRPr>
      </a:lvl1pPr>
      <a:lvl2pPr marL="475204" algn="l" defTabSz="950409" rtl="0" eaLnBrk="1" latinLnBrk="0" hangingPunct="1">
        <a:defRPr sz="1871" kern="1200">
          <a:solidFill>
            <a:schemeClr val="tx1"/>
          </a:solidFill>
          <a:latin typeface="+mn-lt"/>
          <a:ea typeface="+mn-ea"/>
          <a:cs typeface="+mn-cs"/>
        </a:defRPr>
      </a:lvl2pPr>
      <a:lvl3pPr marL="950409" algn="l" defTabSz="950409" rtl="0" eaLnBrk="1" latinLnBrk="0" hangingPunct="1">
        <a:defRPr sz="1871" kern="1200">
          <a:solidFill>
            <a:schemeClr val="tx1"/>
          </a:solidFill>
          <a:latin typeface="+mn-lt"/>
          <a:ea typeface="+mn-ea"/>
          <a:cs typeface="+mn-cs"/>
        </a:defRPr>
      </a:lvl3pPr>
      <a:lvl4pPr marL="1425613" algn="l" defTabSz="950409" rtl="0" eaLnBrk="1" latinLnBrk="0" hangingPunct="1">
        <a:defRPr sz="1871" kern="1200">
          <a:solidFill>
            <a:schemeClr val="tx1"/>
          </a:solidFill>
          <a:latin typeface="+mn-lt"/>
          <a:ea typeface="+mn-ea"/>
          <a:cs typeface="+mn-cs"/>
        </a:defRPr>
      </a:lvl4pPr>
      <a:lvl5pPr marL="1900817" algn="l" defTabSz="950409" rtl="0" eaLnBrk="1" latinLnBrk="0" hangingPunct="1">
        <a:defRPr sz="1871" kern="1200">
          <a:solidFill>
            <a:schemeClr val="tx1"/>
          </a:solidFill>
          <a:latin typeface="+mn-lt"/>
          <a:ea typeface="+mn-ea"/>
          <a:cs typeface="+mn-cs"/>
        </a:defRPr>
      </a:lvl5pPr>
      <a:lvl6pPr marL="2376021" algn="l" defTabSz="950409" rtl="0" eaLnBrk="1" latinLnBrk="0" hangingPunct="1">
        <a:defRPr sz="1871" kern="1200">
          <a:solidFill>
            <a:schemeClr val="tx1"/>
          </a:solidFill>
          <a:latin typeface="+mn-lt"/>
          <a:ea typeface="+mn-ea"/>
          <a:cs typeface="+mn-cs"/>
        </a:defRPr>
      </a:lvl6pPr>
      <a:lvl7pPr marL="2851226" algn="l" defTabSz="950409" rtl="0" eaLnBrk="1" latinLnBrk="0" hangingPunct="1">
        <a:defRPr sz="1871" kern="1200">
          <a:solidFill>
            <a:schemeClr val="tx1"/>
          </a:solidFill>
          <a:latin typeface="+mn-lt"/>
          <a:ea typeface="+mn-ea"/>
          <a:cs typeface="+mn-cs"/>
        </a:defRPr>
      </a:lvl7pPr>
      <a:lvl8pPr marL="3326430" algn="l" defTabSz="950409" rtl="0" eaLnBrk="1" latinLnBrk="0" hangingPunct="1">
        <a:defRPr sz="1871" kern="1200">
          <a:solidFill>
            <a:schemeClr val="tx1"/>
          </a:solidFill>
          <a:latin typeface="+mn-lt"/>
          <a:ea typeface="+mn-ea"/>
          <a:cs typeface="+mn-cs"/>
        </a:defRPr>
      </a:lvl8pPr>
      <a:lvl9pPr marL="3801634" algn="l" defTabSz="950409" rtl="0" eaLnBrk="1" latinLnBrk="0" hangingPunct="1">
        <a:defRPr sz="1871"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139">
          <p15:clr>
            <a:srgbClr val="F26B43"/>
          </p15:clr>
        </p15:guide>
        <p15:guide id="2" orient="horz" pos="3809">
          <p15:clr>
            <a:srgbClr val="F26B43"/>
          </p15:clr>
        </p15:guide>
        <p15:guide id="3" pos="2880">
          <p15:clr>
            <a:srgbClr val="F26B43"/>
          </p15:clr>
        </p15:guide>
        <p15:guide id="4" pos="226">
          <p15:clr>
            <a:srgbClr val="F26B43"/>
          </p15:clr>
        </p15:guide>
        <p15:guide id="5" pos="5534">
          <p15:clr>
            <a:srgbClr val="F26B43"/>
          </p15:clr>
        </p15:guide>
        <p15:guide id="6" pos="2939">
          <p15:clr>
            <a:srgbClr val="F26B43"/>
          </p15:clr>
        </p15:guide>
        <p15:guide id="7" pos="282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670" y="302801"/>
            <a:ext cx="9624060" cy="1260211"/>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534670" y="1764296"/>
            <a:ext cx="9624060" cy="499008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3675856" y="7001986"/>
            <a:ext cx="2495127" cy="402567"/>
          </a:xfrm>
          <a:prstGeom prst="rect">
            <a:avLst/>
          </a:prstGeom>
        </p:spPr>
        <p:txBody>
          <a:bodyPr vert="horz" lIns="91440" tIns="45720" rIns="91440" bIns="45720" rtlCol="0" anchor="ctr"/>
          <a:lstStyle>
            <a:lvl1pPr algn="l">
              <a:defRPr sz="1053">
                <a:solidFill>
                  <a:schemeClr val="tx1">
                    <a:tint val="75000"/>
                  </a:schemeClr>
                </a:solidFill>
              </a:defRPr>
            </a:lvl1pPr>
          </a:lstStyle>
          <a:p>
            <a:fld id="{072B269D-E9A0-4A7E-9DDE-07FF1B768982}" type="datetimeFigureOut">
              <a:rPr lang="en-GB" smtClean="0"/>
              <a:t>09/11/2020</a:t>
            </a:fld>
            <a:endParaRPr lang="en-GB"/>
          </a:p>
        </p:txBody>
      </p:sp>
      <p:sp>
        <p:nvSpPr>
          <p:cNvPr id="5" name="Footer Placeholder 4"/>
          <p:cNvSpPr>
            <a:spLocks noGrp="1"/>
          </p:cNvSpPr>
          <p:nvPr>
            <p:ph type="ftr" sz="quarter" idx="3"/>
          </p:nvPr>
        </p:nvSpPr>
        <p:spPr>
          <a:xfrm>
            <a:off x="6794765" y="7001986"/>
            <a:ext cx="3386243" cy="402567"/>
          </a:xfrm>
          <a:prstGeom prst="rect">
            <a:avLst/>
          </a:prstGeom>
        </p:spPr>
        <p:txBody>
          <a:bodyPr vert="horz" lIns="91440" tIns="45720" rIns="91440" bIns="45720" rtlCol="0" anchor="ctr"/>
          <a:lstStyle>
            <a:lvl1pPr algn="ctr">
              <a:defRPr sz="1053">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7663603" y="7008172"/>
            <a:ext cx="2495127" cy="402567"/>
          </a:xfrm>
          <a:prstGeom prst="rect">
            <a:avLst/>
          </a:prstGeom>
        </p:spPr>
        <p:txBody>
          <a:bodyPr vert="horz" lIns="91440" tIns="45720" rIns="91440" bIns="45720" rtlCol="0" anchor="ctr"/>
          <a:lstStyle>
            <a:lvl1pPr algn="r">
              <a:defRPr sz="1053">
                <a:solidFill>
                  <a:schemeClr val="tx1">
                    <a:tint val="75000"/>
                  </a:schemeClr>
                </a:solidFill>
              </a:defRPr>
            </a:lvl1pPr>
          </a:lstStyle>
          <a:p>
            <a:fld id="{5D9736D6-C4AC-48FA-A1D3-3DE32C3BE7AC}" type="slidenum">
              <a:rPr lang="en-GB" smtClean="0"/>
              <a:t>‹#›</a:t>
            </a:fld>
            <a:endParaRPr lang="en-GB"/>
          </a:p>
        </p:txBody>
      </p:sp>
      <p:sp>
        <p:nvSpPr>
          <p:cNvPr id="9" name="Rectangle 8">
            <a:extLst>
              <a:ext uri="{FF2B5EF4-FFF2-40B4-BE49-F238E27FC236}">
                <a16:creationId xmlns:a16="http://schemas.microsoft.com/office/drawing/2014/main" id="{0EA09E78-CC75-4140-B3F7-B007A0717103}"/>
              </a:ext>
            </a:extLst>
          </p:cNvPr>
          <p:cNvSpPr/>
          <p:nvPr userDrawn="1"/>
        </p:nvSpPr>
        <p:spPr>
          <a:xfrm>
            <a:off x="13331" y="0"/>
            <a:ext cx="10714742" cy="75612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79" dirty="0"/>
          </a:p>
        </p:txBody>
      </p:sp>
      <p:sp>
        <p:nvSpPr>
          <p:cNvPr id="15" name="Rectangle 14">
            <a:extLst>
              <a:ext uri="{FF2B5EF4-FFF2-40B4-BE49-F238E27FC236}">
                <a16:creationId xmlns:a16="http://schemas.microsoft.com/office/drawing/2014/main" id="{C0717277-84E3-4897-B57C-7BC4FB8A8F6B}"/>
              </a:ext>
            </a:extLst>
          </p:cNvPr>
          <p:cNvSpPr/>
          <p:nvPr userDrawn="1"/>
        </p:nvSpPr>
        <p:spPr>
          <a:xfrm>
            <a:off x="0" y="6923996"/>
            <a:ext cx="10714741" cy="637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79"/>
          </a:p>
        </p:txBody>
      </p:sp>
      <p:pic>
        <p:nvPicPr>
          <p:cNvPr id="10" name="Picture 9">
            <a:extLst>
              <a:ext uri="{FF2B5EF4-FFF2-40B4-BE49-F238E27FC236}">
                <a16:creationId xmlns:a16="http://schemas.microsoft.com/office/drawing/2014/main" id="{41FF0CD2-62E3-480C-80F3-24875C026854}"/>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4636975" y="6973165"/>
            <a:ext cx="1851364" cy="558546"/>
          </a:xfrm>
          <a:prstGeom prst="rect">
            <a:avLst/>
          </a:prstGeom>
        </p:spPr>
      </p:pic>
      <p:pic>
        <p:nvPicPr>
          <p:cNvPr id="13" name="Picture 12">
            <a:extLst>
              <a:ext uri="{FF2B5EF4-FFF2-40B4-BE49-F238E27FC236}">
                <a16:creationId xmlns:a16="http://schemas.microsoft.com/office/drawing/2014/main" id="{533213C1-05DA-4926-B72E-67A2FD675FD2}"/>
              </a:ext>
            </a:extLst>
          </p:cNvPr>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8755222" y="7013538"/>
            <a:ext cx="1787076" cy="452916"/>
          </a:xfrm>
          <a:prstGeom prst="rect">
            <a:avLst/>
          </a:prstGeom>
        </p:spPr>
      </p:pic>
      <p:sp>
        <p:nvSpPr>
          <p:cNvPr id="17" name="Rectangle 16">
            <a:extLst>
              <a:ext uri="{FF2B5EF4-FFF2-40B4-BE49-F238E27FC236}">
                <a16:creationId xmlns:a16="http://schemas.microsoft.com/office/drawing/2014/main" id="{A92246D1-A2F3-40AC-8E22-BF0AC30D9E92}"/>
              </a:ext>
            </a:extLst>
          </p:cNvPr>
          <p:cNvSpPr/>
          <p:nvPr userDrawn="1"/>
        </p:nvSpPr>
        <p:spPr>
          <a:xfrm>
            <a:off x="0" y="6923995"/>
            <a:ext cx="4464530" cy="63726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79"/>
          </a:p>
        </p:txBody>
      </p:sp>
      <p:pic>
        <p:nvPicPr>
          <p:cNvPr id="18" name="Picture 2">
            <a:extLst>
              <a:ext uri="{FF2B5EF4-FFF2-40B4-BE49-F238E27FC236}">
                <a16:creationId xmlns:a16="http://schemas.microsoft.com/office/drawing/2014/main" id="{83E8403D-1E3C-477D-9897-B06DD79ABDE9}"/>
              </a:ext>
            </a:extLst>
          </p:cNvPr>
          <p:cNvPicPr>
            <a:picLocks noChangeAspect="1" noChangeArrowheads="1"/>
          </p:cNvPicPr>
          <p:nvPr userDrawn="1"/>
        </p:nvPicPr>
        <p:blipFill rotWithShape="1">
          <a:blip r:embed="rId15" cstate="email">
            <a:extLst>
              <a:ext uri="{28A0092B-C50C-407E-A947-70E740481C1C}">
                <a14:useLocalDpi xmlns:a14="http://schemas.microsoft.com/office/drawing/2010/main"/>
              </a:ext>
            </a:extLst>
          </a:blip>
          <a:srcRect t="4754" b="8333"/>
          <a:stretch/>
        </p:blipFill>
        <p:spPr bwMode="auto">
          <a:xfrm>
            <a:off x="6941577" y="6923995"/>
            <a:ext cx="1505725" cy="602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18">
            <a:extLst>
              <a:ext uri="{FF2B5EF4-FFF2-40B4-BE49-F238E27FC236}">
                <a16:creationId xmlns:a16="http://schemas.microsoft.com/office/drawing/2014/main" id="{12E45240-3198-43F4-928E-0DF67E3A31C0}"/>
              </a:ext>
            </a:extLst>
          </p:cNvPr>
          <p:cNvSpPr/>
          <p:nvPr userDrawn="1"/>
        </p:nvSpPr>
        <p:spPr>
          <a:xfrm>
            <a:off x="13331" y="7057179"/>
            <a:ext cx="4464530" cy="2198038"/>
          </a:xfrm>
          <a:prstGeom prst="rect">
            <a:avLst/>
          </a:prstGeom>
        </p:spPr>
        <p:txBody>
          <a:bodyPr wrap="square">
            <a:spAutoFit/>
          </a:bodyPr>
          <a:lstStyle/>
          <a:p>
            <a:pPr algn="l"/>
            <a:r>
              <a:rPr lang="pt-BR" sz="3421" b="1" dirty="0">
                <a:solidFill>
                  <a:schemeClr val="bg1"/>
                </a:solidFill>
              </a:rPr>
              <a:t>TRAINING ON WASH FACILITY IMPROVEMENT TOOL</a:t>
            </a:r>
            <a:endParaRPr lang="en-GB" sz="3421" b="1" dirty="0">
              <a:solidFill>
                <a:schemeClr val="bg1"/>
              </a:solidFill>
            </a:endParaRPr>
          </a:p>
        </p:txBody>
      </p:sp>
    </p:spTree>
    <p:extLst>
      <p:ext uri="{BB962C8B-B14F-4D97-AF65-F5344CB8AC3E}">
        <p14:creationId xmlns:p14="http://schemas.microsoft.com/office/powerpoint/2010/main" val="2704306257"/>
      </p:ext>
    </p:extLst>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Lst>
  <p:txStyles>
    <p:titleStyle>
      <a:lvl1pPr algn="ctr" defTabSz="802020" rtl="0" eaLnBrk="1" latinLnBrk="0" hangingPunct="1">
        <a:spcBef>
          <a:spcPct val="0"/>
        </a:spcBef>
        <a:buNone/>
        <a:defRPr sz="3859" kern="1200">
          <a:solidFill>
            <a:schemeClr val="tx1"/>
          </a:solidFill>
          <a:latin typeface="+mj-lt"/>
          <a:ea typeface="+mj-ea"/>
          <a:cs typeface="+mj-cs"/>
        </a:defRPr>
      </a:lvl1pPr>
    </p:titleStyle>
    <p:bodyStyle>
      <a:lvl1pPr marL="300758" indent="-300758" algn="l" defTabSz="802020" rtl="0" eaLnBrk="1" latinLnBrk="0" hangingPunct="1">
        <a:spcBef>
          <a:spcPct val="20000"/>
        </a:spcBef>
        <a:buFont typeface="Arial" panose="020B0604020202020204" pitchFamily="34" charset="0"/>
        <a:buChar char="•"/>
        <a:defRPr sz="2807" kern="1200">
          <a:solidFill>
            <a:schemeClr val="tx1"/>
          </a:solidFill>
          <a:latin typeface="+mn-lt"/>
          <a:ea typeface="+mn-ea"/>
          <a:cs typeface="+mn-cs"/>
        </a:defRPr>
      </a:lvl1pPr>
      <a:lvl2pPr marL="651641" indent="-250631" algn="l" defTabSz="802020" rtl="0" eaLnBrk="1" latinLnBrk="0" hangingPunct="1">
        <a:spcBef>
          <a:spcPct val="20000"/>
        </a:spcBef>
        <a:buFont typeface="Arial" panose="020B0604020202020204" pitchFamily="34" charset="0"/>
        <a:buChar char="–"/>
        <a:defRPr sz="2456" kern="1200">
          <a:solidFill>
            <a:schemeClr val="tx1"/>
          </a:solidFill>
          <a:latin typeface="+mn-lt"/>
          <a:ea typeface="+mn-ea"/>
          <a:cs typeface="+mn-cs"/>
        </a:defRPr>
      </a:lvl2pPr>
      <a:lvl3pPr marL="1002525" indent="-200505" algn="l" defTabSz="802020" rtl="0" eaLnBrk="1" latinLnBrk="0" hangingPunct="1">
        <a:spcBef>
          <a:spcPct val="20000"/>
        </a:spcBef>
        <a:buFont typeface="Arial" panose="020B0604020202020204" pitchFamily="34" charset="0"/>
        <a:buChar char="•"/>
        <a:defRPr sz="2105" kern="1200">
          <a:solidFill>
            <a:schemeClr val="tx1"/>
          </a:solidFill>
          <a:latin typeface="+mn-lt"/>
          <a:ea typeface="+mn-ea"/>
          <a:cs typeface="+mn-cs"/>
        </a:defRPr>
      </a:lvl3pPr>
      <a:lvl4pPr marL="1403535" indent="-200505" algn="l" defTabSz="802020" rtl="0" eaLnBrk="1" latinLnBrk="0" hangingPunct="1">
        <a:spcBef>
          <a:spcPct val="20000"/>
        </a:spcBef>
        <a:buFont typeface="Arial" panose="020B0604020202020204" pitchFamily="34" charset="0"/>
        <a:buChar char="–"/>
        <a:defRPr sz="1754" kern="1200">
          <a:solidFill>
            <a:schemeClr val="tx1"/>
          </a:solidFill>
          <a:latin typeface="+mn-lt"/>
          <a:ea typeface="+mn-ea"/>
          <a:cs typeface="+mn-cs"/>
        </a:defRPr>
      </a:lvl4pPr>
      <a:lvl5pPr marL="1804546" indent="-200505" algn="l" defTabSz="802020" rtl="0" eaLnBrk="1" latinLnBrk="0" hangingPunct="1">
        <a:spcBef>
          <a:spcPct val="20000"/>
        </a:spcBef>
        <a:buFont typeface="Arial" panose="020B0604020202020204" pitchFamily="34" charset="0"/>
        <a:buChar char="»"/>
        <a:defRPr sz="1754" kern="1200">
          <a:solidFill>
            <a:schemeClr val="tx1"/>
          </a:solidFill>
          <a:latin typeface="+mn-lt"/>
          <a:ea typeface="+mn-ea"/>
          <a:cs typeface="+mn-cs"/>
        </a:defRPr>
      </a:lvl5pPr>
      <a:lvl6pPr marL="2205556" indent="-200505" algn="l" defTabSz="802020" rtl="0" eaLnBrk="1" latinLnBrk="0" hangingPunct="1">
        <a:spcBef>
          <a:spcPct val="20000"/>
        </a:spcBef>
        <a:buFont typeface="Arial" panose="020B0604020202020204" pitchFamily="34" charset="0"/>
        <a:buChar char="•"/>
        <a:defRPr sz="1754" kern="1200">
          <a:solidFill>
            <a:schemeClr val="tx1"/>
          </a:solidFill>
          <a:latin typeface="+mn-lt"/>
          <a:ea typeface="+mn-ea"/>
          <a:cs typeface="+mn-cs"/>
        </a:defRPr>
      </a:lvl6pPr>
      <a:lvl7pPr marL="2606566" indent="-200505" algn="l" defTabSz="802020" rtl="0" eaLnBrk="1" latinLnBrk="0" hangingPunct="1">
        <a:spcBef>
          <a:spcPct val="20000"/>
        </a:spcBef>
        <a:buFont typeface="Arial" panose="020B0604020202020204" pitchFamily="34" charset="0"/>
        <a:buChar char="•"/>
        <a:defRPr sz="1754" kern="1200">
          <a:solidFill>
            <a:schemeClr val="tx1"/>
          </a:solidFill>
          <a:latin typeface="+mn-lt"/>
          <a:ea typeface="+mn-ea"/>
          <a:cs typeface="+mn-cs"/>
        </a:defRPr>
      </a:lvl7pPr>
      <a:lvl8pPr marL="3007576" indent="-200505" algn="l" defTabSz="802020" rtl="0" eaLnBrk="1" latinLnBrk="0" hangingPunct="1">
        <a:spcBef>
          <a:spcPct val="20000"/>
        </a:spcBef>
        <a:buFont typeface="Arial" panose="020B0604020202020204" pitchFamily="34" charset="0"/>
        <a:buChar char="•"/>
        <a:defRPr sz="1754" kern="1200">
          <a:solidFill>
            <a:schemeClr val="tx1"/>
          </a:solidFill>
          <a:latin typeface="+mn-lt"/>
          <a:ea typeface="+mn-ea"/>
          <a:cs typeface="+mn-cs"/>
        </a:defRPr>
      </a:lvl8pPr>
      <a:lvl9pPr marL="3408586" indent="-200505" algn="l" defTabSz="802020" rtl="0" eaLnBrk="1" latinLnBrk="0" hangingPunct="1">
        <a:spcBef>
          <a:spcPct val="20000"/>
        </a:spcBef>
        <a:buFont typeface="Arial" panose="020B0604020202020204" pitchFamily="34" charset="0"/>
        <a:buChar char="•"/>
        <a:defRPr sz="1754" kern="1200">
          <a:solidFill>
            <a:schemeClr val="tx1"/>
          </a:solidFill>
          <a:latin typeface="+mn-lt"/>
          <a:ea typeface="+mn-ea"/>
          <a:cs typeface="+mn-cs"/>
        </a:defRPr>
      </a:lvl9pPr>
    </p:bodyStyle>
    <p:otherStyle>
      <a:defPPr>
        <a:defRPr lang="en-US"/>
      </a:defPPr>
      <a:lvl1pPr marL="0" algn="l" defTabSz="802020" rtl="0" eaLnBrk="1" latinLnBrk="0" hangingPunct="1">
        <a:defRPr sz="1579" kern="1200">
          <a:solidFill>
            <a:schemeClr val="tx1"/>
          </a:solidFill>
          <a:latin typeface="+mn-lt"/>
          <a:ea typeface="+mn-ea"/>
          <a:cs typeface="+mn-cs"/>
        </a:defRPr>
      </a:lvl1pPr>
      <a:lvl2pPr marL="401010" algn="l" defTabSz="802020" rtl="0" eaLnBrk="1" latinLnBrk="0" hangingPunct="1">
        <a:defRPr sz="1579" kern="1200">
          <a:solidFill>
            <a:schemeClr val="tx1"/>
          </a:solidFill>
          <a:latin typeface="+mn-lt"/>
          <a:ea typeface="+mn-ea"/>
          <a:cs typeface="+mn-cs"/>
        </a:defRPr>
      </a:lvl2pPr>
      <a:lvl3pPr marL="802020" algn="l" defTabSz="802020" rtl="0" eaLnBrk="1" latinLnBrk="0" hangingPunct="1">
        <a:defRPr sz="1579" kern="1200">
          <a:solidFill>
            <a:schemeClr val="tx1"/>
          </a:solidFill>
          <a:latin typeface="+mn-lt"/>
          <a:ea typeface="+mn-ea"/>
          <a:cs typeface="+mn-cs"/>
        </a:defRPr>
      </a:lvl3pPr>
      <a:lvl4pPr marL="1203030" algn="l" defTabSz="802020" rtl="0" eaLnBrk="1" latinLnBrk="0" hangingPunct="1">
        <a:defRPr sz="1579" kern="1200">
          <a:solidFill>
            <a:schemeClr val="tx1"/>
          </a:solidFill>
          <a:latin typeface="+mn-lt"/>
          <a:ea typeface="+mn-ea"/>
          <a:cs typeface="+mn-cs"/>
        </a:defRPr>
      </a:lvl4pPr>
      <a:lvl5pPr marL="1604040" algn="l" defTabSz="802020" rtl="0" eaLnBrk="1" latinLnBrk="0" hangingPunct="1">
        <a:defRPr sz="1579" kern="1200">
          <a:solidFill>
            <a:schemeClr val="tx1"/>
          </a:solidFill>
          <a:latin typeface="+mn-lt"/>
          <a:ea typeface="+mn-ea"/>
          <a:cs typeface="+mn-cs"/>
        </a:defRPr>
      </a:lvl5pPr>
      <a:lvl6pPr marL="2005051" algn="l" defTabSz="802020" rtl="0" eaLnBrk="1" latinLnBrk="0" hangingPunct="1">
        <a:defRPr sz="1579" kern="1200">
          <a:solidFill>
            <a:schemeClr val="tx1"/>
          </a:solidFill>
          <a:latin typeface="+mn-lt"/>
          <a:ea typeface="+mn-ea"/>
          <a:cs typeface="+mn-cs"/>
        </a:defRPr>
      </a:lvl6pPr>
      <a:lvl7pPr marL="2406061" algn="l" defTabSz="802020" rtl="0" eaLnBrk="1" latinLnBrk="0" hangingPunct="1">
        <a:defRPr sz="1579" kern="1200">
          <a:solidFill>
            <a:schemeClr val="tx1"/>
          </a:solidFill>
          <a:latin typeface="+mn-lt"/>
          <a:ea typeface="+mn-ea"/>
          <a:cs typeface="+mn-cs"/>
        </a:defRPr>
      </a:lvl7pPr>
      <a:lvl8pPr marL="2807071" algn="l" defTabSz="802020" rtl="0" eaLnBrk="1" latinLnBrk="0" hangingPunct="1">
        <a:defRPr sz="1579" kern="1200">
          <a:solidFill>
            <a:schemeClr val="tx1"/>
          </a:solidFill>
          <a:latin typeface="+mn-lt"/>
          <a:ea typeface="+mn-ea"/>
          <a:cs typeface="+mn-cs"/>
        </a:defRPr>
      </a:lvl8pPr>
      <a:lvl9pPr marL="3208081" algn="l" defTabSz="802020" rtl="0" eaLnBrk="1" latinLnBrk="0" hangingPunct="1">
        <a:defRPr sz="157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16.xml"/><Relationship Id="rId5" Type="http://schemas.openxmlformats.org/officeDocument/2006/relationships/image" Target="../media/image19.jpeg"/><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0.jpeg"/><Relationship Id="rId7" Type="http://schemas.openxmlformats.org/officeDocument/2006/relationships/diagramColors" Target="../diagrams/colors2.xml"/><Relationship Id="rId2" Type="http://schemas.openxmlformats.org/officeDocument/2006/relationships/notesSlide" Target="../notesSlides/notesSlide11.xml"/><Relationship Id="rId1" Type="http://schemas.openxmlformats.org/officeDocument/2006/relationships/slideLayout" Target="../slideLayouts/slideLayout79.xml"/><Relationship Id="rId6" Type="http://schemas.openxmlformats.org/officeDocument/2006/relationships/diagramQuickStyle" Target="../diagrams/quickStyle2.xml"/><Relationship Id="rId11" Type="http://schemas.microsoft.com/office/2007/relationships/hdphoto" Target="../media/hdphoto1.wdp"/><Relationship Id="rId5" Type="http://schemas.openxmlformats.org/officeDocument/2006/relationships/diagramLayout" Target="../diagrams/layout2.xml"/><Relationship Id="rId10" Type="http://schemas.openxmlformats.org/officeDocument/2006/relationships/image" Target="../media/image15.png"/><Relationship Id="rId4" Type="http://schemas.openxmlformats.org/officeDocument/2006/relationships/diagramData" Target="../diagrams/data2.xml"/><Relationship Id="rId9" Type="http://schemas.openxmlformats.org/officeDocument/2006/relationships/image" Target="../media/image21.jpeg"/></Relationships>
</file>

<file path=ppt/slides/_rels/slide13.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7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76.xm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83.xml"/><Relationship Id="rId4" Type="http://schemas.openxmlformats.org/officeDocument/2006/relationships/image" Target="../media/image3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80.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6.xml"/></Relationships>
</file>

<file path=ppt/slides/_rels/slide19.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hyperlink" Target="https://www.washinhcf.org/resource/wash-fit-simplified-covid-19/" TargetMode="External"/><Relationship Id="rId7"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15.xml"/><Relationship Id="rId6" Type="http://schemas.openxmlformats.org/officeDocument/2006/relationships/image" Target="../media/image39.png"/><Relationship Id="rId11" Type="http://schemas.openxmlformats.org/officeDocument/2006/relationships/image" Target="../media/image44.jpeg"/><Relationship Id="rId5" Type="http://schemas.openxmlformats.org/officeDocument/2006/relationships/hyperlink" Target="https://www.who.int/water_sanitation_health/publications/water-and-sanitation-for-health-facility-improvement-tool/en/" TargetMode="External"/><Relationship Id="rId10" Type="http://schemas.openxmlformats.org/officeDocument/2006/relationships/image" Target="../media/image43.png"/><Relationship Id="rId4" Type="http://schemas.openxmlformats.org/officeDocument/2006/relationships/image" Target="../media/image38.png"/><Relationship Id="rId9"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6.xml"/><Relationship Id="rId1" Type="http://schemas.openxmlformats.org/officeDocument/2006/relationships/slideLayout" Target="../slideLayouts/slideLayout76.xml"/><Relationship Id="rId4" Type="http://schemas.openxmlformats.org/officeDocument/2006/relationships/image" Target="../media/image46.jpeg"/></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0.xml"/><Relationship Id="rId1" Type="http://schemas.openxmlformats.org/officeDocument/2006/relationships/slideLayout" Target="../slideLayouts/slideLayout76.xml"/><Relationship Id="rId5" Type="http://schemas.openxmlformats.org/officeDocument/2006/relationships/comments" Target="../comments/comment2.xml"/><Relationship Id="rId4" Type="http://schemas.openxmlformats.org/officeDocument/2006/relationships/image" Target="../media/image49.jpeg"/></Relationships>
</file>

<file path=ppt/slides/_rels/slide2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1.xml"/><Relationship Id="rId1" Type="http://schemas.openxmlformats.org/officeDocument/2006/relationships/slideLayout" Target="../slideLayouts/slideLayout76.xml"/></Relationships>
</file>

<file path=ppt/slides/_rels/slide2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2.xml"/><Relationship Id="rId1" Type="http://schemas.openxmlformats.org/officeDocument/2006/relationships/slideLayout" Target="../slideLayouts/slideLayout76.xml"/></Relationships>
</file>

<file path=ppt/slides/_rels/slide29.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23.xml"/><Relationship Id="rId1" Type="http://schemas.openxmlformats.org/officeDocument/2006/relationships/slideLayout" Target="../slideLayouts/slideLayout8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6.xml"/></Relationships>
</file>

<file path=ppt/slides/_rels/slide3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4.xml"/><Relationship Id="rId1" Type="http://schemas.openxmlformats.org/officeDocument/2006/relationships/slideLayout" Target="../slideLayouts/slideLayout76.xml"/><Relationship Id="rId4" Type="http://schemas.openxmlformats.org/officeDocument/2006/relationships/image" Target="../media/image53.png"/></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5.xml"/><Relationship Id="rId1" Type="http://schemas.openxmlformats.org/officeDocument/2006/relationships/slideLayout" Target="../slideLayouts/slideLayout7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6.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76.xml"/></Relationships>
</file>

<file path=ppt/slides/_rels/slide37.xml.rels><?xml version="1.0" encoding="UTF-8" standalone="yes"?>
<Relationships xmlns="http://schemas.openxmlformats.org/package/2006/relationships"><Relationship Id="rId3" Type="http://schemas.openxmlformats.org/officeDocument/2006/relationships/image" Target="../media/image55.jpeg"/><Relationship Id="rId7" Type="http://schemas.openxmlformats.org/officeDocument/2006/relationships/image" Target="../media/image58.jpeg"/><Relationship Id="rId2" Type="http://schemas.openxmlformats.org/officeDocument/2006/relationships/notesSlide" Target="../notesSlides/notesSlide29.xml"/><Relationship Id="rId1" Type="http://schemas.openxmlformats.org/officeDocument/2006/relationships/slideLayout" Target="../slideLayouts/slideLayout76.xml"/><Relationship Id="rId6" Type="http://schemas.openxmlformats.org/officeDocument/2006/relationships/image" Target="../media/image57.jpeg"/><Relationship Id="rId5" Type="http://schemas.microsoft.com/office/2007/relationships/hdphoto" Target="../media/hdphoto2.wdp"/><Relationship Id="rId4" Type="http://schemas.openxmlformats.org/officeDocument/2006/relationships/image" Target="../media/image56.png"/></Relationships>
</file>

<file path=ppt/slides/_rels/slide38.xml.rels><?xml version="1.0" encoding="UTF-8" standalone="yes"?>
<Relationships xmlns="http://schemas.openxmlformats.org/package/2006/relationships"><Relationship Id="rId3" Type="http://schemas.openxmlformats.org/officeDocument/2006/relationships/image" Target="../media/image59.tiff"/><Relationship Id="rId7" Type="http://schemas.openxmlformats.org/officeDocument/2006/relationships/image" Target="../media/image62.jpeg"/><Relationship Id="rId2" Type="http://schemas.openxmlformats.org/officeDocument/2006/relationships/notesSlide" Target="../notesSlides/notesSlide30.xml"/><Relationship Id="rId1" Type="http://schemas.openxmlformats.org/officeDocument/2006/relationships/slideLayout" Target="../slideLayouts/slideLayout76.xml"/><Relationship Id="rId6" Type="http://schemas.microsoft.com/office/2007/relationships/hdphoto" Target="../media/hdphoto3.wdp"/><Relationship Id="rId5" Type="http://schemas.openxmlformats.org/officeDocument/2006/relationships/image" Target="../media/image61.png"/><Relationship Id="rId4" Type="http://schemas.openxmlformats.org/officeDocument/2006/relationships/image" Target="../media/image60.tiff"/></Relationships>
</file>

<file path=ppt/slides/_rels/slide3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0.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6.xml"/></Relationships>
</file>

<file path=ppt/slides/_rels/slide4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2.xml"/><Relationship Id="rId1" Type="http://schemas.openxmlformats.org/officeDocument/2006/relationships/slideLayout" Target="../slideLayouts/slideLayout76.xml"/><Relationship Id="rId6" Type="http://schemas.openxmlformats.org/officeDocument/2006/relationships/image" Target="../media/image65.jpeg"/><Relationship Id="rId5" Type="http://schemas.openxmlformats.org/officeDocument/2006/relationships/image" Target="../media/image11.png"/><Relationship Id="rId4" Type="http://schemas.openxmlformats.org/officeDocument/2006/relationships/image" Target="../media/image64.jpeg"/></Relationships>
</file>

<file path=ppt/slides/_rels/slide4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3.xml"/><Relationship Id="rId1" Type="http://schemas.openxmlformats.org/officeDocument/2006/relationships/slideLayout" Target="../slideLayouts/slideLayout76.xml"/><Relationship Id="rId5" Type="http://schemas.openxmlformats.org/officeDocument/2006/relationships/image" Target="../media/image68.jpeg"/><Relationship Id="rId4" Type="http://schemas.openxmlformats.org/officeDocument/2006/relationships/image" Target="../media/image67.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44.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4.xml"/><Relationship Id="rId1" Type="http://schemas.openxmlformats.org/officeDocument/2006/relationships/slideLayout" Target="../slideLayouts/slideLayout81.xml"/><Relationship Id="rId4" Type="http://schemas.openxmlformats.org/officeDocument/2006/relationships/image" Target="../media/image70.jpeg"/></Relationships>
</file>

<file path=ppt/slides/_rels/slide4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5.xml"/><Relationship Id="rId1" Type="http://schemas.openxmlformats.org/officeDocument/2006/relationships/slideLayout" Target="../slideLayouts/slideLayout81.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6.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80.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37.xml"/><Relationship Id="rId1" Type="http://schemas.openxmlformats.org/officeDocument/2006/relationships/slideLayout" Target="../slideLayouts/slideLayout78.xml"/><Relationship Id="rId5" Type="http://schemas.openxmlformats.org/officeDocument/2006/relationships/image" Target="../media/image89.jpeg"/><Relationship Id="rId4" Type="http://schemas.openxmlformats.org/officeDocument/2006/relationships/image" Target="../media/image88.jpeg"/></Relationships>
</file>

<file path=ppt/slides/_rels/slide51.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38.xml"/><Relationship Id="rId1" Type="http://schemas.openxmlformats.org/officeDocument/2006/relationships/slideLayout" Target="../slideLayouts/slideLayout63.xml"/><Relationship Id="rId5" Type="http://schemas.openxmlformats.org/officeDocument/2006/relationships/image" Target="../media/image92.jpeg"/><Relationship Id="rId4" Type="http://schemas.openxmlformats.org/officeDocument/2006/relationships/image" Target="../media/image91.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6.xml"/></Relationships>
</file>

<file path=ppt/slides/_rels/slide5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0.xml"/><Relationship Id="rId1" Type="http://schemas.openxmlformats.org/officeDocument/2006/relationships/slideLayout" Target="../slideLayouts/slideLayout7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6.xml"/></Relationships>
</file>

<file path=ppt/slides/_rels/slide55.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62.xml"/></Relationships>
</file>

<file path=ppt/slides/_rels/slide5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5.jpeg"/><Relationship Id="rId1" Type="http://schemas.openxmlformats.org/officeDocument/2006/relationships/slideLayout" Target="../slideLayouts/slideLayout76.xml"/></Relationships>
</file>

<file path=ppt/slides/_rels/slide57.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42.xml"/><Relationship Id="rId1" Type="http://schemas.openxmlformats.org/officeDocument/2006/relationships/slideLayout" Target="../slideLayouts/slideLayout76.xml"/><Relationship Id="rId5" Type="http://schemas.openxmlformats.org/officeDocument/2006/relationships/image" Target="../media/image11.png"/><Relationship Id="rId4" Type="http://schemas.openxmlformats.org/officeDocument/2006/relationships/image" Target="../media/image97.jpeg"/></Relationships>
</file>

<file path=ppt/slides/_rels/slide58.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43.xml"/><Relationship Id="rId1" Type="http://schemas.openxmlformats.org/officeDocument/2006/relationships/slideLayout" Target="../slideLayouts/slideLayout80.xml"/><Relationship Id="rId5" Type="http://schemas.microsoft.com/office/2007/relationships/hdphoto" Target="../media/hdphoto4.wdp"/><Relationship Id="rId4" Type="http://schemas.openxmlformats.org/officeDocument/2006/relationships/image" Target="../media/image99.png"/></Relationships>
</file>

<file path=ppt/slides/_rels/slide59.xml.rels><?xml version="1.0" encoding="UTF-8" standalone="yes"?>
<Relationships xmlns="http://schemas.openxmlformats.org/package/2006/relationships"><Relationship Id="rId3" Type="http://schemas.openxmlformats.org/officeDocument/2006/relationships/image" Target="../media/image101.jpeg"/><Relationship Id="rId7" Type="http://schemas.openxmlformats.org/officeDocument/2006/relationships/image" Target="../media/image105.jpeg"/><Relationship Id="rId2" Type="http://schemas.openxmlformats.org/officeDocument/2006/relationships/image" Target="../media/image100.jpeg"/><Relationship Id="rId1" Type="http://schemas.openxmlformats.org/officeDocument/2006/relationships/slideLayout" Target="../slideLayouts/slideLayout80.xml"/><Relationship Id="rId6" Type="http://schemas.openxmlformats.org/officeDocument/2006/relationships/image" Target="../media/image104.jpeg"/><Relationship Id="rId5" Type="http://schemas.openxmlformats.org/officeDocument/2006/relationships/image" Target="../media/image103.jpeg"/><Relationship Id="rId4" Type="http://schemas.openxmlformats.org/officeDocument/2006/relationships/image" Target="../media/image102.jpe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80.xml"/></Relationships>
</file>

<file path=ppt/slides/_rels/slide6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07.jpeg"/></Relationships>
</file>

<file path=ppt/slides/_rels/slide6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08.tiff"/><Relationship Id="rId1" Type="http://schemas.openxmlformats.org/officeDocument/2006/relationships/slideLayout" Target="../slideLayouts/slideLayout19.xml"/></Relationships>
</file>

<file path=ppt/slides/_rels/slide64.xml.rels><?xml version="1.0" encoding="UTF-8" standalone="yes"?>
<Relationships xmlns="http://schemas.openxmlformats.org/package/2006/relationships"><Relationship Id="rId8" Type="http://schemas.openxmlformats.org/officeDocument/2006/relationships/hyperlink" Target="http://www.who.int/gpsc/ssi-guidelines/en/" TargetMode="External"/><Relationship Id="rId3" Type="http://schemas.openxmlformats.org/officeDocument/2006/relationships/hyperlink" Target="http://www.who.int/water_sanitation_health/publications/ehs_hc/en/" TargetMode="External"/><Relationship Id="rId7" Type="http://schemas.openxmlformats.org/officeDocument/2006/relationships/hyperlink" Target="http://www.who.int/maternal_child_adolescent/documents/improving-maternal-newborn-care-quality/en/" TargetMode="External"/><Relationship Id="rId2" Type="http://schemas.openxmlformats.org/officeDocument/2006/relationships/hyperlink" Target="http://www.who.int/water_sanitation_health/publications/water-and-sanitation-for-health-facility-improvement-tool/en/" TargetMode="External"/><Relationship Id="rId1" Type="http://schemas.openxmlformats.org/officeDocument/2006/relationships/slideLayout" Target="../slideLayouts/slideLayout15.xml"/><Relationship Id="rId6" Type="http://schemas.openxmlformats.org/officeDocument/2006/relationships/hyperlink" Target="https://www.who.int/water_sanitation_health/publications/technologies-for-the-treatment-of-infectious-and-sharp-waste/en/" TargetMode="External"/><Relationship Id="rId5" Type="http://schemas.openxmlformats.org/officeDocument/2006/relationships/hyperlink" Target="http://www.who.int/water_sanitation_health/publications/safe-management-of-waste-summary/en/" TargetMode="External"/><Relationship Id="rId4" Type="http://schemas.openxmlformats.org/officeDocument/2006/relationships/hyperlink" Target="http://www.who.int/water_sanitation_health/publications/safe-management-of-wastes-from-healthcare-activities/en/" TargetMode="External"/><Relationship Id="rId9" Type="http://schemas.openxmlformats.org/officeDocument/2006/relationships/hyperlink" Target="http://www.who.int/gpsc/5may/en/"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1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microsoft.com/office/2007/relationships/hdphoto" Target="../media/hdphoto1.wdp"/><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7FB8"/>
        </a:solidFill>
        <a:effectLst/>
      </p:bgPr>
    </p:bg>
    <p:spTree>
      <p:nvGrpSpPr>
        <p:cNvPr id="1" name=""/>
        <p:cNvGrpSpPr/>
        <p:nvPr/>
      </p:nvGrpSpPr>
      <p:grpSpPr>
        <a:xfrm>
          <a:off x="0" y="0"/>
          <a:ext cx="0" cy="0"/>
          <a:chOff x="0" y="0"/>
          <a:chExt cx="0" cy="0"/>
        </a:xfrm>
      </p:grpSpPr>
      <p:pic>
        <p:nvPicPr>
          <p:cNvPr id="5" name="Picture 4" descr="A picture containing person, building, wall&#10;&#10;Description generated with high confidence">
            <a:extLst>
              <a:ext uri="{FF2B5EF4-FFF2-40B4-BE49-F238E27FC236}">
                <a16:creationId xmlns:a16="http://schemas.microsoft.com/office/drawing/2014/main" id="{40376310-E5A5-42B1-974B-90FFD285ED9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1663"/>
          <a:stretch/>
        </p:blipFill>
        <p:spPr>
          <a:xfrm>
            <a:off x="0" y="2554957"/>
            <a:ext cx="10871200" cy="5092191"/>
          </a:xfrm>
          <a:prstGeom prst="rect">
            <a:avLst/>
          </a:prstGeom>
        </p:spPr>
      </p:pic>
      <p:sp>
        <p:nvSpPr>
          <p:cNvPr id="246791" name="Rectangle 7"/>
          <p:cNvSpPr>
            <a:spLocks noChangeArrowheads="1"/>
          </p:cNvSpPr>
          <p:nvPr/>
        </p:nvSpPr>
        <p:spPr bwMode="auto">
          <a:xfrm>
            <a:off x="-23644" y="6272676"/>
            <a:ext cx="10740688" cy="1374472"/>
          </a:xfrm>
          <a:prstGeom prst="rect">
            <a:avLst/>
          </a:prstGeom>
          <a:solidFill>
            <a:srgbClr val="1E7FB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1" eaLnBrk="1" fontAlgn="base" latinLnBrk="0" hangingPunct="1">
              <a:lnSpc>
                <a:spcPct val="100000"/>
              </a:lnSpc>
              <a:spcBef>
                <a:spcPct val="0"/>
              </a:spcBef>
              <a:spcAft>
                <a:spcPct val="0"/>
              </a:spcAft>
              <a:buClrTx/>
              <a:buSzTx/>
              <a:buFontTx/>
              <a:buNone/>
              <a:tabLst/>
              <a:defRPr/>
            </a:pPr>
            <a:endParaRPr kumimoji="0" lang="en-GB" sz="3900" b="1" i="0" u="none" strike="noStrike" kern="1200" cap="none" spc="0" normalizeH="0" baseline="0" noProof="0">
              <a:ln>
                <a:noFill/>
              </a:ln>
              <a:solidFill>
                <a:srgbClr val="000066"/>
              </a:solidFill>
              <a:effectLst/>
              <a:uLnTx/>
              <a:uFillTx/>
              <a:latin typeface="Arial" charset="0"/>
              <a:ea typeface="+mn-ea"/>
              <a:cs typeface="Arial" charset="0"/>
            </a:endParaRPr>
          </a:p>
        </p:txBody>
      </p:sp>
      <p:sp>
        <p:nvSpPr>
          <p:cNvPr id="246792" name="Rectangle 8"/>
          <p:cNvSpPr>
            <a:spLocks noChangeArrowheads="1"/>
          </p:cNvSpPr>
          <p:nvPr/>
        </p:nvSpPr>
        <p:spPr bwMode="auto">
          <a:xfrm>
            <a:off x="779461" y="2902827"/>
            <a:ext cx="9134475" cy="2965285"/>
          </a:xfrm>
          <a:prstGeom prst="rect">
            <a:avLst/>
          </a:prstGeom>
          <a:noFill/>
          <a:ln>
            <a:noFill/>
          </a:ln>
          <a:effectLst>
            <a:outerShdw dist="28398" dir="3806097" algn="ctr" rotWithShape="0">
              <a:srgbClr val="000066"/>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nchor="ctr"/>
          <a:lstStyle/>
          <a:p>
            <a:pPr marL="0" marR="0" lvl="0" indent="0" algn="ctr" defTabSz="1042988" rtl="0" eaLnBrk="1" fontAlgn="base" latinLnBrk="0" hangingPunct="1">
              <a:lnSpc>
                <a:spcPct val="100000"/>
              </a:lnSpc>
              <a:spcBef>
                <a:spcPct val="0"/>
              </a:spcBef>
              <a:spcAft>
                <a:spcPct val="0"/>
              </a:spcAft>
              <a:buClrTx/>
              <a:buSzTx/>
              <a:buFontTx/>
              <a:buNone/>
              <a:tabLst/>
              <a:defRPr/>
            </a:pPr>
            <a:r>
              <a:rPr kumimoji="0" lang="en-US" sz="3600" b="1" i="0" u="none" strike="noStrike" kern="1200" cap="small" spc="0" normalizeH="0" baseline="0" noProof="0" dirty="0">
                <a:ln>
                  <a:noFill/>
                </a:ln>
                <a:solidFill>
                  <a:srgbClr val="FFFFFF"/>
                </a:solidFill>
                <a:effectLst/>
                <a:uLnTx/>
                <a:uFillTx/>
                <a:latin typeface="Arial" charset="0"/>
                <a:ea typeface="+mn-ea"/>
                <a:cs typeface="Arial" charset="0"/>
              </a:rPr>
              <a:t>Better WASH for quality care in HEALTHCARE FACILITIES</a:t>
            </a: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FFFF"/>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FFFF"/>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FFFF"/>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r>
              <a:rPr kumimoji="0" lang="en-US" sz="5000" b="1" i="0" u="none" strike="noStrike" kern="1200" cap="none" spc="0" normalizeH="0" baseline="0" noProof="0" dirty="0">
                <a:ln>
                  <a:noFill/>
                </a:ln>
                <a:solidFill>
                  <a:srgbClr val="FFFFFF"/>
                </a:solidFill>
                <a:effectLst/>
                <a:uLnTx/>
                <a:uFillTx/>
                <a:latin typeface="Arial" charset="0"/>
                <a:ea typeface="+mn-ea"/>
                <a:cs typeface="Arial" charset="0"/>
              </a:rPr>
              <a:t>WASH FIT </a:t>
            </a:r>
          </a:p>
          <a:p>
            <a:pPr marL="0" marR="0" lvl="0" indent="0" algn="ctr" defTabSz="1042988" rtl="0" eaLnBrk="1" fontAlgn="base" latinLnBrk="0" hangingPunct="1">
              <a:lnSpc>
                <a:spcPct val="100000"/>
              </a:lnSpc>
              <a:spcBef>
                <a:spcPct val="0"/>
              </a:spcBef>
              <a:spcAft>
                <a:spcPct val="0"/>
              </a:spcAft>
              <a:buClrTx/>
              <a:buSzTx/>
              <a:buFontTx/>
              <a:buNone/>
              <a:tabLst/>
              <a:defRPr/>
            </a:pPr>
            <a:r>
              <a:rPr kumimoji="0" lang="en-US" sz="5000" b="1" i="0" u="none" strike="noStrike" kern="1200" cap="none" spc="0" normalizeH="0" baseline="0" noProof="0" dirty="0">
                <a:ln>
                  <a:noFill/>
                </a:ln>
                <a:solidFill>
                  <a:srgbClr val="FFFFFF"/>
                </a:solidFill>
                <a:effectLst/>
                <a:uLnTx/>
                <a:uFillTx/>
                <a:latin typeface="Arial" charset="0"/>
                <a:ea typeface="+mn-ea"/>
                <a:cs typeface="Arial" charset="0"/>
              </a:rPr>
              <a:t>Methodology</a:t>
            </a:r>
            <a:endParaRPr kumimoji="0" lang="es-ES" sz="50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r>
              <a:rPr kumimoji="0" lang="es-ES" sz="36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rPr>
              <a:t>Insert date &amp; </a:t>
            </a:r>
            <a:r>
              <a:rPr kumimoji="0" lang="es-ES" sz="3600" b="1" i="0" u="none" strike="noStrike" kern="1200" cap="none" spc="0" normalizeH="0" baseline="0" noProof="0" dirty="0" err="1">
                <a:ln>
                  <a:noFill/>
                </a:ln>
                <a:solidFill>
                  <a:srgbClr val="FF9966">
                    <a:lumMod val="60000"/>
                    <a:lumOff val="40000"/>
                  </a:srgbClr>
                </a:solidFill>
                <a:effectLst/>
                <a:uLnTx/>
                <a:uFillTx/>
                <a:latin typeface="Arial" charset="0"/>
                <a:ea typeface="+mn-ea"/>
                <a:cs typeface="Arial" charset="0"/>
              </a:rPr>
              <a:t>location</a:t>
            </a:r>
            <a:endParaRPr kumimoji="0" lang="en-GB" sz="36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n-GB" sz="5000" b="1" i="0" u="none" strike="noStrike" kern="1200" cap="none" spc="0" normalizeH="0" baseline="0" noProof="0" dirty="0">
              <a:ln>
                <a:noFill/>
              </a:ln>
              <a:solidFill>
                <a:srgbClr val="FFFFFF"/>
              </a:solidFill>
              <a:effectLst/>
              <a:uLnTx/>
              <a:uFillTx/>
              <a:latin typeface="Arial" charset="0"/>
              <a:ea typeface="+mn-ea"/>
              <a:cs typeface="Arial" charset="0"/>
            </a:endParaRPr>
          </a:p>
        </p:txBody>
      </p:sp>
    </p:spTree>
    <p:extLst>
      <p:ext uri="{BB962C8B-B14F-4D97-AF65-F5344CB8AC3E}">
        <p14:creationId xmlns:p14="http://schemas.microsoft.com/office/powerpoint/2010/main" val="6746364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8" name="Picture 27" descr="A cluttered kitchen&#10;&#10;Description generated with high confidence">
            <a:extLst>
              <a:ext uri="{FF2B5EF4-FFF2-40B4-BE49-F238E27FC236}">
                <a16:creationId xmlns:a16="http://schemas.microsoft.com/office/drawing/2014/main" id="{384C3973-6DE9-4C0E-BF1A-A291A1FF28C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0693400" cy="7599719"/>
          </a:xfrm>
          <a:prstGeom prst="rect">
            <a:avLst/>
          </a:prstGeom>
        </p:spPr>
      </p:pic>
      <p:sp>
        <p:nvSpPr>
          <p:cNvPr id="3" name="Rectangle 2"/>
          <p:cNvSpPr/>
          <p:nvPr/>
        </p:nvSpPr>
        <p:spPr>
          <a:xfrm>
            <a:off x="-22868" y="1022350"/>
            <a:ext cx="2213610" cy="535842"/>
          </a:xfrm>
          <a:prstGeom prst="rect">
            <a:avLst/>
          </a:prstGeom>
          <a:solidFill>
            <a:schemeClr val="bg2"/>
          </a:solidFill>
        </p:spPr>
        <p:txBody>
          <a:bodyPr wrap="square" lIns="103941" tIns="51970" rIns="103941" bIns="51970">
            <a:spAutoFit/>
          </a:bodyPr>
          <a:lstStyle/>
          <a:p>
            <a:pPr algn="ctr" rtl="0"/>
            <a:r>
              <a:rPr lang="en-US" sz="1400" kern="50" dirty="0">
                <a:solidFill>
                  <a:srgbClr val="09164D"/>
                </a:solidFill>
                <a:latin typeface="+mn-lt"/>
                <a:cs typeface="Arial"/>
              </a:rPr>
              <a:t>Water supply, storage, water quality testing, </a:t>
            </a:r>
          </a:p>
        </p:txBody>
      </p:sp>
      <p:sp>
        <p:nvSpPr>
          <p:cNvPr id="7" name="Title 1"/>
          <p:cNvSpPr txBox="1">
            <a:spLocks/>
          </p:cNvSpPr>
          <p:nvPr/>
        </p:nvSpPr>
        <p:spPr bwMode="auto">
          <a:xfrm>
            <a:off x="-22868" y="245897"/>
            <a:ext cx="5448300" cy="725425"/>
          </a:xfrm>
          <a:prstGeom prst="rect">
            <a:avLst/>
          </a:prstGeom>
          <a:solidFill>
            <a:schemeClr val="bg2"/>
          </a:solidFill>
          <a:ln>
            <a:noFill/>
          </a:ln>
          <a:extLst/>
        </p:spPr>
        <p:txBody>
          <a:bodyPr lIns="103795" tIns="51897" rIns="103795" bIns="51897" anchor="ct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altLang="en-US" sz="3100" b="1" i="0" u="none" strike="noStrike" kern="1200" cap="none" spc="0" normalizeH="0" baseline="0" noProof="0" dirty="0">
                <a:ln>
                  <a:noFill/>
                </a:ln>
                <a:solidFill>
                  <a:srgbClr val="009CDE"/>
                </a:solidFill>
                <a:effectLst/>
                <a:uLnTx/>
                <a:uFillTx/>
                <a:latin typeface="Ebrima"/>
                <a:ea typeface="ＭＳ Ｐゴシック" pitchFamily="34" charset="-128"/>
                <a:cs typeface="Arial" charset="0"/>
              </a:rPr>
              <a:t>What does WASH FIT cover? </a:t>
            </a:r>
          </a:p>
        </p:txBody>
      </p:sp>
      <p:pic>
        <p:nvPicPr>
          <p:cNvPr id="11" name="Picture 10" descr="A person taking a selfie in a room&#10;&#10;Description generated with very high confidence">
            <a:extLst>
              <a:ext uri="{FF2B5EF4-FFF2-40B4-BE49-F238E27FC236}">
                <a16:creationId xmlns:a16="http://schemas.microsoft.com/office/drawing/2014/main" id="{08329F54-E142-4F63-930A-D91E94C6AD4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37431" y="3145136"/>
            <a:ext cx="2924238" cy="195187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rot lat="0" lon="10799978" rev="0"/>
            </a:camera>
            <a:lightRig rig="contrasting" dir="t">
              <a:rot lat="0" lon="0" rev="4200000"/>
            </a:lightRig>
          </a:scene3d>
          <a:sp3d prstMaterial="plastic">
            <a:bevelT w="381000" h="114300" prst="relaxedInset"/>
            <a:contourClr>
              <a:srgbClr val="969696"/>
            </a:contourClr>
          </a:sp3d>
        </p:spPr>
      </p:pic>
      <p:sp>
        <p:nvSpPr>
          <p:cNvPr id="18" name="Rectangle 17">
            <a:extLst>
              <a:ext uri="{FF2B5EF4-FFF2-40B4-BE49-F238E27FC236}">
                <a16:creationId xmlns:a16="http://schemas.microsoft.com/office/drawing/2014/main" id="{551AB199-F8DE-4146-8F94-CB37DD005E9A}"/>
              </a:ext>
            </a:extLst>
          </p:cNvPr>
          <p:cNvSpPr/>
          <p:nvPr/>
        </p:nvSpPr>
        <p:spPr>
          <a:xfrm>
            <a:off x="3627805" y="5374162"/>
            <a:ext cx="2572799" cy="1028285"/>
          </a:xfrm>
          <a:prstGeom prst="rect">
            <a:avLst/>
          </a:prstGeom>
          <a:noFill/>
        </p:spPr>
        <p:txBody>
          <a:bodyPr wrap="square" lIns="103941" tIns="51970" rIns="103941" bIns="5197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2000" kern="50" noProof="0" dirty="0">
                <a:solidFill>
                  <a:srgbClr val="09164D"/>
                </a:solidFill>
                <a:highlight>
                  <a:srgbClr val="FFFF00"/>
                </a:highlight>
                <a:latin typeface="+mn-lt"/>
                <a:cs typeface="Arial"/>
              </a:rPr>
              <a:t>ULTIMATE AIM: Improve quality of care</a:t>
            </a:r>
            <a:endParaRPr kumimoji="0" lang="en-GB" sz="2000" i="0" u="none" strike="noStrike" kern="1200" cap="none" spc="0" normalizeH="0" baseline="0" noProof="0" dirty="0">
              <a:ln>
                <a:noFill/>
              </a:ln>
              <a:solidFill>
                <a:srgbClr val="09164D"/>
              </a:solidFill>
              <a:effectLst/>
              <a:highlight>
                <a:srgbClr val="FFFF00"/>
              </a:highlight>
              <a:uLnTx/>
              <a:uFillTx/>
              <a:latin typeface="+mn-lt"/>
            </a:endParaRPr>
          </a:p>
        </p:txBody>
      </p:sp>
      <p:sp>
        <p:nvSpPr>
          <p:cNvPr id="19" name="Rectangle 18">
            <a:extLst>
              <a:ext uri="{FF2B5EF4-FFF2-40B4-BE49-F238E27FC236}">
                <a16:creationId xmlns:a16="http://schemas.microsoft.com/office/drawing/2014/main" id="{ED4FC259-02BF-4146-9569-3171CC4296CF}"/>
              </a:ext>
            </a:extLst>
          </p:cNvPr>
          <p:cNvSpPr/>
          <p:nvPr/>
        </p:nvSpPr>
        <p:spPr>
          <a:xfrm>
            <a:off x="8293307" y="7063877"/>
            <a:ext cx="2400093" cy="535842"/>
          </a:xfrm>
          <a:prstGeom prst="rect">
            <a:avLst/>
          </a:prstGeom>
          <a:solidFill>
            <a:schemeClr val="bg2"/>
          </a:solidFill>
        </p:spPr>
        <p:txBody>
          <a:bodyPr wrap="square" lIns="103941" tIns="51970" rIns="103941" bIns="5197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kern="50" dirty="0">
                <a:solidFill>
                  <a:srgbClr val="09164D"/>
                </a:solidFill>
                <a:latin typeface="+mn-lt"/>
                <a:ea typeface="Calibri"/>
                <a:cs typeface="Arial"/>
              </a:rPr>
              <a:t>Waste, from generation to final disposal</a:t>
            </a:r>
            <a:endParaRPr kumimoji="0" lang="en-GB" sz="1400" i="0" u="none" strike="noStrike" kern="1200" cap="none" spc="0" normalizeH="0" baseline="0" noProof="0" dirty="0">
              <a:ln>
                <a:noFill/>
              </a:ln>
              <a:solidFill>
                <a:srgbClr val="09164D"/>
              </a:solidFill>
              <a:effectLst/>
              <a:uLnTx/>
              <a:uFillTx/>
              <a:latin typeface="+mn-lt"/>
            </a:endParaRPr>
          </a:p>
        </p:txBody>
      </p:sp>
      <p:sp>
        <p:nvSpPr>
          <p:cNvPr id="24" name="Rectangle 23">
            <a:extLst>
              <a:ext uri="{FF2B5EF4-FFF2-40B4-BE49-F238E27FC236}">
                <a16:creationId xmlns:a16="http://schemas.microsoft.com/office/drawing/2014/main" id="{DEA47420-44FB-4D5F-BC88-4AEC4B917CB5}"/>
              </a:ext>
            </a:extLst>
          </p:cNvPr>
          <p:cNvSpPr/>
          <p:nvPr/>
        </p:nvSpPr>
        <p:spPr>
          <a:xfrm>
            <a:off x="5727907" y="1978856"/>
            <a:ext cx="2400093" cy="535842"/>
          </a:xfrm>
          <a:prstGeom prst="rect">
            <a:avLst/>
          </a:prstGeom>
          <a:solidFill>
            <a:schemeClr val="bg2"/>
          </a:solidFill>
        </p:spPr>
        <p:txBody>
          <a:bodyPr wrap="square" lIns="103941" tIns="51970" rIns="103941" bIns="5197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400" i="0" u="none" strike="noStrike" kern="1200" cap="none" spc="0" normalizeH="0" baseline="0" noProof="0" dirty="0">
                <a:ln>
                  <a:noFill/>
                </a:ln>
                <a:solidFill>
                  <a:srgbClr val="09164D"/>
                </a:solidFill>
                <a:effectLst/>
                <a:uLnTx/>
                <a:uFillTx/>
                <a:latin typeface="+mn-lt"/>
              </a:rPr>
              <a:t>Energy</a:t>
            </a:r>
            <a:r>
              <a:rPr kumimoji="0" lang="en-GB" sz="1400" i="0" u="none" strike="noStrike" kern="1200" cap="none" spc="0" normalizeH="0" noProof="0" dirty="0">
                <a:ln>
                  <a:noFill/>
                </a:ln>
                <a:solidFill>
                  <a:srgbClr val="09164D"/>
                </a:solidFill>
                <a:effectLst/>
                <a:uLnTx/>
                <a:uFillTx/>
                <a:latin typeface="+mn-lt"/>
              </a:rPr>
              <a:t> (lighting, pumping, heating)</a:t>
            </a:r>
            <a:endParaRPr kumimoji="0" lang="en-GB" sz="1400" i="0" u="none" strike="noStrike" kern="1200" cap="none" spc="0" normalizeH="0" baseline="0" noProof="0" dirty="0">
              <a:ln>
                <a:noFill/>
              </a:ln>
              <a:solidFill>
                <a:srgbClr val="09164D"/>
              </a:solidFill>
              <a:effectLst/>
              <a:uLnTx/>
              <a:uFillTx/>
              <a:latin typeface="+mn-lt"/>
            </a:endParaRPr>
          </a:p>
        </p:txBody>
      </p:sp>
      <p:cxnSp>
        <p:nvCxnSpPr>
          <p:cNvPr id="31" name="Straight Arrow Connector 30">
            <a:extLst>
              <a:ext uri="{FF2B5EF4-FFF2-40B4-BE49-F238E27FC236}">
                <a16:creationId xmlns:a16="http://schemas.microsoft.com/office/drawing/2014/main" id="{00414BAD-8914-4A2A-8736-78C9C26EC4FD}"/>
              </a:ext>
            </a:extLst>
          </p:cNvPr>
          <p:cNvCxnSpPr>
            <a:cxnSpLocks/>
            <a:stCxn id="24" idx="0"/>
          </p:cNvCxnSpPr>
          <p:nvPr/>
        </p:nvCxnSpPr>
        <p:spPr>
          <a:xfrm flipV="1">
            <a:off x="6927954" y="1238970"/>
            <a:ext cx="1200046" cy="739886"/>
          </a:xfrm>
          <a:prstGeom prst="straightConnector1">
            <a:avLst/>
          </a:prstGeom>
          <a:ln w="57150">
            <a:solidFill>
              <a:schemeClr val="bg1"/>
            </a:solidFill>
            <a:tailEnd type="triangle"/>
          </a:ln>
        </p:spPr>
        <p:style>
          <a:lnRef idx="1">
            <a:schemeClr val="accent6"/>
          </a:lnRef>
          <a:fillRef idx="0">
            <a:schemeClr val="accent6"/>
          </a:fillRef>
          <a:effectRef idx="0">
            <a:schemeClr val="accent6"/>
          </a:effectRef>
          <a:fontRef idx="minor">
            <a:schemeClr val="tx1"/>
          </a:fontRef>
        </p:style>
      </p:cxnSp>
      <p:sp>
        <p:nvSpPr>
          <p:cNvPr id="32" name="Rectangle 31">
            <a:extLst>
              <a:ext uri="{FF2B5EF4-FFF2-40B4-BE49-F238E27FC236}">
                <a16:creationId xmlns:a16="http://schemas.microsoft.com/office/drawing/2014/main" id="{47DE4FA0-2BF5-47D1-8332-1BD3F7B2E1D8}"/>
              </a:ext>
            </a:extLst>
          </p:cNvPr>
          <p:cNvSpPr/>
          <p:nvPr/>
        </p:nvSpPr>
        <p:spPr>
          <a:xfrm>
            <a:off x="6578120" y="137902"/>
            <a:ext cx="1899713" cy="751286"/>
          </a:xfrm>
          <a:prstGeom prst="rect">
            <a:avLst/>
          </a:prstGeom>
          <a:solidFill>
            <a:schemeClr val="bg2"/>
          </a:solidFill>
        </p:spPr>
        <p:txBody>
          <a:bodyPr wrap="square" lIns="103941" tIns="51970" rIns="103941" bIns="5197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400" i="0" u="none" strike="noStrike" kern="1200" cap="none" spc="0" normalizeH="0" baseline="0" noProof="0" dirty="0">
                <a:ln>
                  <a:noFill/>
                </a:ln>
                <a:solidFill>
                  <a:srgbClr val="09164D"/>
                </a:solidFill>
                <a:effectLst/>
                <a:uLnTx/>
                <a:uFillTx/>
                <a:latin typeface="+mn-lt"/>
              </a:rPr>
              <a:t>Management,</a:t>
            </a:r>
            <a:r>
              <a:rPr kumimoji="0" lang="en-GB" sz="1400" i="0" u="none" strike="noStrike" kern="1200" cap="none" spc="0" normalizeH="0" noProof="0" dirty="0">
                <a:ln>
                  <a:noFill/>
                </a:ln>
                <a:solidFill>
                  <a:srgbClr val="09164D"/>
                </a:solidFill>
                <a:effectLst/>
                <a:uLnTx/>
                <a:uFillTx/>
                <a:latin typeface="+mn-lt"/>
              </a:rPr>
              <a:t> </a:t>
            </a:r>
            <a:r>
              <a:rPr kumimoji="0" lang="en-GB" sz="1400" i="0" u="none" strike="noStrike" kern="1200" cap="none" spc="0" normalizeH="0" baseline="0" noProof="0" dirty="0">
                <a:ln>
                  <a:noFill/>
                </a:ln>
                <a:solidFill>
                  <a:srgbClr val="09164D"/>
                </a:solidFill>
                <a:effectLst/>
                <a:uLnTx/>
                <a:uFillTx/>
                <a:latin typeface="+mn-lt"/>
              </a:rPr>
              <a:t>protocols, problem reporting</a:t>
            </a:r>
          </a:p>
        </p:txBody>
      </p:sp>
      <p:cxnSp>
        <p:nvCxnSpPr>
          <p:cNvPr id="34" name="Straight Arrow Connector 33">
            <a:extLst>
              <a:ext uri="{FF2B5EF4-FFF2-40B4-BE49-F238E27FC236}">
                <a16:creationId xmlns:a16="http://schemas.microsoft.com/office/drawing/2014/main" id="{AEA98691-EC70-4607-AFFF-3BA0202BD781}"/>
              </a:ext>
            </a:extLst>
          </p:cNvPr>
          <p:cNvCxnSpPr>
            <a:cxnSpLocks/>
          </p:cNvCxnSpPr>
          <p:nvPr/>
        </p:nvCxnSpPr>
        <p:spPr>
          <a:xfrm>
            <a:off x="8385570" y="533113"/>
            <a:ext cx="1107783" cy="161023"/>
          </a:xfrm>
          <a:prstGeom prst="straightConnector1">
            <a:avLst/>
          </a:prstGeom>
          <a:ln w="57150">
            <a:solidFill>
              <a:schemeClr val="bg1"/>
            </a:solidFill>
            <a:tailEnd type="triangle"/>
          </a:ln>
        </p:spPr>
        <p:style>
          <a:lnRef idx="1">
            <a:schemeClr val="accent6"/>
          </a:lnRef>
          <a:fillRef idx="0">
            <a:schemeClr val="accent6"/>
          </a:fillRef>
          <a:effectRef idx="0">
            <a:schemeClr val="accent6"/>
          </a:effectRef>
          <a:fontRef idx="minor">
            <a:schemeClr val="tx1"/>
          </a:fontRef>
        </p:style>
      </p:cxnSp>
      <p:cxnSp>
        <p:nvCxnSpPr>
          <p:cNvPr id="36" name="Straight Arrow Connector 35">
            <a:extLst>
              <a:ext uri="{FF2B5EF4-FFF2-40B4-BE49-F238E27FC236}">
                <a16:creationId xmlns:a16="http://schemas.microsoft.com/office/drawing/2014/main" id="{3591CB8F-F039-45AC-8852-757F62CB330F}"/>
              </a:ext>
            </a:extLst>
          </p:cNvPr>
          <p:cNvCxnSpPr>
            <a:cxnSpLocks/>
          </p:cNvCxnSpPr>
          <p:nvPr/>
        </p:nvCxnSpPr>
        <p:spPr>
          <a:xfrm flipH="1" flipV="1">
            <a:off x="9213449" y="6238617"/>
            <a:ext cx="559807" cy="852996"/>
          </a:xfrm>
          <a:prstGeom prst="straightConnector1">
            <a:avLst/>
          </a:prstGeom>
          <a:ln w="57150">
            <a:solidFill>
              <a:schemeClr val="bg1"/>
            </a:solidFill>
            <a:tailEnd type="triangle"/>
          </a:ln>
        </p:spPr>
        <p:style>
          <a:lnRef idx="1">
            <a:schemeClr val="accent6"/>
          </a:lnRef>
          <a:fillRef idx="0">
            <a:schemeClr val="accent6"/>
          </a:fillRef>
          <a:effectRef idx="0">
            <a:schemeClr val="accent6"/>
          </a:effectRef>
          <a:fontRef idx="minor">
            <a:schemeClr val="tx1"/>
          </a:fontRef>
        </p:style>
      </p:cxnSp>
      <p:sp>
        <p:nvSpPr>
          <p:cNvPr id="39" name="Rectangle 38">
            <a:extLst>
              <a:ext uri="{FF2B5EF4-FFF2-40B4-BE49-F238E27FC236}">
                <a16:creationId xmlns:a16="http://schemas.microsoft.com/office/drawing/2014/main" id="{5DA40728-69C3-443E-B115-D813263DC577}"/>
              </a:ext>
            </a:extLst>
          </p:cNvPr>
          <p:cNvSpPr/>
          <p:nvPr/>
        </p:nvSpPr>
        <p:spPr>
          <a:xfrm>
            <a:off x="2756894" y="1793156"/>
            <a:ext cx="1864768" cy="320399"/>
          </a:xfrm>
          <a:prstGeom prst="rect">
            <a:avLst/>
          </a:prstGeom>
          <a:solidFill>
            <a:schemeClr val="bg2"/>
          </a:solidFill>
        </p:spPr>
        <p:txBody>
          <a:bodyPr wrap="square" lIns="103941" tIns="51970" rIns="103941" bIns="5197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kern="50" dirty="0">
                <a:solidFill>
                  <a:srgbClr val="09164D"/>
                </a:solidFill>
                <a:latin typeface="+mn-lt"/>
                <a:ea typeface="Calibri"/>
                <a:cs typeface="Arial"/>
              </a:rPr>
              <a:t>Hand hygiene </a:t>
            </a:r>
            <a:endParaRPr kumimoji="0" lang="en-GB" sz="1400" i="0" u="none" strike="noStrike" kern="1200" cap="none" spc="0" normalizeH="0" baseline="0" noProof="0" dirty="0">
              <a:ln>
                <a:noFill/>
              </a:ln>
              <a:solidFill>
                <a:srgbClr val="09164D"/>
              </a:solidFill>
              <a:effectLst/>
              <a:uLnTx/>
              <a:uFillTx/>
              <a:latin typeface="+mn-lt"/>
            </a:endParaRPr>
          </a:p>
        </p:txBody>
      </p:sp>
      <p:sp>
        <p:nvSpPr>
          <p:cNvPr id="40" name="Rectangle 39">
            <a:extLst>
              <a:ext uri="{FF2B5EF4-FFF2-40B4-BE49-F238E27FC236}">
                <a16:creationId xmlns:a16="http://schemas.microsoft.com/office/drawing/2014/main" id="{CE2E04D3-C1D2-443D-9788-F27A402DF456}"/>
              </a:ext>
            </a:extLst>
          </p:cNvPr>
          <p:cNvSpPr/>
          <p:nvPr/>
        </p:nvSpPr>
        <p:spPr>
          <a:xfrm>
            <a:off x="5216907" y="7069130"/>
            <a:ext cx="2400093" cy="535842"/>
          </a:xfrm>
          <a:prstGeom prst="rect">
            <a:avLst/>
          </a:prstGeom>
          <a:solidFill>
            <a:schemeClr val="bg2"/>
          </a:solidFill>
        </p:spPr>
        <p:txBody>
          <a:bodyPr wrap="square" lIns="103941" tIns="51970" rIns="103941" bIns="5197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kern="50" dirty="0">
                <a:solidFill>
                  <a:srgbClr val="09164D"/>
                </a:solidFill>
                <a:latin typeface="+mn-lt"/>
                <a:ea typeface="Calibri"/>
                <a:cs typeface="Arial"/>
              </a:rPr>
              <a:t>Environmental</a:t>
            </a:r>
            <a:r>
              <a:rPr kumimoji="0" lang="en-US" sz="1400" i="0" u="none" strike="noStrike" kern="50" cap="none" spc="0" normalizeH="0" baseline="0" noProof="0" dirty="0">
                <a:ln>
                  <a:noFill/>
                </a:ln>
                <a:solidFill>
                  <a:srgbClr val="09164D"/>
                </a:solidFill>
                <a:effectLst/>
                <a:uLnTx/>
                <a:uFillTx/>
                <a:latin typeface="+mn-lt"/>
                <a:ea typeface="Calibri"/>
                <a:cs typeface="Arial"/>
              </a:rPr>
              <a:t> cleaning &amp; disinfection </a:t>
            </a:r>
            <a:endParaRPr kumimoji="0" lang="en-GB" sz="1400" i="0" u="none" strike="noStrike" kern="1200" cap="none" spc="0" normalizeH="0" baseline="0" noProof="0" dirty="0">
              <a:ln>
                <a:noFill/>
              </a:ln>
              <a:solidFill>
                <a:srgbClr val="09164D"/>
              </a:solidFill>
              <a:effectLst/>
              <a:uLnTx/>
              <a:uFillTx/>
              <a:latin typeface="+mn-lt"/>
            </a:endParaRPr>
          </a:p>
        </p:txBody>
      </p:sp>
      <p:cxnSp>
        <p:nvCxnSpPr>
          <p:cNvPr id="41" name="Straight Arrow Connector 40">
            <a:extLst>
              <a:ext uri="{FF2B5EF4-FFF2-40B4-BE49-F238E27FC236}">
                <a16:creationId xmlns:a16="http://schemas.microsoft.com/office/drawing/2014/main" id="{73941EB0-8E89-4BEE-9F8B-62E8FD652684}"/>
              </a:ext>
            </a:extLst>
          </p:cNvPr>
          <p:cNvCxnSpPr>
            <a:cxnSpLocks/>
          </p:cNvCxnSpPr>
          <p:nvPr/>
        </p:nvCxnSpPr>
        <p:spPr>
          <a:xfrm>
            <a:off x="2411679" y="4759885"/>
            <a:ext cx="289603" cy="746622"/>
          </a:xfrm>
          <a:prstGeom prst="straightConnector1">
            <a:avLst/>
          </a:prstGeom>
          <a:ln w="57150">
            <a:solidFill>
              <a:schemeClr val="bg1"/>
            </a:solidFill>
            <a:tailEnd type="triangle"/>
          </a:ln>
        </p:spPr>
        <p:style>
          <a:lnRef idx="1">
            <a:schemeClr val="accent6"/>
          </a:lnRef>
          <a:fillRef idx="0">
            <a:schemeClr val="accent6"/>
          </a:fillRef>
          <a:effectRef idx="0">
            <a:schemeClr val="accent6"/>
          </a:effectRef>
          <a:fontRef idx="minor">
            <a:schemeClr val="tx1"/>
          </a:fontRef>
        </p:style>
      </p:cxnSp>
      <p:cxnSp>
        <p:nvCxnSpPr>
          <p:cNvPr id="44" name="Straight Arrow Connector 43">
            <a:extLst>
              <a:ext uri="{FF2B5EF4-FFF2-40B4-BE49-F238E27FC236}">
                <a16:creationId xmlns:a16="http://schemas.microsoft.com/office/drawing/2014/main" id="{6FBC154B-3E66-447C-8E18-64B265932076}"/>
              </a:ext>
            </a:extLst>
          </p:cNvPr>
          <p:cNvCxnSpPr>
            <a:cxnSpLocks/>
            <a:stCxn id="40" idx="1"/>
          </p:cNvCxnSpPr>
          <p:nvPr/>
        </p:nvCxnSpPr>
        <p:spPr>
          <a:xfrm flipH="1" flipV="1">
            <a:off x="3437433" y="6665115"/>
            <a:ext cx="1779474" cy="671936"/>
          </a:xfrm>
          <a:prstGeom prst="straightConnector1">
            <a:avLst/>
          </a:prstGeom>
          <a:ln w="57150">
            <a:solidFill>
              <a:schemeClr val="bg1"/>
            </a:solidFill>
            <a:tailEnd type="triangle"/>
          </a:ln>
        </p:spPr>
        <p:style>
          <a:lnRef idx="1">
            <a:schemeClr val="accent6"/>
          </a:lnRef>
          <a:fillRef idx="0">
            <a:schemeClr val="accent6"/>
          </a:fillRef>
          <a:effectRef idx="0">
            <a:schemeClr val="accent6"/>
          </a:effectRef>
          <a:fontRef idx="minor">
            <a:schemeClr val="tx1"/>
          </a:fontRef>
        </p:style>
      </p:cxnSp>
      <p:cxnSp>
        <p:nvCxnSpPr>
          <p:cNvPr id="49" name="Straight Arrow Connector 48">
            <a:extLst>
              <a:ext uri="{FF2B5EF4-FFF2-40B4-BE49-F238E27FC236}">
                <a16:creationId xmlns:a16="http://schemas.microsoft.com/office/drawing/2014/main" id="{0282EFA7-50EE-4D18-ADF9-14BE4F9049F0}"/>
              </a:ext>
            </a:extLst>
          </p:cNvPr>
          <p:cNvCxnSpPr>
            <a:cxnSpLocks/>
          </p:cNvCxnSpPr>
          <p:nvPr/>
        </p:nvCxnSpPr>
        <p:spPr>
          <a:xfrm>
            <a:off x="1041809" y="1467751"/>
            <a:ext cx="608840" cy="485604"/>
          </a:xfrm>
          <a:prstGeom prst="straightConnector1">
            <a:avLst/>
          </a:prstGeom>
          <a:ln w="57150">
            <a:solidFill>
              <a:schemeClr val="bg1"/>
            </a:solidFill>
            <a:tailEnd type="triangle"/>
          </a:ln>
        </p:spPr>
        <p:style>
          <a:lnRef idx="1">
            <a:schemeClr val="accent6"/>
          </a:lnRef>
          <a:fillRef idx="0">
            <a:schemeClr val="accent6"/>
          </a:fillRef>
          <a:effectRef idx="0">
            <a:schemeClr val="accent6"/>
          </a:effectRef>
          <a:fontRef idx="minor">
            <a:schemeClr val="tx1"/>
          </a:fontRef>
        </p:style>
      </p:cxnSp>
      <p:cxnSp>
        <p:nvCxnSpPr>
          <p:cNvPr id="54" name="Straight Arrow Connector 53">
            <a:extLst>
              <a:ext uri="{FF2B5EF4-FFF2-40B4-BE49-F238E27FC236}">
                <a16:creationId xmlns:a16="http://schemas.microsoft.com/office/drawing/2014/main" id="{28C58B4F-10B0-4C3F-B154-4C01D8E720AE}"/>
              </a:ext>
            </a:extLst>
          </p:cNvPr>
          <p:cNvCxnSpPr>
            <a:cxnSpLocks/>
          </p:cNvCxnSpPr>
          <p:nvPr/>
        </p:nvCxnSpPr>
        <p:spPr>
          <a:xfrm flipH="1">
            <a:off x="1988002" y="2141490"/>
            <a:ext cx="1329405" cy="373208"/>
          </a:xfrm>
          <a:prstGeom prst="straightConnector1">
            <a:avLst/>
          </a:prstGeom>
          <a:ln w="57150">
            <a:solidFill>
              <a:schemeClr val="bg1"/>
            </a:solidFill>
            <a:tailEnd type="triangle"/>
          </a:ln>
        </p:spPr>
        <p:style>
          <a:lnRef idx="1">
            <a:schemeClr val="accent6"/>
          </a:lnRef>
          <a:fillRef idx="0">
            <a:schemeClr val="accent6"/>
          </a:fillRef>
          <a:effectRef idx="0">
            <a:schemeClr val="accent6"/>
          </a:effectRef>
          <a:fontRef idx="minor">
            <a:schemeClr val="tx1"/>
          </a:fontRef>
        </p:style>
      </p:cxnSp>
      <p:sp>
        <p:nvSpPr>
          <p:cNvPr id="56" name="Oval 55">
            <a:extLst>
              <a:ext uri="{FF2B5EF4-FFF2-40B4-BE49-F238E27FC236}">
                <a16:creationId xmlns:a16="http://schemas.microsoft.com/office/drawing/2014/main" id="{7A9565C0-9C97-4B29-BFA6-7AE5CEEF84FE}"/>
              </a:ext>
            </a:extLst>
          </p:cNvPr>
          <p:cNvSpPr/>
          <p:nvPr/>
        </p:nvSpPr>
        <p:spPr>
          <a:xfrm>
            <a:off x="4654612" y="3321040"/>
            <a:ext cx="2273341" cy="2122580"/>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descr="A person in a green room&#10;&#10;Description generated with high confidence">
            <a:extLst>
              <a:ext uri="{FF2B5EF4-FFF2-40B4-BE49-F238E27FC236}">
                <a16:creationId xmlns:a16="http://schemas.microsoft.com/office/drawing/2014/main" id="{A5D39F73-C29F-49A8-89C5-47B3E426C545}"/>
              </a:ext>
            </a:extLst>
          </p:cNvPr>
          <p:cNvPicPr>
            <a:picLocks noChangeAspect="1"/>
          </p:cNvPicPr>
          <p:nvPr/>
        </p:nvPicPr>
        <p:blipFill rotWithShape="1">
          <a:blip r:embed="rId5" cstate="email">
            <a:extLst>
              <a:ext uri="{BEBA8EAE-BF5A-486C-A8C5-ECC9F3942E4B}">
                <a14:imgProps xmlns:a14="http://schemas.microsoft.com/office/drawing/2010/main">
                  <a14:imgLayer r:embed="rId6">
                    <a14:imgEffect>
                      <a14:backgroundRemoval t="1749" b="89504" l="3511" r="98473">
                        <a14:backgroundMark x1="30076" y1="69679" x2="50687" y2="70554"/>
                        <a14:backgroundMark x1="13435" y1="51312" x2="32519" y2="83965"/>
                        <a14:backgroundMark x1="50992" y1="83382" x2="65496" y2="57726"/>
                        <a14:backgroundMark x1="52366" y1="54810" x2="55115" y2="54810"/>
                        <a14:backgroundMark x1="50687" y1="54810" x2="50687" y2="54810"/>
                      </a14:backgroundRemoval>
                    </a14:imgEffect>
                  </a14:imgLayer>
                </a14:imgProps>
              </a:ext>
              <a:ext uri="{28A0092B-C50C-407E-A947-70E740481C1C}">
                <a14:useLocalDpi xmlns:a14="http://schemas.microsoft.com/office/drawing/2010/main"/>
              </a:ext>
            </a:extLst>
          </a:blip>
          <a:srcRect/>
          <a:stretch/>
        </p:blipFill>
        <p:spPr>
          <a:xfrm rot="16200000" flipH="1">
            <a:off x="984707" y="4260917"/>
            <a:ext cx="4688608" cy="2457046"/>
          </a:xfrm>
          <a:prstGeom prst="rect">
            <a:avLst/>
          </a:prstGeom>
        </p:spPr>
      </p:pic>
      <p:sp>
        <p:nvSpPr>
          <p:cNvPr id="4" name="Rectangle 3"/>
          <p:cNvSpPr/>
          <p:nvPr/>
        </p:nvSpPr>
        <p:spPr>
          <a:xfrm>
            <a:off x="252611" y="6733162"/>
            <a:ext cx="2400093" cy="535842"/>
          </a:xfrm>
          <a:prstGeom prst="rect">
            <a:avLst/>
          </a:prstGeom>
          <a:solidFill>
            <a:schemeClr val="bg2"/>
          </a:solidFill>
        </p:spPr>
        <p:txBody>
          <a:bodyPr wrap="square" lIns="103941" tIns="51970" rIns="103941" bIns="5197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400" i="0" u="none" strike="noStrike" kern="1200" cap="none" spc="0" normalizeH="0" baseline="0" noProof="0" dirty="0">
                <a:ln>
                  <a:noFill/>
                </a:ln>
                <a:solidFill>
                  <a:srgbClr val="09164D"/>
                </a:solidFill>
                <a:effectLst/>
                <a:uLnTx/>
                <a:uFillTx/>
                <a:latin typeface="+mn-lt"/>
              </a:rPr>
              <a:t>Health</a:t>
            </a:r>
            <a:r>
              <a:rPr kumimoji="0" lang="en-GB" sz="1400" i="0" u="none" strike="noStrike" kern="1200" cap="none" spc="0" normalizeH="0" noProof="0" dirty="0">
                <a:ln>
                  <a:noFill/>
                </a:ln>
                <a:solidFill>
                  <a:srgbClr val="09164D"/>
                </a:solidFill>
                <a:effectLst/>
                <a:uLnTx/>
                <a:uFillTx/>
                <a:latin typeface="+mn-lt"/>
              </a:rPr>
              <a:t> workforce, training &amp; occupational health </a:t>
            </a:r>
            <a:endParaRPr kumimoji="0" lang="en-GB" sz="1400" i="0" u="none" strike="noStrike" kern="1200" cap="none" spc="0" normalizeH="0" baseline="0" noProof="0" dirty="0">
              <a:ln>
                <a:noFill/>
              </a:ln>
              <a:solidFill>
                <a:srgbClr val="09164D"/>
              </a:solidFill>
              <a:effectLst/>
              <a:uLnTx/>
              <a:uFillTx/>
              <a:latin typeface="+mn-lt"/>
            </a:endParaRPr>
          </a:p>
        </p:txBody>
      </p:sp>
      <p:cxnSp>
        <p:nvCxnSpPr>
          <p:cNvPr id="23" name="Straight Arrow Connector 22">
            <a:extLst>
              <a:ext uri="{FF2B5EF4-FFF2-40B4-BE49-F238E27FC236}">
                <a16:creationId xmlns:a16="http://schemas.microsoft.com/office/drawing/2014/main" id="{A9CCB6CD-CB14-4196-8E7F-E11524085B5B}"/>
              </a:ext>
            </a:extLst>
          </p:cNvPr>
          <p:cNvCxnSpPr>
            <a:cxnSpLocks/>
          </p:cNvCxnSpPr>
          <p:nvPr/>
        </p:nvCxnSpPr>
        <p:spPr>
          <a:xfrm flipV="1">
            <a:off x="1588699" y="5977890"/>
            <a:ext cx="947563" cy="760525"/>
          </a:xfrm>
          <a:prstGeom prst="straightConnector1">
            <a:avLst/>
          </a:prstGeom>
          <a:ln w="57150">
            <a:solidFill>
              <a:schemeClr val="bg1"/>
            </a:solidFill>
            <a:tailEnd type="triangle"/>
          </a:ln>
        </p:spPr>
        <p:style>
          <a:lnRef idx="1">
            <a:schemeClr val="accent6"/>
          </a:lnRef>
          <a:fillRef idx="0">
            <a:schemeClr val="accent6"/>
          </a:fillRef>
          <a:effectRef idx="0">
            <a:schemeClr val="accent6"/>
          </a:effectRef>
          <a:fontRef idx="minor">
            <a:schemeClr val="tx1"/>
          </a:fontRef>
        </p:style>
      </p:cxnSp>
      <p:cxnSp>
        <p:nvCxnSpPr>
          <p:cNvPr id="25" name="Straight Arrow Connector 24">
            <a:extLst>
              <a:ext uri="{FF2B5EF4-FFF2-40B4-BE49-F238E27FC236}">
                <a16:creationId xmlns:a16="http://schemas.microsoft.com/office/drawing/2014/main" id="{FDDEB0A1-FBE8-4C56-B0BC-08EC052707A2}"/>
              </a:ext>
            </a:extLst>
          </p:cNvPr>
          <p:cNvCxnSpPr>
            <a:cxnSpLocks/>
          </p:cNvCxnSpPr>
          <p:nvPr/>
        </p:nvCxnSpPr>
        <p:spPr>
          <a:xfrm>
            <a:off x="3366069" y="2055787"/>
            <a:ext cx="731188" cy="1265253"/>
          </a:xfrm>
          <a:prstGeom prst="straightConnector1">
            <a:avLst/>
          </a:prstGeom>
          <a:ln w="57150">
            <a:solidFill>
              <a:schemeClr val="bg1"/>
            </a:solidFill>
            <a:tailEnd type="triangle"/>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4227039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par>
                                <p:cTn id="35" presetID="1" presetClass="entr" presetSubtype="0" fill="hold"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53" presetClass="entr" presetSubtype="16"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Effect transition="in" filter="fade">
                                      <p:cBhvr>
                                        <p:cTn id="41" dur="500"/>
                                        <p:tgtEl>
                                          <p:spTgt spid="40"/>
                                        </p:tgtEl>
                                      </p:cBhvr>
                                    </p:animEffect>
                                  </p:childTnLst>
                                </p:cTn>
                              </p:par>
                              <p:par>
                                <p:cTn id="42" presetID="1" presetClass="entr" presetSubtype="0" fill="hold" nodeType="withEffect">
                                  <p:stCondLst>
                                    <p:cond delay="0"/>
                                  </p:stCondLst>
                                  <p:childTnLst>
                                    <p:set>
                                      <p:cBhvr>
                                        <p:cTn id="43" dur="1" fill="hold">
                                          <p:stCondLst>
                                            <p:cond delay="0"/>
                                          </p:stCondLst>
                                        </p:cTn>
                                        <p:tgtEl>
                                          <p:spTgt spid="49"/>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54"/>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44"/>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36"/>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41"/>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11"/>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56"/>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23"/>
                                        </p:tgtEl>
                                        <p:attrNameLst>
                                          <p:attrName>style.visibility</p:attrName>
                                        </p:attrNameLst>
                                      </p:cBhvr>
                                      <p:to>
                                        <p:strVal val="visible"/>
                                      </p:to>
                                    </p:set>
                                  </p:childTnLst>
                                </p:cTn>
                              </p:par>
                              <p:par>
                                <p:cTn id="64" presetID="1" presetClass="entr" presetSubtype="0" fill="hold" nodeType="withEffect">
                                  <p:stCondLst>
                                    <p:cond delay="0"/>
                                  </p:stCondLst>
                                  <p:childTnLst>
                                    <p:set>
                                      <p:cBhvr>
                                        <p:cTn id="65"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p:bldP spid="19" grpId="0" animBg="1"/>
      <p:bldP spid="24" grpId="0" animBg="1"/>
      <p:bldP spid="32" grpId="0" animBg="1"/>
      <p:bldP spid="39" grpId="0" animBg="1"/>
      <p:bldP spid="40" grpId="0" animBg="1"/>
      <p:bldP spid="56"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A large empty room&#10;&#10;Description generated with very high confidence">
            <a:extLst>
              <a:ext uri="{FF2B5EF4-FFF2-40B4-BE49-F238E27FC236}">
                <a16:creationId xmlns:a16="http://schemas.microsoft.com/office/drawing/2014/main" id="{3FCC4C51-E8F2-4432-8FB3-484E5762AF5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2186" y="3864945"/>
            <a:ext cx="5025747" cy="3341587"/>
          </a:xfrm>
          <a:prstGeom prst="rect">
            <a:avLst/>
          </a:prstGeom>
        </p:spPr>
      </p:pic>
      <p:pic>
        <p:nvPicPr>
          <p:cNvPr id="3" name="Picture 2" descr="A house with trees in the background&#10;&#10;Description generated with very high confidence">
            <a:extLst>
              <a:ext uri="{FF2B5EF4-FFF2-40B4-BE49-F238E27FC236}">
                <a16:creationId xmlns:a16="http://schemas.microsoft.com/office/drawing/2014/main" id="{B76F28A9-4EB4-4433-8C23-41B9A02DE8E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b="-3"/>
          <a:stretch/>
        </p:blipFill>
        <p:spPr>
          <a:xfrm>
            <a:off x="282187" y="354724"/>
            <a:ext cx="5025747" cy="3381687"/>
          </a:xfrm>
          <a:prstGeom prst="rect">
            <a:avLst/>
          </a:prstGeom>
        </p:spPr>
      </p:pic>
      <p:pic>
        <p:nvPicPr>
          <p:cNvPr id="5" name="Picture 4" descr="A blue and white house&#10;&#10;Description generated with very high confidence">
            <a:extLst>
              <a:ext uri="{FF2B5EF4-FFF2-40B4-BE49-F238E27FC236}">
                <a16:creationId xmlns:a16="http://schemas.microsoft.com/office/drawing/2014/main" id="{C56FE014-A722-4885-BD1C-B1684819164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b="-1"/>
          <a:stretch/>
        </p:blipFill>
        <p:spPr>
          <a:xfrm>
            <a:off x="5380116" y="354724"/>
            <a:ext cx="5031095" cy="6851810"/>
          </a:xfrm>
          <a:prstGeom prst="rect">
            <a:avLst/>
          </a:prstGeom>
        </p:spPr>
      </p:pic>
      <p:sp>
        <p:nvSpPr>
          <p:cNvPr id="11" name="Rectangle 10">
            <a:extLst>
              <a:ext uri="{FF2B5EF4-FFF2-40B4-BE49-F238E27FC236}">
                <a16:creationId xmlns:a16="http://schemas.microsoft.com/office/drawing/2014/main" id="{1ACC6EDD-C287-46A0-B910-05EED2D06277}"/>
              </a:ext>
            </a:extLst>
          </p:cNvPr>
          <p:cNvSpPr/>
          <p:nvPr/>
        </p:nvSpPr>
        <p:spPr>
          <a:xfrm>
            <a:off x="8545670" y="6670690"/>
            <a:ext cx="1865541" cy="535842"/>
          </a:xfrm>
          <a:prstGeom prst="rect">
            <a:avLst/>
          </a:prstGeom>
          <a:solidFill>
            <a:schemeClr val="bg2"/>
          </a:solidFill>
        </p:spPr>
        <p:txBody>
          <a:bodyPr wrap="square" lIns="103941" tIns="51970" rIns="103941" bIns="5197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400" i="0" u="none" strike="noStrike" kern="1200" cap="none" spc="0" normalizeH="0" baseline="0" noProof="0" dirty="0">
                <a:ln>
                  <a:noFill/>
                </a:ln>
                <a:solidFill>
                  <a:srgbClr val="09164D"/>
                </a:solidFill>
                <a:effectLst/>
                <a:uLnTx/>
                <a:uFillTx/>
                <a:latin typeface="+mn-lt"/>
              </a:rPr>
              <a:t>Sanitation,</a:t>
            </a:r>
            <a:r>
              <a:rPr kumimoji="0" lang="en-GB" sz="1400" i="0" u="none" strike="noStrike" kern="1200" cap="none" spc="0" normalizeH="0" noProof="0" dirty="0">
                <a:ln>
                  <a:noFill/>
                </a:ln>
                <a:solidFill>
                  <a:srgbClr val="09164D"/>
                </a:solidFill>
                <a:effectLst/>
                <a:uLnTx/>
                <a:uFillTx/>
                <a:latin typeface="+mn-lt"/>
              </a:rPr>
              <a:t> from toilets to treatment</a:t>
            </a:r>
            <a:endParaRPr kumimoji="0" lang="en-GB" sz="1400" i="0" u="none" strike="noStrike" kern="1200" cap="none" spc="0" normalizeH="0" baseline="0" noProof="0" dirty="0">
              <a:ln>
                <a:noFill/>
              </a:ln>
              <a:solidFill>
                <a:srgbClr val="09164D"/>
              </a:solidFill>
              <a:effectLst/>
              <a:uLnTx/>
              <a:uFillTx/>
              <a:latin typeface="+mn-lt"/>
            </a:endParaRPr>
          </a:p>
        </p:txBody>
      </p:sp>
      <p:sp>
        <p:nvSpPr>
          <p:cNvPr id="13" name="Rectangle 12">
            <a:extLst>
              <a:ext uri="{FF2B5EF4-FFF2-40B4-BE49-F238E27FC236}">
                <a16:creationId xmlns:a16="http://schemas.microsoft.com/office/drawing/2014/main" id="{8DDCF5F2-5341-43C3-A087-F43A049C25AF}"/>
              </a:ext>
            </a:extLst>
          </p:cNvPr>
          <p:cNvSpPr/>
          <p:nvPr/>
        </p:nvSpPr>
        <p:spPr>
          <a:xfrm>
            <a:off x="282186" y="6670690"/>
            <a:ext cx="2206020" cy="535842"/>
          </a:xfrm>
          <a:prstGeom prst="rect">
            <a:avLst/>
          </a:prstGeom>
          <a:solidFill>
            <a:schemeClr val="bg2"/>
          </a:solidFill>
        </p:spPr>
        <p:txBody>
          <a:bodyPr wrap="square" lIns="103941" tIns="51970" rIns="103941" bIns="5197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GB" sz="1400" noProof="0" dirty="0">
                <a:solidFill>
                  <a:srgbClr val="09164D"/>
                </a:solidFill>
                <a:latin typeface="+mn-lt"/>
              </a:rPr>
              <a:t>Ventilation, laundry, kitchen, vector control</a:t>
            </a:r>
            <a:endParaRPr kumimoji="0" lang="en-GB" sz="1400" i="0" u="none" strike="noStrike" kern="1200" cap="none" spc="0" normalizeH="0" baseline="0" noProof="0" dirty="0">
              <a:ln>
                <a:noFill/>
              </a:ln>
              <a:solidFill>
                <a:srgbClr val="09164D"/>
              </a:solidFill>
              <a:effectLst/>
              <a:uLnTx/>
              <a:uFillTx/>
              <a:latin typeface="+mn-lt"/>
            </a:endParaRPr>
          </a:p>
        </p:txBody>
      </p:sp>
      <p:sp>
        <p:nvSpPr>
          <p:cNvPr id="16" name="Rectangle 15">
            <a:extLst>
              <a:ext uri="{FF2B5EF4-FFF2-40B4-BE49-F238E27FC236}">
                <a16:creationId xmlns:a16="http://schemas.microsoft.com/office/drawing/2014/main" id="{E63C90A7-46E0-4B0F-A917-09089B69086C}"/>
              </a:ext>
            </a:extLst>
          </p:cNvPr>
          <p:cNvSpPr/>
          <p:nvPr/>
        </p:nvSpPr>
        <p:spPr>
          <a:xfrm>
            <a:off x="282186" y="354724"/>
            <a:ext cx="4110200" cy="535842"/>
          </a:xfrm>
          <a:prstGeom prst="rect">
            <a:avLst/>
          </a:prstGeom>
          <a:solidFill>
            <a:schemeClr val="bg2"/>
          </a:solidFill>
        </p:spPr>
        <p:txBody>
          <a:bodyPr wrap="square" lIns="103941" tIns="51970" rIns="103941" bIns="51970">
            <a:spAutoFit/>
          </a:bodyPr>
          <a:lstStyle/>
          <a:p>
            <a:pPr lvl="0" rtl="0">
              <a:defRPr/>
            </a:pPr>
            <a:r>
              <a:rPr lang="en-US" sz="1400" dirty="0">
                <a:solidFill>
                  <a:srgbClr val="09164D"/>
                </a:solidFill>
                <a:latin typeface="+mn-lt"/>
              </a:rPr>
              <a:t>Climate resilience, reliable energy access and environmental sustainability</a:t>
            </a:r>
            <a:endParaRPr kumimoji="0" lang="en-GB" sz="1400" i="0" u="none" strike="noStrike" kern="1200" cap="none" spc="0" normalizeH="0" baseline="0" noProof="0" dirty="0">
              <a:ln>
                <a:noFill/>
              </a:ln>
              <a:solidFill>
                <a:srgbClr val="09164D"/>
              </a:solidFill>
              <a:effectLst/>
              <a:uLnTx/>
              <a:uFillTx/>
              <a:latin typeface="+mn-lt"/>
            </a:endParaRPr>
          </a:p>
        </p:txBody>
      </p:sp>
    </p:spTree>
    <p:extLst>
      <p:ext uri="{BB962C8B-B14F-4D97-AF65-F5344CB8AC3E}">
        <p14:creationId xmlns:p14="http://schemas.microsoft.com/office/powerpoint/2010/main" val="29372114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2495858701"/>
              </p:ext>
            </p:extLst>
          </p:nvPr>
        </p:nvGraphicFramePr>
        <p:xfrm>
          <a:off x="1173625" y="1411003"/>
          <a:ext cx="8033205" cy="537351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 name="Picture 4" descr="A person taking a selfie in a room&#10;&#10;Description generated with very high confidence">
            <a:extLst>
              <a:ext uri="{FF2B5EF4-FFF2-40B4-BE49-F238E27FC236}">
                <a16:creationId xmlns:a16="http://schemas.microsoft.com/office/drawing/2014/main" id="{C8A1305F-C98A-4DD3-9329-3F5A43898867}"/>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539311" y="2873588"/>
            <a:ext cx="2986871" cy="1993678"/>
          </a:xfrm>
          <a:prstGeom prst="rect">
            <a:avLst/>
          </a:prstGeom>
        </p:spPr>
      </p:pic>
      <p:pic>
        <p:nvPicPr>
          <p:cNvPr id="8" name="Picture 7" descr="A person in a green room&#10;&#10;Description generated with high confidence">
            <a:extLst>
              <a:ext uri="{FF2B5EF4-FFF2-40B4-BE49-F238E27FC236}">
                <a16:creationId xmlns:a16="http://schemas.microsoft.com/office/drawing/2014/main" id="{9EB24574-B974-4F52-81D0-A3C9CE0063F3}"/>
              </a:ext>
            </a:extLst>
          </p:cNvPr>
          <p:cNvPicPr>
            <a:picLocks noChangeAspect="1"/>
          </p:cNvPicPr>
          <p:nvPr/>
        </p:nvPicPr>
        <p:blipFill rotWithShape="1">
          <a:blip r:embed="rId10" cstate="email">
            <a:extLst>
              <a:ext uri="{BEBA8EAE-BF5A-486C-A8C5-ECC9F3942E4B}">
                <a14:imgProps xmlns:a14="http://schemas.microsoft.com/office/drawing/2010/main">
                  <a14:imgLayer r:embed="rId11">
                    <a14:imgEffect>
                      <a14:backgroundRemoval t="1749" b="89504" l="3511" r="98473">
                        <a14:backgroundMark x1="30076" y1="69679" x2="50687" y2="70554"/>
                        <a14:backgroundMark x1="13435" y1="51312" x2="32519" y2="83965"/>
                        <a14:backgroundMark x1="50992" y1="83382" x2="65496" y2="57726"/>
                        <a14:backgroundMark x1="52366" y1="54810" x2="55115" y2="54810"/>
                        <a14:backgroundMark x1="50687" y1="54810" x2="50687" y2="54810"/>
                      </a14:backgroundRemoval>
                    </a14:imgEffect>
                  </a14:imgLayer>
                </a14:imgProps>
              </a:ext>
              <a:ext uri="{28A0092B-C50C-407E-A947-70E740481C1C}">
                <a14:useLocalDpi xmlns:a14="http://schemas.microsoft.com/office/drawing/2010/main"/>
              </a:ext>
            </a:extLst>
          </a:blip>
          <a:srcRect/>
          <a:stretch/>
        </p:blipFill>
        <p:spPr>
          <a:xfrm rot="16200000" flipH="1">
            <a:off x="-737845" y="4295207"/>
            <a:ext cx="4688608" cy="2457046"/>
          </a:xfrm>
          <a:prstGeom prst="rect">
            <a:avLst/>
          </a:prstGeom>
        </p:spPr>
      </p:pic>
      <p:sp>
        <p:nvSpPr>
          <p:cNvPr id="9" name="Title 1">
            <a:extLst>
              <a:ext uri="{FF2B5EF4-FFF2-40B4-BE49-F238E27FC236}">
                <a16:creationId xmlns:a16="http://schemas.microsoft.com/office/drawing/2014/main" id="{D4F5BFFB-A65B-455A-B761-F684D1BECF79}"/>
              </a:ext>
            </a:extLst>
          </p:cNvPr>
          <p:cNvSpPr txBox="1">
            <a:spLocks/>
          </p:cNvSpPr>
          <p:nvPr/>
        </p:nvSpPr>
        <p:spPr bwMode="auto">
          <a:xfrm>
            <a:off x="-22868" y="6906628"/>
            <a:ext cx="2857850" cy="686921"/>
          </a:xfrm>
          <a:prstGeom prst="rect">
            <a:avLst/>
          </a:prstGeom>
          <a:solidFill>
            <a:schemeClr val="bg2"/>
          </a:solidFill>
          <a:ln>
            <a:noFill/>
          </a:ln>
          <a:extLst/>
        </p:spPr>
        <p:txBody>
          <a:bodyPr lIns="103795" tIns="51897" rIns="103795" bIns="51897" anchor="ct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100" b="1" i="0" u="none" strike="noStrike" kern="1200" cap="none" spc="0" normalizeH="0" baseline="0" noProof="0" dirty="0">
                <a:ln>
                  <a:noFill/>
                </a:ln>
                <a:solidFill>
                  <a:srgbClr val="009CDE"/>
                </a:solidFill>
                <a:effectLst/>
                <a:uLnTx/>
                <a:uFillTx/>
                <a:latin typeface="Ebrima"/>
                <a:ea typeface="ＭＳ Ｐゴシック" pitchFamily="34" charset="-128"/>
                <a:cs typeface="Arial" charset="0"/>
              </a:rPr>
              <a:t>Methodology </a:t>
            </a:r>
          </a:p>
        </p:txBody>
      </p:sp>
      <p:sp>
        <p:nvSpPr>
          <p:cNvPr id="6" name="Title 1">
            <a:extLst>
              <a:ext uri="{FF2B5EF4-FFF2-40B4-BE49-F238E27FC236}">
                <a16:creationId xmlns:a16="http://schemas.microsoft.com/office/drawing/2014/main" id="{5601B769-533B-459D-B390-44C68DDBE390}"/>
              </a:ext>
            </a:extLst>
          </p:cNvPr>
          <p:cNvSpPr txBox="1">
            <a:spLocks/>
          </p:cNvSpPr>
          <p:nvPr/>
        </p:nvSpPr>
        <p:spPr bwMode="auto">
          <a:xfrm>
            <a:off x="2477444" y="261907"/>
            <a:ext cx="5425565" cy="694433"/>
          </a:xfrm>
          <a:prstGeom prst="roundRect">
            <a:avLst/>
          </a:prstGeom>
          <a:solidFill>
            <a:schemeClr val="bg2"/>
          </a:solidFill>
          <a:ln>
            <a:noFill/>
          </a:ln>
          <a:extLst/>
        </p:spPr>
        <p:txBody>
          <a:bodyPr lIns="103795" tIns="51897" rIns="103795" bIns="51897" anchor="ct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500" i="0" u="none" strike="noStrike" kern="1200" cap="none" spc="0" normalizeH="0" baseline="0" noProof="0" dirty="0">
                <a:ln>
                  <a:noFill/>
                </a:ln>
                <a:solidFill>
                  <a:srgbClr val="009CDE"/>
                </a:solidFill>
                <a:effectLst/>
                <a:uLnTx/>
                <a:uFillTx/>
                <a:latin typeface="+mn-lt"/>
                <a:ea typeface="ＭＳ Ｐゴシック" pitchFamily="34" charset="-128"/>
                <a:cs typeface="Arial" charset="0"/>
              </a:rPr>
              <a:t>Before starting: Leadership, political commitment &amp; community engagement through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500" i="0" u="none" strike="noStrike" kern="1200" cap="none" spc="0" normalizeH="0" baseline="0" noProof="0" dirty="0">
                <a:ln>
                  <a:noFill/>
                </a:ln>
                <a:solidFill>
                  <a:srgbClr val="009CDE"/>
                </a:solidFill>
                <a:effectLst/>
                <a:uLnTx/>
                <a:uFillTx/>
                <a:latin typeface="+mn-lt"/>
                <a:ea typeface="ＭＳ Ｐゴシック" pitchFamily="34" charset="-128"/>
                <a:cs typeface="Arial" charset="0"/>
              </a:rPr>
              <a:t>EIGHT PRACTICAL STEPS</a:t>
            </a:r>
          </a:p>
        </p:txBody>
      </p:sp>
      <p:cxnSp>
        <p:nvCxnSpPr>
          <p:cNvPr id="3" name="Straight Arrow Connector 2">
            <a:extLst>
              <a:ext uri="{FF2B5EF4-FFF2-40B4-BE49-F238E27FC236}">
                <a16:creationId xmlns:a16="http://schemas.microsoft.com/office/drawing/2014/main" id="{0FD97EB4-49D5-4182-8EF8-13F520AFADBD}"/>
              </a:ext>
            </a:extLst>
          </p:cNvPr>
          <p:cNvCxnSpPr/>
          <p:nvPr/>
        </p:nvCxnSpPr>
        <p:spPr>
          <a:xfrm>
            <a:off x="5190227" y="950884"/>
            <a:ext cx="0" cy="45466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44671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285" y="171610"/>
            <a:ext cx="9624060" cy="1002506"/>
          </a:xfrm>
        </p:spPr>
        <p:txBody>
          <a:bodyPr anchor="ctr">
            <a:normAutofit/>
          </a:bodyPr>
          <a:lstStyle/>
          <a:p>
            <a:pPr algn="l"/>
            <a:r>
              <a:rPr lang="en-GB" b="1" dirty="0">
                <a:solidFill>
                  <a:schemeClr val="tx2"/>
                </a:solidFill>
              </a:rPr>
              <a:t>Steps for Task 1</a:t>
            </a:r>
          </a:p>
        </p:txBody>
      </p:sp>
      <p:grpSp>
        <p:nvGrpSpPr>
          <p:cNvPr id="3" name="Group 2">
            <a:extLst>
              <a:ext uri="{FF2B5EF4-FFF2-40B4-BE49-F238E27FC236}">
                <a16:creationId xmlns:a16="http://schemas.microsoft.com/office/drawing/2014/main" id="{6038616C-A10D-499B-891F-08500826CE9D}"/>
              </a:ext>
            </a:extLst>
          </p:cNvPr>
          <p:cNvGrpSpPr/>
          <p:nvPr/>
        </p:nvGrpSpPr>
        <p:grpSpPr>
          <a:xfrm>
            <a:off x="-133668" y="2749234"/>
            <a:ext cx="10960735" cy="4812029"/>
            <a:chOff x="-133668" y="1575118"/>
            <a:chExt cx="10960735" cy="4812029"/>
          </a:xfrm>
        </p:grpSpPr>
        <p:graphicFrame>
          <p:nvGraphicFramePr>
            <p:cNvPr id="4" name="Diagram 3">
              <a:extLst>
                <a:ext uri="{FF2B5EF4-FFF2-40B4-BE49-F238E27FC236}">
                  <a16:creationId xmlns:a16="http://schemas.microsoft.com/office/drawing/2014/main" id="{E81AB598-17F7-452C-A251-1B5FECE067A4}"/>
                </a:ext>
              </a:extLst>
            </p:cNvPr>
            <p:cNvGraphicFramePr/>
            <p:nvPr>
              <p:extLst>
                <p:ext uri="{D42A27DB-BD31-4B8C-83A1-F6EECF244321}">
                  <p14:modId xmlns:p14="http://schemas.microsoft.com/office/powerpoint/2010/main" val="1891945860"/>
                </p:ext>
              </p:extLst>
            </p:nvPr>
          </p:nvGraphicFramePr>
          <p:xfrm>
            <a:off x="-133668" y="1575118"/>
            <a:ext cx="10960735" cy="48120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Arrow: Right 4">
              <a:extLst>
                <a:ext uri="{FF2B5EF4-FFF2-40B4-BE49-F238E27FC236}">
                  <a16:creationId xmlns:a16="http://schemas.microsoft.com/office/drawing/2014/main" id="{A0E7CC3B-8DF2-4B66-AAF9-DCA7BA3CDD62}"/>
                </a:ext>
              </a:extLst>
            </p:cNvPr>
            <p:cNvSpPr/>
            <p:nvPr/>
          </p:nvSpPr>
          <p:spPr>
            <a:xfrm>
              <a:off x="1804511" y="3112294"/>
              <a:ext cx="534670" cy="467836"/>
            </a:xfrm>
            <a:prstGeom prst="rightArrow">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21"/>
            </a:p>
          </p:txBody>
        </p:sp>
        <p:sp>
          <p:nvSpPr>
            <p:cNvPr id="10" name="Arrow: Right 9">
              <a:extLst>
                <a:ext uri="{FF2B5EF4-FFF2-40B4-BE49-F238E27FC236}">
                  <a16:creationId xmlns:a16="http://schemas.microsoft.com/office/drawing/2014/main" id="{8BAE8E0F-D112-456D-B6A0-3ADDB48017B0}"/>
                </a:ext>
              </a:extLst>
            </p:cNvPr>
            <p:cNvSpPr/>
            <p:nvPr/>
          </p:nvSpPr>
          <p:spPr>
            <a:xfrm>
              <a:off x="3943191" y="3121325"/>
              <a:ext cx="534670" cy="467836"/>
            </a:xfrm>
            <a:prstGeom prst="rightArrow">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21"/>
            </a:p>
          </p:txBody>
        </p:sp>
        <p:sp>
          <p:nvSpPr>
            <p:cNvPr id="12" name="Arrow: Right 11">
              <a:extLst>
                <a:ext uri="{FF2B5EF4-FFF2-40B4-BE49-F238E27FC236}">
                  <a16:creationId xmlns:a16="http://schemas.microsoft.com/office/drawing/2014/main" id="{AD7E41E1-6DEE-4D53-9124-32A47A667C62}"/>
                </a:ext>
              </a:extLst>
            </p:cNvPr>
            <p:cNvSpPr/>
            <p:nvPr/>
          </p:nvSpPr>
          <p:spPr>
            <a:xfrm>
              <a:off x="5881371" y="3108681"/>
              <a:ext cx="534670" cy="467836"/>
            </a:xfrm>
            <a:prstGeom prst="rightArrow">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21"/>
            </a:p>
          </p:txBody>
        </p:sp>
        <p:sp>
          <p:nvSpPr>
            <p:cNvPr id="14" name="Arrow: Right 13">
              <a:extLst>
                <a:ext uri="{FF2B5EF4-FFF2-40B4-BE49-F238E27FC236}">
                  <a16:creationId xmlns:a16="http://schemas.microsoft.com/office/drawing/2014/main" id="{5B7213CE-813C-4C55-A676-575F38D9EE25}"/>
                </a:ext>
              </a:extLst>
            </p:cNvPr>
            <p:cNvSpPr/>
            <p:nvPr/>
          </p:nvSpPr>
          <p:spPr>
            <a:xfrm>
              <a:off x="8086884" y="3108681"/>
              <a:ext cx="534670" cy="467836"/>
            </a:xfrm>
            <a:prstGeom prst="rightArrow">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21"/>
            </a:p>
          </p:txBody>
        </p:sp>
      </p:grpSp>
      <p:pic>
        <p:nvPicPr>
          <p:cNvPr id="8" name="Picture 7">
            <a:extLst>
              <a:ext uri="{FF2B5EF4-FFF2-40B4-BE49-F238E27FC236}">
                <a16:creationId xmlns:a16="http://schemas.microsoft.com/office/drawing/2014/main" id="{6D26990F-CED9-4A8C-AAE1-8DCAB24A5DF0}"/>
              </a:ext>
            </a:extLst>
          </p:cNvPr>
          <p:cNvPicPr>
            <a:picLocks noChangeAspect="1"/>
          </p:cNvPicPr>
          <p:nvPr/>
        </p:nvPicPr>
        <p:blipFill>
          <a:blip r:embed="rId8" cstate="email">
            <a:alphaModFix amt="75000"/>
            <a:extLst>
              <a:ext uri="{28A0092B-C50C-407E-A947-70E740481C1C}">
                <a14:useLocalDpi xmlns:a14="http://schemas.microsoft.com/office/drawing/2010/main"/>
              </a:ext>
            </a:extLst>
          </a:blip>
          <a:stretch>
            <a:fillRect/>
          </a:stretch>
        </p:blipFill>
        <p:spPr>
          <a:xfrm>
            <a:off x="7426315" y="6213076"/>
            <a:ext cx="3211944" cy="1349839"/>
          </a:xfrm>
          <a:prstGeom prst="rect">
            <a:avLst/>
          </a:prstGeom>
        </p:spPr>
      </p:pic>
      <p:sp>
        <p:nvSpPr>
          <p:cNvPr id="11" name="Rectangle 10">
            <a:extLst>
              <a:ext uri="{FF2B5EF4-FFF2-40B4-BE49-F238E27FC236}">
                <a16:creationId xmlns:a16="http://schemas.microsoft.com/office/drawing/2014/main" id="{2E3ABD52-3E15-4713-9685-D5240E90ECBB}"/>
              </a:ext>
            </a:extLst>
          </p:cNvPr>
          <p:cNvSpPr/>
          <p:nvPr/>
        </p:nvSpPr>
        <p:spPr>
          <a:xfrm>
            <a:off x="331594" y="1174116"/>
            <a:ext cx="10306665" cy="2259080"/>
          </a:xfrm>
          <a:prstGeom prst="rect">
            <a:avLst/>
          </a:prstGeom>
        </p:spPr>
        <p:txBody>
          <a:bodyPr wrap="square">
            <a:spAutoFit/>
          </a:bodyPr>
          <a:lstStyle/>
          <a:p>
            <a:pPr defTabSz="1042504" rtl="0">
              <a:spcBef>
                <a:spcPct val="20000"/>
              </a:spcBef>
              <a:buClr>
                <a:srgbClr val="09164D"/>
              </a:buClr>
            </a:pPr>
            <a:r>
              <a:rPr lang="en-US" sz="3200" b="0" dirty="0"/>
              <a:t>Establish a dedicated WASH FIT team that can successfully drive the WASH FIT process* </a:t>
            </a:r>
          </a:p>
          <a:p>
            <a:pPr lvl="1" defTabSz="1042504" rtl="0">
              <a:spcBef>
                <a:spcPct val="20000"/>
              </a:spcBef>
              <a:buClr>
                <a:srgbClr val="09164D"/>
              </a:buClr>
            </a:pPr>
            <a:r>
              <a:rPr lang="en-US" sz="2400" b="0" dirty="0">
                <a:solidFill>
                  <a:srgbClr val="C00000"/>
                </a:solidFill>
              </a:rPr>
              <a:t>*Do not create a new team if there is an existing IPC, quality improvement, health care waste management or multi-sectoral planning committees.</a:t>
            </a:r>
          </a:p>
        </p:txBody>
      </p:sp>
    </p:spTree>
    <p:extLst>
      <p:ext uri="{BB962C8B-B14F-4D97-AF65-F5344CB8AC3E}">
        <p14:creationId xmlns:p14="http://schemas.microsoft.com/office/powerpoint/2010/main" val="2987083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676" y="209543"/>
            <a:ext cx="9624060" cy="1002506"/>
          </a:xfrm>
        </p:spPr>
        <p:txBody>
          <a:bodyPr>
            <a:noAutofit/>
          </a:bodyPr>
          <a:lstStyle/>
          <a:p>
            <a:pPr algn="l"/>
            <a:r>
              <a:rPr lang="en-GB" sz="3158" dirty="0">
                <a:solidFill>
                  <a:schemeClr val="tx2"/>
                </a:solidFill>
              </a:rPr>
              <a:t>Who should be on the WASH FIT team? </a:t>
            </a:r>
          </a:p>
        </p:txBody>
      </p:sp>
      <p:pic>
        <p:nvPicPr>
          <p:cNvPr id="6" name="Content Placeholder 12">
            <a:extLst>
              <a:ext uri="{FF2B5EF4-FFF2-40B4-BE49-F238E27FC236}">
                <a16:creationId xmlns:a16="http://schemas.microsoft.com/office/drawing/2014/main" id="{FED829E5-CE2A-4887-8A04-6D0F0E1CCE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bwMode="gray">
          <a:xfrm>
            <a:off x="7965287" y="5605236"/>
            <a:ext cx="2572437" cy="1929328"/>
          </a:xfrm>
          <a:prstGeom prst="rect">
            <a:avLst/>
          </a:prstGeom>
          <a:ln>
            <a:noFill/>
          </a:ln>
          <a:effectLst>
            <a:softEdge rad="112500"/>
          </a:effectLst>
        </p:spPr>
      </p:pic>
      <p:pic>
        <p:nvPicPr>
          <p:cNvPr id="8" name="Picture 2">
            <a:extLst>
              <a:ext uri="{FF2B5EF4-FFF2-40B4-BE49-F238E27FC236}">
                <a16:creationId xmlns:a16="http://schemas.microsoft.com/office/drawing/2014/main" id="{92A699B3-2479-4D42-8CA2-24FE8EA7AAC3}"/>
              </a:ext>
            </a:extLst>
          </p:cNvPr>
          <p:cNvPicPr>
            <a:picLocks noChangeAspect="1" noChangeArrowheads="1"/>
          </p:cNvPicPr>
          <p:nvPr/>
        </p:nvPicPr>
        <p:blipFill>
          <a:blip r:embed="rId4" cstate="email"/>
          <a:srcRect/>
          <a:stretch>
            <a:fillRect/>
          </a:stretch>
        </p:blipFill>
        <p:spPr bwMode="auto">
          <a:xfrm>
            <a:off x="4533286" y="5545756"/>
            <a:ext cx="3254727" cy="1939953"/>
          </a:xfrm>
          <a:prstGeom prst="rect">
            <a:avLst/>
          </a:prstGeom>
          <a:ln>
            <a:noFill/>
          </a:ln>
          <a:effectLst>
            <a:softEdge rad="112500"/>
          </a:effectLst>
        </p:spPr>
      </p:pic>
      <p:sp>
        <p:nvSpPr>
          <p:cNvPr id="9" name="TextBox 8">
            <a:extLst>
              <a:ext uri="{FF2B5EF4-FFF2-40B4-BE49-F238E27FC236}">
                <a16:creationId xmlns:a16="http://schemas.microsoft.com/office/drawing/2014/main" id="{2274394C-8243-4789-9AA2-1A19695D2FAA}"/>
              </a:ext>
            </a:extLst>
          </p:cNvPr>
          <p:cNvSpPr txBox="1"/>
          <p:nvPr/>
        </p:nvSpPr>
        <p:spPr>
          <a:xfrm rot="5400000">
            <a:off x="5074911" y="4823403"/>
            <a:ext cx="4795024" cy="261610"/>
          </a:xfrm>
          <a:prstGeom prst="rect">
            <a:avLst/>
          </a:prstGeom>
          <a:noFill/>
        </p:spPr>
        <p:txBody>
          <a:bodyPr wrap="square" rtlCol="0">
            <a:spAutoFit/>
          </a:bodyPr>
          <a:lstStyle/>
          <a:p>
            <a:pPr algn="r" rtl="0"/>
            <a:r>
              <a:rPr lang="en-US" sz="1050" b="0" dirty="0">
                <a:solidFill>
                  <a:schemeClr val="accent2"/>
                </a:solidFill>
              </a:rPr>
              <a:t>		   © </a:t>
            </a:r>
            <a:r>
              <a:rPr lang="en-US" sz="1100" b="0" dirty="0" err="1">
                <a:solidFill>
                  <a:schemeClr val="accent2"/>
                </a:solidFill>
              </a:rPr>
              <a:t>Shumon</a:t>
            </a:r>
            <a:r>
              <a:rPr lang="en-US" sz="1100" b="0" dirty="0">
                <a:solidFill>
                  <a:schemeClr val="accent2"/>
                </a:solidFill>
              </a:rPr>
              <a:t> Ahmed/CDD</a:t>
            </a:r>
          </a:p>
        </p:txBody>
      </p:sp>
      <p:sp>
        <p:nvSpPr>
          <p:cNvPr id="3" name="Content Placeholder 2"/>
          <p:cNvSpPr>
            <a:spLocks noGrp="1"/>
          </p:cNvSpPr>
          <p:nvPr>
            <p:ph idx="1"/>
          </p:nvPr>
        </p:nvSpPr>
        <p:spPr>
          <a:xfrm>
            <a:off x="155676" y="1261042"/>
            <a:ext cx="9624060" cy="4344194"/>
          </a:xfrm>
        </p:spPr>
        <p:txBody>
          <a:bodyPr>
            <a:noAutofit/>
          </a:bodyPr>
          <a:lstStyle/>
          <a:p>
            <a:pPr lvl="0"/>
            <a:r>
              <a:rPr lang="en-US" sz="2000" b="1" u="sng" dirty="0"/>
              <a:t>People with knowledge in WASH and IPC </a:t>
            </a:r>
            <a:r>
              <a:rPr lang="en-US" sz="2000" dirty="0"/>
              <a:t>to contribute to better problem-solving and a range of potential solutions for WASH improvement issues in the facility.</a:t>
            </a:r>
          </a:p>
          <a:p>
            <a:pPr lvl="0"/>
            <a:r>
              <a:rPr lang="en-US" sz="2000" b="1" u="sng" dirty="0"/>
              <a:t>Cleaning and maintenance workers </a:t>
            </a:r>
            <a:r>
              <a:rPr lang="en-US" sz="2000" dirty="0"/>
              <a:t>because they are more familiar with the usage of WASH facilities</a:t>
            </a:r>
          </a:p>
          <a:p>
            <a:pPr lvl="0"/>
            <a:r>
              <a:rPr lang="en-US" sz="2000" b="1" u="sng" dirty="0"/>
              <a:t>Female staff</a:t>
            </a:r>
            <a:r>
              <a:rPr lang="en-US" sz="2000" b="1" dirty="0"/>
              <a:t> </a:t>
            </a:r>
            <a:r>
              <a:rPr lang="en-US" sz="2000" dirty="0"/>
              <a:t>and </a:t>
            </a:r>
            <a:r>
              <a:rPr lang="en-US" sz="2000" b="1" u="sng" dirty="0"/>
              <a:t>patient representative </a:t>
            </a:r>
            <a:r>
              <a:rPr lang="en-US" sz="2000" dirty="0"/>
              <a:t>to ensure women’s needs are met and included in the plan </a:t>
            </a:r>
            <a:r>
              <a:rPr lang="en-US" sz="2000" dirty="0">
                <a:sym typeface="Wingdings" panose="05000000000000000000" pitchFamily="2" charset="2"/>
              </a:rPr>
              <a:t> </a:t>
            </a:r>
            <a:r>
              <a:rPr lang="en-US" sz="2000" b="1" dirty="0">
                <a:solidFill>
                  <a:srgbClr val="C00000"/>
                </a:solidFill>
                <a:sym typeface="Wingdings" panose="05000000000000000000" pitchFamily="2" charset="2"/>
              </a:rPr>
              <a:t>Gender </a:t>
            </a:r>
            <a:r>
              <a:rPr lang="en-US" sz="2000" dirty="0">
                <a:sym typeface="Wingdings" panose="05000000000000000000" pitchFamily="2" charset="2"/>
              </a:rPr>
              <a:t>representation </a:t>
            </a:r>
            <a:endParaRPr lang="en-US" sz="2000" dirty="0"/>
          </a:p>
          <a:p>
            <a:pPr lvl="0"/>
            <a:r>
              <a:rPr lang="en-US" sz="2000" dirty="0"/>
              <a:t>Representative from local </a:t>
            </a:r>
            <a:r>
              <a:rPr lang="en-US" sz="2000" b="1" u="sng" dirty="0"/>
              <a:t>Disabled People’s </a:t>
            </a:r>
            <a:r>
              <a:rPr lang="en-US" sz="2000" b="1" u="sng" dirty="0" err="1"/>
              <a:t>Organisation</a:t>
            </a:r>
            <a:r>
              <a:rPr lang="en-US" sz="2000" b="1" u="sng" dirty="0"/>
              <a:t> </a:t>
            </a:r>
            <a:r>
              <a:rPr lang="en-US" sz="2000" dirty="0"/>
              <a:t>(DPO)</a:t>
            </a:r>
            <a:r>
              <a:rPr lang="en-US" sz="2000" b="1" dirty="0"/>
              <a:t> </a:t>
            </a:r>
            <a:r>
              <a:rPr lang="en-US" sz="2000" dirty="0"/>
              <a:t>to ensure infrastructure and services are accessible and usable </a:t>
            </a:r>
            <a:r>
              <a:rPr lang="en-US" sz="2000" dirty="0">
                <a:sym typeface="Wingdings" panose="05000000000000000000" pitchFamily="2" charset="2"/>
              </a:rPr>
              <a:t> </a:t>
            </a:r>
            <a:r>
              <a:rPr lang="en-US" sz="2000" b="1" dirty="0">
                <a:solidFill>
                  <a:srgbClr val="C00000"/>
                </a:solidFill>
                <a:sym typeface="Wingdings" panose="05000000000000000000" pitchFamily="2" charset="2"/>
              </a:rPr>
              <a:t>Disability friendly &amp; inclusive services </a:t>
            </a:r>
            <a:endParaRPr lang="en-US" sz="2000" b="1" dirty="0">
              <a:solidFill>
                <a:srgbClr val="C00000"/>
              </a:solidFill>
            </a:endParaRPr>
          </a:p>
          <a:p>
            <a:r>
              <a:rPr lang="en-US" sz="2000" b="1" u="sng" dirty="0"/>
              <a:t>External stakeholders and partners</a:t>
            </a:r>
            <a:r>
              <a:rPr lang="en-US" sz="2000" b="1" dirty="0"/>
              <a:t> </a:t>
            </a:r>
            <a:r>
              <a:rPr lang="en-US" sz="2000" dirty="0"/>
              <a:t>for additional support especially in small facilities.</a:t>
            </a:r>
          </a:p>
        </p:txBody>
      </p:sp>
    </p:spTree>
    <p:extLst>
      <p:ext uri="{BB962C8B-B14F-4D97-AF65-F5344CB8AC3E}">
        <p14:creationId xmlns:p14="http://schemas.microsoft.com/office/powerpoint/2010/main" val="2769760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C1C6545-4DA5-4ECF-AB54-1E84A1DD476D}"/>
              </a:ext>
            </a:extLst>
          </p:cNvPr>
          <p:cNvGraphicFramePr>
            <a:graphicFrameLocks noGrp="1"/>
          </p:cNvGraphicFramePr>
          <p:nvPr>
            <p:extLst>
              <p:ext uri="{D42A27DB-BD31-4B8C-83A1-F6EECF244321}">
                <p14:modId xmlns:p14="http://schemas.microsoft.com/office/powerpoint/2010/main" val="1929246584"/>
              </p:ext>
            </p:extLst>
          </p:nvPr>
        </p:nvGraphicFramePr>
        <p:xfrm>
          <a:off x="312236" y="673326"/>
          <a:ext cx="7292792" cy="5242336"/>
        </p:xfrm>
        <a:graphic>
          <a:graphicData uri="http://schemas.openxmlformats.org/drawingml/2006/table">
            <a:tbl>
              <a:tblPr firstRow="1" firstCol="1" bandRow="1">
                <a:tableStyleId>{B301B821-A1FF-4177-AEE7-76D212191A09}</a:tableStyleId>
              </a:tblPr>
              <a:tblGrid>
                <a:gridCol w="3551786">
                  <a:extLst>
                    <a:ext uri="{9D8B030D-6E8A-4147-A177-3AD203B41FA5}">
                      <a16:colId xmlns:a16="http://schemas.microsoft.com/office/drawing/2014/main" val="2025964653"/>
                    </a:ext>
                  </a:extLst>
                </a:gridCol>
                <a:gridCol w="3741006">
                  <a:extLst>
                    <a:ext uri="{9D8B030D-6E8A-4147-A177-3AD203B41FA5}">
                      <a16:colId xmlns:a16="http://schemas.microsoft.com/office/drawing/2014/main" val="4093910112"/>
                    </a:ext>
                  </a:extLst>
                </a:gridCol>
              </a:tblGrid>
              <a:tr h="373096">
                <a:tc>
                  <a:txBody>
                    <a:bodyPr/>
                    <a:lstStyle/>
                    <a:p>
                      <a:pPr marL="0" marR="0" algn="ctr">
                        <a:spcBef>
                          <a:spcPts val="0"/>
                        </a:spcBef>
                        <a:spcAft>
                          <a:spcPts val="0"/>
                        </a:spcAft>
                      </a:pPr>
                      <a:r>
                        <a:rPr lang="en-US" sz="1400" dirty="0">
                          <a:effectLst/>
                        </a:rPr>
                        <a:t>Primary Health Care Facility</a:t>
                      </a:r>
                      <a:endParaRPr lang="en-US" sz="1400" b="1" dirty="0">
                        <a:solidFill>
                          <a:srgbClr val="FFFFFF"/>
                        </a:solidFill>
                        <a:effectLst/>
                        <a:latin typeface="Trade Gothic LT Std" panose="020B0503020502020204" pitchFamily="34" charset="0"/>
                        <a:ea typeface="Calibri" panose="020F0502020204030204" pitchFamily="34" charset="0"/>
                        <a:cs typeface="Times New Roman" panose="02020603050405020304" pitchFamily="18" charset="0"/>
                      </a:endParaRPr>
                    </a:p>
                  </a:txBody>
                  <a:tcPr marL="51386" marR="51386" marT="0" marB="0"/>
                </a:tc>
                <a:tc>
                  <a:txBody>
                    <a:bodyPr/>
                    <a:lstStyle/>
                    <a:p>
                      <a:pPr marL="0" marR="0" algn="ctr">
                        <a:spcBef>
                          <a:spcPts val="0"/>
                        </a:spcBef>
                        <a:spcAft>
                          <a:spcPts val="0"/>
                        </a:spcAft>
                      </a:pPr>
                      <a:r>
                        <a:rPr lang="en-US" sz="1400" b="1" dirty="0">
                          <a:effectLst/>
                        </a:rPr>
                        <a:t>Hospital</a:t>
                      </a:r>
                      <a:endParaRPr lang="en-US" sz="1400" b="1" dirty="0">
                        <a:solidFill>
                          <a:srgbClr val="FFFFFF"/>
                        </a:solidFill>
                        <a:effectLst/>
                        <a:latin typeface="Trade Gothic LT Std" panose="020B0503020502020204" pitchFamily="34" charset="0"/>
                        <a:ea typeface="Calibri" panose="020F0502020204030204" pitchFamily="34" charset="0"/>
                        <a:cs typeface="Times New Roman" panose="02020603050405020304" pitchFamily="18" charset="0"/>
                      </a:endParaRPr>
                    </a:p>
                  </a:txBody>
                  <a:tcPr marL="51386" marR="51386" marT="0" marB="0"/>
                </a:tc>
                <a:extLst>
                  <a:ext uri="{0D108BD9-81ED-4DB2-BD59-A6C34878D82A}">
                    <a16:rowId xmlns:a16="http://schemas.microsoft.com/office/drawing/2014/main" val="925665043"/>
                  </a:ext>
                </a:extLst>
              </a:tr>
              <a:tr h="2934564">
                <a:tc>
                  <a:txBody>
                    <a:bodyPr/>
                    <a:lstStyle/>
                    <a:p>
                      <a:pPr marL="342900" marR="0" lvl="0" indent="-342900" algn="l">
                        <a:lnSpc>
                          <a:spcPct val="100000"/>
                        </a:lnSpc>
                        <a:spcBef>
                          <a:spcPts val="0"/>
                        </a:spcBef>
                        <a:spcAft>
                          <a:spcPts val="0"/>
                        </a:spcAft>
                        <a:buFont typeface="Arial" panose="020B0604020202020204" pitchFamily="34" charset="0"/>
                        <a:buChar char="•"/>
                      </a:pPr>
                      <a:r>
                        <a:rPr lang="en-US" sz="1400" b="0" dirty="0">
                          <a:effectLst/>
                        </a:rPr>
                        <a:t>Head of the facility (</a:t>
                      </a:r>
                      <a:r>
                        <a:rPr lang="en-US" sz="1400" b="0" dirty="0">
                          <a:effectLst/>
                          <a:sym typeface="Wingdings" panose="05000000000000000000" pitchFamily="2" charset="2"/>
                        </a:rPr>
                        <a:t></a:t>
                      </a:r>
                      <a:r>
                        <a:rPr lang="en-US" sz="1400" b="0" dirty="0">
                          <a:effectLst/>
                        </a:rPr>
                        <a:t> Team Leader)</a:t>
                      </a:r>
                    </a:p>
                    <a:p>
                      <a:pPr marL="342900" marR="0" lvl="0" indent="-342900" algn="l">
                        <a:lnSpc>
                          <a:spcPct val="100000"/>
                        </a:lnSpc>
                        <a:spcBef>
                          <a:spcPts val="0"/>
                        </a:spcBef>
                        <a:spcAft>
                          <a:spcPts val="0"/>
                        </a:spcAft>
                        <a:buFont typeface="Arial" panose="020B0604020202020204" pitchFamily="34" charset="0"/>
                        <a:buChar char="•"/>
                      </a:pPr>
                      <a:r>
                        <a:rPr lang="en-US" sz="1400" b="0" dirty="0">
                          <a:effectLst/>
                        </a:rPr>
                        <a:t>Nurse</a:t>
                      </a:r>
                    </a:p>
                    <a:p>
                      <a:pPr marL="342900" marR="0" lvl="0" indent="-342900" algn="l">
                        <a:lnSpc>
                          <a:spcPct val="100000"/>
                        </a:lnSpc>
                        <a:spcBef>
                          <a:spcPts val="0"/>
                        </a:spcBef>
                        <a:spcAft>
                          <a:spcPts val="0"/>
                        </a:spcAft>
                        <a:buFont typeface="Arial" panose="020B0604020202020204" pitchFamily="34" charset="0"/>
                        <a:buChar char="•"/>
                      </a:pPr>
                      <a:r>
                        <a:rPr lang="en-US" sz="1400" b="0" dirty="0">
                          <a:effectLst/>
                        </a:rPr>
                        <a:t>Member of community health or water committee</a:t>
                      </a:r>
                    </a:p>
                    <a:p>
                      <a:pPr marL="342900" marR="0" lvl="0" indent="-342900" algn="l">
                        <a:lnSpc>
                          <a:spcPct val="100000"/>
                        </a:lnSpc>
                        <a:spcBef>
                          <a:spcPts val="0"/>
                        </a:spcBef>
                        <a:spcAft>
                          <a:spcPts val="0"/>
                        </a:spcAft>
                        <a:buFont typeface="Arial" panose="020B0604020202020204" pitchFamily="34" charset="0"/>
                        <a:buChar char="•"/>
                      </a:pPr>
                      <a:r>
                        <a:rPr lang="en-US" sz="1400" b="0" dirty="0">
                          <a:effectLst/>
                        </a:rPr>
                        <a:t>Maintenance and/or cleaning personnel</a:t>
                      </a:r>
                    </a:p>
                    <a:p>
                      <a:pPr marL="342900" marR="0" lvl="0" indent="-342900" algn="l">
                        <a:lnSpc>
                          <a:spcPct val="100000"/>
                        </a:lnSpc>
                        <a:spcBef>
                          <a:spcPts val="0"/>
                        </a:spcBef>
                        <a:spcAft>
                          <a:spcPts val="0"/>
                        </a:spcAft>
                        <a:buFont typeface="Arial" panose="020B0604020202020204" pitchFamily="34" charset="0"/>
                        <a:buChar char="•"/>
                      </a:pPr>
                      <a:r>
                        <a:rPr lang="en-US" sz="1400" b="0" dirty="0">
                          <a:effectLst/>
                        </a:rPr>
                        <a:t>WASH officer/Sanitary Inspector</a:t>
                      </a:r>
                    </a:p>
                    <a:p>
                      <a:pPr marL="342900" marR="0" lvl="0" indent="-342900" algn="l">
                        <a:lnSpc>
                          <a:spcPct val="100000"/>
                        </a:lnSpc>
                        <a:spcBef>
                          <a:spcPts val="0"/>
                        </a:spcBef>
                        <a:spcAft>
                          <a:spcPts val="0"/>
                        </a:spcAft>
                        <a:buFont typeface="Arial" panose="020B0604020202020204" pitchFamily="34" charset="0"/>
                        <a:buChar char="•"/>
                      </a:pPr>
                      <a:r>
                        <a:rPr lang="en-US" sz="1400" b="0" dirty="0">
                          <a:effectLst/>
                        </a:rPr>
                        <a:t>Local disability organization representative </a:t>
                      </a:r>
                    </a:p>
                    <a:p>
                      <a:pPr marL="342900" marR="0" lvl="0" indent="-342900" algn="l">
                        <a:lnSpc>
                          <a:spcPct val="100000"/>
                        </a:lnSpc>
                        <a:spcBef>
                          <a:spcPts val="0"/>
                        </a:spcBef>
                        <a:spcAft>
                          <a:spcPts val="0"/>
                        </a:spcAft>
                        <a:buFont typeface="Arial" panose="020B0604020202020204" pitchFamily="34" charset="0"/>
                        <a:buChar char="•"/>
                      </a:pPr>
                      <a:endParaRPr lang="en-US" sz="1400" b="0" dirty="0">
                        <a:effectLst/>
                        <a:latin typeface="Trade Gothic LT Std Light" panose="020B0503020502090204" pitchFamily="34" charset="0"/>
                        <a:ea typeface="Calibri" panose="020F0502020204030204" pitchFamily="34" charset="0"/>
                        <a:cs typeface="Times New Roman" panose="02020603050405020304" pitchFamily="18" charset="0"/>
                      </a:endParaRPr>
                    </a:p>
                  </a:txBody>
                  <a:tcPr marL="51386" marR="51386" marT="0" marB="0">
                    <a:lnR w="12700" cap="flat" cmpd="sng" algn="ctr">
                      <a:solidFill>
                        <a:schemeClr val="tx1"/>
                      </a:solidFill>
                      <a:prstDash val="solid"/>
                      <a:round/>
                      <a:headEnd type="none" w="med" len="med"/>
                      <a:tailEnd type="none" w="med" len="med"/>
                    </a:lnR>
                  </a:tcPr>
                </a:tc>
                <a:tc>
                  <a:txBody>
                    <a:bodyPr/>
                    <a:lstStyle/>
                    <a:p>
                      <a:pPr marL="285750" marR="0" lvl="0" indent="-285750" algn="l">
                        <a:lnSpc>
                          <a:spcPct val="100000"/>
                        </a:lnSpc>
                        <a:spcBef>
                          <a:spcPts val="0"/>
                        </a:spcBef>
                        <a:spcAft>
                          <a:spcPts val="0"/>
                        </a:spcAft>
                        <a:buFont typeface="Arial" panose="020B0604020202020204" pitchFamily="34" charset="0"/>
                        <a:buChar char="•"/>
                      </a:pPr>
                      <a:r>
                        <a:rPr lang="en-US" sz="1400" dirty="0">
                          <a:effectLst/>
                        </a:rPr>
                        <a:t>Chief /Medical Director/ Facility Administrator</a:t>
                      </a:r>
                    </a:p>
                    <a:p>
                      <a:pPr marL="285750" marR="0" lvl="0" indent="-285750" algn="l">
                        <a:lnSpc>
                          <a:spcPct val="100000"/>
                        </a:lnSpc>
                        <a:spcBef>
                          <a:spcPts val="0"/>
                        </a:spcBef>
                        <a:spcAft>
                          <a:spcPts val="0"/>
                        </a:spcAft>
                        <a:buFont typeface="Arial" panose="020B0604020202020204" pitchFamily="34" charset="0"/>
                        <a:buChar char="•"/>
                      </a:pPr>
                      <a:r>
                        <a:rPr lang="en-US" sz="1400" dirty="0">
                          <a:effectLst/>
                        </a:rPr>
                        <a:t>Members of the IPC Committee </a:t>
                      </a:r>
                    </a:p>
                    <a:p>
                      <a:pPr marL="285750" marR="0" lvl="0" indent="-285750" algn="l">
                        <a:lnSpc>
                          <a:spcPct val="100000"/>
                        </a:lnSpc>
                        <a:spcBef>
                          <a:spcPts val="0"/>
                        </a:spcBef>
                        <a:spcAft>
                          <a:spcPts val="0"/>
                        </a:spcAft>
                        <a:buFont typeface="Arial" panose="020B0604020202020204" pitchFamily="34" charset="0"/>
                        <a:buChar char="•"/>
                      </a:pPr>
                      <a:r>
                        <a:rPr lang="en-US" sz="1400" dirty="0">
                          <a:effectLst/>
                        </a:rPr>
                        <a:t>Pollution Control Officer (PCO) or Waste Management Officer (WMO)</a:t>
                      </a:r>
                    </a:p>
                    <a:p>
                      <a:pPr marL="285750" marR="0" lvl="0" indent="-285750" algn="l">
                        <a:lnSpc>
                          <a:spcPct val="100000"/>
                        </a:lnSpc>
                        <a:spcBef>
                          <a:spcPts val="0"/>
                        </a:spcBef>
                        <a:spcAft>
                          <a:spcPts val="0"/>
                        </a:spcAft>
                        <a:buFont typeface="Arial" panose="020B0604020202020204" pitchFamily="34" charset="0"/>
                        <a:buChar char="•"/>
                      </a:pPr>
                      <a:r>
                        <a:rPr lang="en-US" sz="1400" dirty="0">
                          <a:effectLst/>
                        </a:rPr>
                        <a:t>Nurse per department or division</a:t>
                      </a:r>
                    </a:p>
                    <a:p>
                      <a:pPr marL="285750" marR="0" lvl="0" indent="-285750" algn="l">
                        <a:lnSpc>
                          <a:spcPct val="100000"/>
                        </a:lnSpc>
                        <a:spcBef>
                          <a:spcPts val="0"/>
                        </a:spcBef>
                        <a:spcAft>
                          <a:spcPts val="0"/>
                        </a:spcAft>
                        <a:buFont typeface="Arial" panose="020B0604020202020204" pitchFamily="34" charset="0"/>
                        <a:buChar char="•"/>
                      </a:pPr>
                      <a:r>
                        <a:rPr lang="en-US" sz="1400" dirty="0">
                          <a:effectLst/>
                        </a:rPr>
                        <a:t>Technician responsible for equipment maintenance</a:t>
                      </a:r>
                    </a:p>
                    <a:p>
                      <a:pPr marL="285750" marR="0" lvl="0" indent="-285750" algn="l">
                        <a:lnSpc>
                          <a:spcPct val="100000"/>
                        </a:lnSpc>
                        <a:spcBef>
                          <a:spcPts val="0"/>
                        </a:spcBef>
                        <a:spcAft>
                          <a:spcPts val="0"/>
                        </a:spcAft>
                        <a:buFont typeface="Arial" panose="020B0604020202020204" pitchFamily="34" charset="0"/>
                        <a:buChar char="•"/>
                      </a:pPr>
                      <a:r>
                        <a:rPr lang="en-US" sz="1400" dirty="0">
                          <a:effectLst/>
                        </a:rPr>
                        <a:t>Member of community health/water committee</a:t>
                      </a:r>
                    </a:p>
                    <a:p>
                      <a:pPr marL="285750" marR="0" lvl="0" indent="-285750" algn="l">
                        <a:lnSpc>
                          <a:spcPct val="100000"/>
                        </a:lnSpc>
                        <a:spcBef>
                          <a:spcPts val="0"/>
                        </a:spcBef>
                        <a:spcAft>
                          <a:spcPts val="0"/>
                        </a:spcAft>
                        <a:buFont typeface="Arial" panose="020B0604020202020204" pitchFamily="34" charset="0"/>
                        <a:buChar char="•"/>
                      </a:pPr>
                      <a:r>
                        <a:rPr lang="en-US" sz="1400" dirty="0">
                          <a:effectLst/>
                        </a:rPr>
                        <a:t>City/Municipal Health Officer</a:t>
                      </a:r>
                    </a:p>
                    <a:p>
                      <a:pPr marL="285750" marR="0" lvl="0" indent="-285750" algn="l">
                        <a:lnSpc>
                          <a:spcPct val="100000"/>
                        </a:lnSpc>
                        <a:spcBef>
                          <a:spcPts val="0"/>
                        </a:spcBef>
                        <a:spcAft>
                          <a:spcPts val="0"/>
                        </a:spcAft>
                        <a:buFont typeface="Arial" panose="020B0604020202020204" pitchFamily="34" charset="0"/>
                        <a:buChar char="•"/>
                      </a:pPr>
                      <a:r>
                        <a:rPr lang="en-US" sz="1400" dirty="0">
                          <a:effectLst/>
                        </a:rPr>
                        <a:t>Maintenance/cleaning staff representative</a:t>
                      </a:r>
                      <a:endParaRPr lang="en-US" sz="1400" b="1" dirty="0">
                        <a:effectLst/>
                        <a:latin typeface="Trade Gothic LT Std Light" panose="020B0503020502090204" pitchFamily="34" charset="0"/>
                        <a:ea typeface="Calibri" panose="020F0502020204030204" pitchFamily="34" charset="0"/>
                        <a:cs typeface="Times New Roman" panose="02020603050405020304" pitchFamily="18" charset="0"/>
                      </a:endParaRPr>
                    </a:p>
                  </a:txBody>
                  <a:tcPr marL="51386" marR="51386" marT="0" marB="0">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36490513"/>
                  </a:ext>
                </a:extLst>
              </a:tr>
              <a:tr h="263206">
                <a:tc gridSpan="2">
                  <a:txBody>
                    <a:bodyPr/>
                    <a:lstStyle/>
                    <a:p>
                      <a:pPr marL="0" marR="0" algn="ctr">
                        <a:lnSpc>
                          <a:spcPct val="100000"/>
                        </a:lnSpc>
                        <a:spcBef>
                          <a:spcPts val="0"/>
                        </a:spcBef>
                        <a:spcAft>
                          <a:spcPts val="0"/>
                        </a:spcAft>
                      </a:pPr>
                      <a:r>
                        <a:rPr lang="en-US" sz="1400" dirty="0">
                          <a:effectLst/>
                        </a:rPr>
                        <a:t>External members (other stakeholders)</a:t>
                      </a:r>
                      <a:endParaRPr lang="en-US" sz="1400" b="1" dirty="0">
                        <a:solidFill>
                          <a:srgbClr val="FFFFFF"/>
                        </a:solidFill>
                        <a:effectLst/>
                        <a:latin typeface="Trade Gothic LT Std" panose="020B0503020502020204" pitchFamily="34" charset="0"/>
                        <a:ea typeface="Calibri" panose="020F0502020204030204" pitchFamily="34" charset="0"/>
                        <a:cs typeface="Times New Roman" panose="02020603050405020304" pitchFamily="18" charset="0"/>
                      </a:endParaRPr>
                    </a:p>
                  </a:txBody>
                  <a:tcPr marL="51386" marR="51386" marT="0" marB="0"/>
                </a:tc>
                <a:tc hMerge="1">
                  <a:txBody>
                    <a:bodyPr/>
                    <a:lstStyle/>
                    <a:p>
                      <a:endParaRPr lang="en-US"/>
                    </a:p>
                  </a:txBody>
                  <a:tcPr/>
                </a:tc>
                <a:extLst>
                  <a:ext uri="{0D108BD9-81ED-4DB2-BD59-A6C34878D82A}">
                    <a16:rowId xmlns:a16="http://schemas.microsoft.com/office/drawing/2014/main" val="3424821180"/>
                  </a:ext>
                </a:extLst>
              </a:tr>
              <a:tr h="1671470">
                <a:tc gridSpan="2">
                  <a:txBody>
                    <a:bodyPr/>
                    <a:lstStyle/>
                    <a:p>
                      <a:pPr marL="285750" marR="0" lvl="0" indent="-285750" algn="l">
                        <a:lnSpc>
                          <a:spcPct val="100000"/>
                        </a:lnSpc>
                        <a:spcBef>
                          <a:spcPts val="0"/>
                        </a:spcBef>
                        <a:spcAft>
                          <a:spcPts val="0"/>
                        </a:spcAft>
                        <a:buFont typeface="Arial" panose="020B0604020202020204" pitchFamily="34" charset="0"/>
                        <a:buChar char="•"/>
                      </a:pPr>
                      <a:r>
                        <a:rPr lang="en-US" sz="1400" b="0" dirty="0">
                          <a:effectLst/>
                        </a:rPr>
                        <a:t>Local government unit (LGU) / LDWQMC / WASH Council or Task Force representative</a:t>
                      </a:r>
                    </a:p>
                    <a:p>
                      <a:pPr marL="285750" marR="0" lvl="0" indent="-285750" algn="l">
                        <a:lnSpc>
                          <a:spcPct val="100000"/>
                        </a:lnSpc>
                        <a:spcBef>
                          <a:spcPts val="0"/>
                        </a:spcBef>
                        <a:spcAft>
                          <a:spcPts val="0"/>
                        </a:spcAft>
                        <a:buFont typeface="Arial" panose="020B0604020202020204" pitchFamily="34" charset="0"/>
                        <a:buChar char="•"/>
                      </a:pPr>
                      <a:r>
                        <a:rPr lang="en-US" sz="1400" b="0" dirty="0">
                          <a:effectLst/>
                        </a:rPr>
                        <a:t>Representative from Non-Governmental Organizations (NGOs) or Professional Organizations related to public health interest</a:t>
                      </a:r>
                    </a:p>
                    <a:p>
                      <a:pPr marL="285750" marR="0" lvl="0" indent="-285750" algn="l">
                        <a:lnSpc>
                          <a:spcPct val="100000"/>
                        </a:lnSpc>
                        <a:spcBef>
                          <a:spcPts val="0"/>
                        </a:spcBef>
                        <a:spcAft>
                          <a:spcPts val="0"/>
                        </a:spcAft>
                        <a:buFont typeface="Arial" panose="020B0604020202020204" pitchFamily="34" charset="0"/>
                        <a:buChar char="•"/>
                      </a:pPr>
                      <a:r>
                        <a:rPr lang="en-US" sz="1400" b="0" dirty="0">
                          <a:effectLst/>
                        </a:rPr>
                        <a:t>Local WASH experts / Academia / Representative from Medical or Allied Medical Schools</a:t>
                      </a:r>
                    </a:p>
                    <a:p>
                      <a:pPr marL="285750" marR="0" lvl="0" indent="-285750" algn="l">
                        <a:lnSpc>
                          <a:spcPct val="100000"/>
                        </a:lnSpc>
                        <a:spcBef>
                          <a:spcPts val="0"/>
                        </a:spcBef>
                        <a:spcAft>
                          <a:spcPts val="0"/>
                        </a:spcAft>
                        <a:buFont typeface="Arial" panose="020B0604020202020204" pitchFamily="34" charset="0"/>
                        <a:buChar char="•"/>
                      </a:pPr>
                      <a:r>
                        <a:rPr lang="en-US" sz="1400" b="0" dirty="0">
                          <a:effectLst/>
                        </a:rPr>
                        <a:t>Representative from water districts / water suppliers / water regulators </a:t>
                      </a:r>
                      <a:endParaRPr lang="en-US" sz="1400" b="0" dirty="0">
                        <a:effectLst/>
                        <a:latin typeface="Trade Gothic LT Std Light" panose="020B0503020502090204" pitchFamily="34" charset="0"/>
                        <a:ea typeface="Calibri" panose="020F0502020204030204" pitchFamily="34" charset="0"/>
                        <a:cs typeface="Times New Roman" panose="02020603050405020304" pitchFamily="18" charset="0"/>
                      </a:endParaRPr>
                    </a:p>
                  </a:txBody>
                  <a:tcPr marL="51386" marR="51386" marT="0" marB="0"/>
                </a:tc>
                <a:tc hMerge="1">
                  <a:txBody>
                    <a:bodyPr/>
                    <a:lstStyle/>
                    <a:p>
                      <a:endParaRPr lang="en-US"/>
                    </a:p>
                  </a:txBody>
                  <a:tcPr/>
                </a:tc>
                <a:extLst>
                  <a:ext uri="{0D108BD9-81ED-4DB2-BD59-A6C34878D82A}">
                    <a16:rowId xmlns:a16="http://schemas.microsoft.com/office/drawing/2014/main" val="2116033148"/>
                  </a:ext>
                </a:extLst>
              </a:tr>
            </a:tbl>
          </a:graphicData>
        </a:graphic>
      </p:graphicFrame>
      <p:sp>
        <p:nvSpPr>
          <p:cNvPr id="3" name="Title 2">
            <a:extLst>
              <a:ext uri="{FF2B5EF4-FFF2-40B4-BE49-F238E27FC236}">
                <a16:creationId xmlns:a16="http://schemas.microsoft.com/office/drawing/2014/main" id="{9B925358-9F55-457B-B373-70421C95DD68}"/>
              </a:ext>
            </a:extLst>
          </p:cNvPr>
          <p:cNvSpPr>
            <a:spLocks noGrp="1"/>
          </p:cNvSpPr>
          <p:nvPr>
            <p:ph type="title"/>
          </p:nvPr>
        </p:nvSpPr>
        <p:spPr>
          <a:xfrm>
            <a:off x="285141" y="5659086"/>
            <a:ext cx="9757759" cy="1498190"/>
          </a:xfrm>
        </p:spPr>
        <p:txBody>
          <a:bodyPr>
            <a:normAutofit/>
          </a:bodyPr>
          <a:lstStyle/>
          <a:p>
            <a:r>
              <a:rPr lang="en-US" sz="2807" dirty="0">
                <a:solidFill>
                  <a:schemeClr val="tx2"/>
                </a:solidFill>
              </a:rPr>
              <a:t>Example WASH FIT teams, </a:t>
            </a:r>
            <a:br>
              <a:rPr lang="en-US" sz="2807" dirty="0">
                <a:solidFill>
                  <a:schemeClr val="tx2"/>
                </a:solidFill>
              </a:rPr>
            </a:br>
            <a:r>
              <a:rPr lang="en-US" sz="2807" dirty="0">
                <a:solidFill>
                  <a:schemeClr val="tx2"/>
                </a:solidFill>
              </a:rPr>
              <a:t>adapted from guidance for Philippines </a:t>
            </a:r>
          </a:p>
        </p:txBody>
      </p:sp>
      <p:pic>
        <p:nvPicPr>
          <p:cNvPr id="5" name="Picture 4">
            <a:extLst>
              <a:ext uri="{FF2B5EF4-FFF2-40B4-BE49-F238E27FC236}">
                <a16:creationId xmlns:a16="http://schemas.microsoft.com/office/drawing/2014/main" id="{5BC949A2-500C-4E77-A492-2804E89E04B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05028" y="346700"/>
            <a:ext cx="2865968" cy="1953725"/>
          </a:xfrm>
          <a:prstGeom prst="rect">
            <a:avLst/>
          </a:prstGeom>
          <a:ln>
            <a:noFill/>
          </a:ln>
          <a:effectLst>
            <a:softEdge rad="112500"/>
          </a:effectLst>
        </p:spPr>
      </p:pic>
      <p:pic>
        <p:nvPicPr>
          <p:cNvPr id="7" name="Picture 6">
            <a:extLst>
              <a:ext uri="{FF2B5EF4-FFF2-40B4-BE49-F238E27FC236}">
                <a16:creationId xmlns:a16="http://schemas.microsoft.com/office/drawing/2014/main" id="{15C32724-2D6A-4759-9843-066DD2B02CD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7770017" y="2809874"/>
            <a:ext cx="2649018" cy="1986764"/>
          </a:xfrm>
          <a:prstGeom prst="rect">
            <a:avLst/>
          </a:prstGeom>
          <a:ln>
            <a:noFill/>
          </a:ln>
          <a:effectLst>
            <a:softEdge rad="112500"/>
          </a:effectLst>
        </p:spPr>
      </p:pic>
      <p:pic>
        <p:nvPicPr>
          <p:cNvPr id="9" name="Picture 8">
            <a:extLst>
              <a:ext uri="{FF2B5EF4-FFF2-40B4-BE49-F238E27FC236}">
                <a16:creationId xmlns:a16="http://schemas.microsoft.com/office/drawing/2014/main" id="{CCBBC239-A699-4B35-ABAF-4B17B3D3EE7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803292" y="5372993"/>
            <a:ext cx="2604967" cy="1953725"/>
          </a:xfrm>
          <a:prstGeom prst="rect">
            <a:avLst/>
          </a:prstGeom>
          <a:ln>
            <a:noFill/>
          </a:ln>
          <a:effectLst>
            <a:softEdge rad="112500"/>
          </a:effectLst>
        </p:spPr>
      </p:pic>
    </p:spTree>
    <p:extLst>
      <p:ext uri="{BB962C8B-B14F-4D97-AF65-F5344CB8AC3E}">
        <p14:creationId xmlns:p14="http://schemas.microsoft.com/office/powerpoint/2010/main" val="4183499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DA26DE3B-0882-4F8D-B945-40E91673852E}"/>
              </a:ext>
            </a:extLst>
          </p:cNvPr>
          <p:cNvGraphicFramePr>
            <a:graphicFrameLocks noGrp="1"/>
          </p:cNvGraphicFramePr>
          <p:nvPr>
            <p:ph sz="half" idx="1"/>
            <p:extLst>
              <p:ext uri="{D42A27DB-BD31-4B8C-83A1-F6EECF244321}">
                <p14:modId xmlns:p14="http://schemas.microsoft.com/office/powerpoint/2010/main" val="2741173062"/>
              </p:ext>
            </p:extLst>
          </p:nvPr>
        </p:nvGraphicFramePr>
        <p:xfrm>
          <a:off x="512392" y="2012527"/>
          <a:ext cx="4834308" cy="3536209"/>
        </p:xfrm>
        <a:graphic>
          <a:graphicData uri="http://schemas.openxmlformats.org/drawingml/2006/table">
            <a:tbl>
              <a:tblPr firstRow="1" firstCol="1" bandRow="1">
                <a:tableStyleId>{69012ECD-51FC-41F1-AA8D-1B2483CD663E}</a:tableStyleId>
              </a:tblPr>
              <a:tblGrid>
                <a:gridCol w="4834308">
                  <a:extLst>
                    <a:ext uri="{9D8B030D-6E8A-4147-A177-3AD203B41FA5}">
                      <a16:colId xmlns:a16="http://schemas.microsoft.com/office/drawing/2014/main" val="3288718739"/>
                    </a:ext>
                  </a:extLst>
                </a:gridCol>
              </a:tblGrid>
              <a:tr h="385941">
                <a:tc>
                  <a:txBody>
                    <a:bodyPr/>
                    <a:lstStyle/>
                    <a:p>
                      <a:pPr marL="0" marR="0" algn="ctr">
                        <a:spcBef>
                          <a:spcPts val="0"/>
                        </a:spcBef>
                        <a:spcAft>
                          <a:spcPts val="0"/>
                        </a:spcAft>
                      </a:pPr>
                      <a:r>
                        <a:rPr lang="en-US" sz="2100" dirty="0">
                          <a:solidFill>
                            <a:schemeClr val="bg1"/>
                          </a:solidFill>
                          <a:effectLst/>
                        </a:rPr>
                        <a:t>Lead </a:t>
                      </a:r>
                      <a:endParaRPr lang="en-US" sz="2100" b="1" dirty="0">
                        <a:solidFill>
                          <a:schemeClr val="bg1"/>
                        </a:solidFill>
                        <a:effectLst/>
                        <a:latin typeface="Trade Gothic LT Std" panose="020B0503020502020204" pitchFamily="34" charset="0"/>
                        <a:ea typeface="Calibri" panose="020F0502020204030204" pitchFamily="34" charset="0"/>
                        <a:cs typeface="Times New Roman" panose="02020603050405020304" pitchFamily="18" charset="0"/>
                      </a:endParaRPr>
                    </a:p>
                  </a:txBody>
                  <a:tcPr marL="54554" marR="54554" marT="0" marB="0">
                    <a:solidFill>
                      <a:schemeClr val="accent2"/>
                    </a:solidFill>
                  </a:tcPr>
                </a:tc>
                <a:extLst>
                  <a:ext uri="{0D108BD9-81ED-4DB2-BD59-A6C34878D82A}">
                    <a16:rowId xmlns:a16="http://schemas.microsoft.com/office/drawing/2014/main" val="2654639079"/>
                  </a:ext>
                </a:extLst>
              </a:tr>
              <a:tr h="3150268">
                <a:tc>
                  <a:txBody>
                    <a:bodyPr/>
                    <a:lstStyle/>
                    <a:p>
                      <a:pPr marL="342900" marR="0" lvl="0" indent="-342900" algn="just">
                        <a:spcBef>
                          <a:spcPts val="0"/>
                        </a:spcBef>
                        <a:spcAft>
                          <a:spcPts val="0"/>
                        </a:spcAft>
                        <a:buFont typeface="Symbol" panose="05050102010706020507" pitchFamily="18" charset="2"/>
                        <a:buChar char=""/>
                      </a:pPr>
                      <a:r>
                        <a:rPr lang="en-US" sz="1800" b="0" dirty="0">
                          <a:solidFill>
                            <a:schemeClr val="accent2"/>
                          </a:solidFill>
                          <a:effectLst/>
                        </a:rPr>
                        <a:t>Establish the vision and commitment of the team and process  </a:t>
                      </a:r>
                    </a:p>
                    <a:p>
                      <a:pPr marL="342900" marR="0" lvl="0" indent="-342900" algn="just">
                        <a:spcBef>
                          <a:spcPts val="0"/>
                        </a:spcBef>
                        <a:spcAft>
                          <a:spcPts val="0"/>
                        </a:spcAft>
                        <a:buFont typeface="Symbol" panose="05050102010706020507" pitchFamily="18" charset="2"/>
                        <a:buChar char=""/>
                      </a:pPr>
                      <a:r>
                        <a:rPr lang="en-US" sz="1800" b="0" dirty="0">
                          <a:solidFill>
                            <a:schemeClr val="accent2"/>
                          </a:solidFill>
                          <a:effectLst/>
                        </a:rPr>
                        <a:t>Ensure that specific tasks and tools are being completed correctly and in a timely manner.</a:t>
                      </a:r>
                    </a:p>
                    <a:p>
                      <a:pPr marL="342900" marR="0" lvl="0" indent="-342900" algn="just">
                        <a:spcBef>
                          <a:spcPts val="0"/>
                        </a:spcBef>
                        <a:spcAft>
                          <a:spcPts val="0"/>
                        </a:spcAft>
                        <a:buFont typeface="Symbol" panose="05050102010706020507" pitchFamily="18" charset="2"/>
                        <a:buChar char=""/>
                      </a:pPr>
                      <a:r>
                        <a:rPr lang="en-US" sz="1800" b="0" dirty="0">
                          <a:solidFill>
                            <a:schemeClr val="accent2"/>
                          </a:solidFill>
                          <a:effectLst/>
                        </a:rPr>
                        <a:t>Ensure that meetings are held on a regular basis </a:t>
                      </a:r>
                    </a:p>
                    <a:p>
                      <a:pPr marL="342900" marR="0" lvl="0" indent="-342900" algn="just">
                        <a:spcBef>
                          <a:spcPts val="0"/>
                        </a:spcBef>
                        <a:spcAft>
                          <a:spcPts val="0"/>
                        </a:spcAft>
                        <a:buFont typeface="Symbol" panose="05050102010706020507" pitchFamily="18" charset="2"/>
                        <a:buChar char=""/>
                      </a:pPr>
                      <a:r>
                        <a:rPr lang="en-US" sz="1800" b="0" dirty="0">
                          <a:solidFill>
                            <a:schemeClr val="accent2"/>
                          </a:solidFill>
                          <a:effectLst/>
                        </a:rPr>
                        <a:t>Recruit personnel with skills or expertise  as needed </a:t>
                      </a:r>
                    </a:p>
                    <a:p>
                      <a:pPr marL="342900" marR="0" lvl="0" indent="-342900" algn="just">
                        <a:spcBef>
                          <a:spcPts val="0"/>
                        </a:spcBef>
                        <a:spcAft>
                          <a:spcPts val="0"/>
                        </a:spcAft>
                        <a:buFont typeface="Symbol" panose="05050102010706020507" pitchFamily="18" charset="2"/>
                        <a:buChar char=""/>
                      </a:pPr>
                      <a:r>
                        <a:rPr lang="en-US" sz="1800" b="0" dirty="0">
                          <a:solidFill>
                            <a:schemeClr val="accent2"/>
                          </a:solidFill>
                          <a:effectLst/>
                        </a:rPr>
                        <a:t>Explore opportunities for external support as needed</a:t>
                      </a:r>
                      <a:endParaRPr lang="en-US" sz="1800" b="0" dirty="0">
                        <a:solidFill>
                          <a:schemeClr val="accent2"/>
                        </a:solidFill>
                        <a:effectLst/>
                        <a:latin typeface="Trade Gothic LT Std Light" panose="020B0503020502090204" pitchFamily="34" charset="0"/>
                        <a:ea typeface="Calibri" panose="020F0502020204030204" pitchFamily="34" charset="0"/>
                        <a:cs typeface="Times New Roman" panose="02020603050405020304" pitchFamily="18" charset="0"/>
                      </a:endParaRPr>
                    </a:p>
                  </a:txBody>
                  <a:tcPr marL="54554" marR="54554" marT="0" marB="0"/>
                </a:tc>
                <a:extLst>
                  <a:ext uri="{0D108BD9-81ED-4DB2-BD59-A6C34878D82A}">
                    <a16:rowId xmlns:a16="http://schemas.microsoft.com/office/drawing/2014/main" val="3757944419"/>
                  </a:ext>
                </a:extLst>
              </a:tr>
            </a:tbl>
          </a:graphicData>
        </a:graphic>
      </p:graphicFrame>
      <p:graphicFrame>
        <p:nvGraphicFramePr>
          <p:cNvPr id="6" name="Content Placeholder 5">
            <a:extLst>
              <a:ext uri="{FF2B5EF4-FFF2-40B4-BE49-F238E27FC236}">
                <a16:creationId xmlns:a16="http://schemas.microsoft.com/office/drawing/2014/main" id="{383D136A-B37B-4E1A-A8CE-7567FB1CBFD1}"/>
              </a:ext>
            </a:extLst>
          </p:cNvPr>
          <p:cNvGraphicFramePr>
            <a:graphicFrameLocks noGrp="1"/>
          </p:cNvGraphicFramePr>
          <p:nvPr>
            <p:ph sz="half" idx="2"/>
            <p:extLst>
              <p:ext uri="{D42A27DB-BD31-4B8C-83A1-F6EECF244321}">
                <p14:modId xmlns:p14="http://schemas.microsoft.com/office/powerpoint/2010/main" val="2450484426"/>
              </p:ext>
            </p:extLst>
          </p:nvPr>
        </p:nvGraphicFramePr>
        <p:xfrm>
          <a:off x="5547201" y="2012527"/>
          <a:ext cx="4834308" cy="3536209"/>
        </p:xfrm>
        <a:graphic>
          <a:graphicData uri="http://schemas.openxmlformats.org/drawingml/2006/table">
            <a:tbl>
              <a:tblPr firstRow="1" firstCol="1" bandRow="1">
                <a:tableStyleId>{B301B821-A1FF-4177-AEE7-76D212191A09}</a:tableStyleId>
              </a:tblPr>
              <a:tblGrid>
                <a:gridCol w="4834308">
                  <a:extLst>
                    <a:ext uri="{9D8B030D-6E8A-4147-A177-3AD203B41FA5}">
                      <a16:colId xmlns:a16="http://schemas.microsoft.com/office/drawing/2014/main" val="1025217308"/>
                    </a:ext>
                  </a:extLst>
                </a:gridCol>
              </a:tblGrid>
              <a:tr h="320802">
                <a:tc>
                  <a:txBody>
                    <a:bodyPr/>
                    <a:lstStyle/>
                    <a:p>
                      <a:pPr marL="0" marR="0" algn="ctr">
                        <a:spcBef>
                          <a:spcPts val="0"/>
                        </a:spcBef>
                        <a:spcAft>
                          <a:spcPts val="0"/>
                        </a:spcAft>
                      </a:pPr>
                      <a:r>
                        <a:rPr lang="en-US" sz="2100" dirty="0">
                          <a:solidFill>
                            <a:schemeClr val="bg1"/>
                          </a:solidFill>
                          <a:effectLst/>
                        </a:rPr>
                        <a:t>Members</a:t>
                      </a:r>
                      <a:endParaRPr lang="en-US" sz="2100" b="1" dirty="0">
                        <a:solidFill>
                          <a:schemeClr val="bg1"/>
                        </a:solidFill>
                        <a:effectLst/>
                        <a:latin typeface="Trade Gothic LT Std" panose="020B0503020502020204" pitchFamily="34" charset="0"/>
                        <a:ea typeface="Calibri" panose="020F0502020204030204" pitchFamily="34" charset="0"/>
                        <a:cs typeface="Times New Roman" panose="02020603050405020304" pitchFamily="18" charset="0"/>
                      </a:endParaRPr>
                    </a:p>
                  </a:txBody>
                  <a:tcPr marL="54554" marR="54554" marT="0" marB="0">
                    <a:solidFill>
                      <a:schemeClr val="accent2"/>
                    </a:solidFill>
                  </a:tcPr>
                </a:tc>
                <a:extLst>
                  <a:ext uri="{0D108BD9-81ED-4DB2-BD59-A6C34878D82A}">
                    <a16:rowId xmlns:a16="http://schemas.microsoft.com/office/drawing/2014/main" val="1192714550"/>
                  </a:ext>
                </a:extLst>
              </a:tr>
              <a:tr h="3215407">
                <a:tc>
                  <a:txBody>
                    <a:bodyPr/>
                    <a:lstStyle/>
                    <a:p>
                      <a:pPr marL="342900" marR="0" lvl="0" indent="-342900" algn="just">
                        <a:spcBef>
                          <a:spcPts val="0"/>
                        </a:spcBef>
                        <a:spcAft>
                          <a:spcPts val="0"/>
                        </a:spcAft>
                        <a:buFont typeface="Symbol" panose="05050102010706020507" pitchFamily="18" charset="2"/>
                        <a:buChar char=""/>
                      </a:pPr>
                      <a:r>
                        <a:rPr lang="en-US" sz="1800" b="0" dirty="0">
                          <a:solidFill>
                            <a:schemeClr val="accent2"/>
                          </a:solidFill>
                          <a:effectLst/>
                        </a:rPr>
                        <a:t>Conduct regular assessments, identify areas for improvement</a:t>
                      </a:r>
                    </a:p>
                    <a:p>
                      <a:pPr marL="342900" marR="0" lvl="0" indent="-342900" algn="just">
                        <a:spcBef>
                          <a:spcPts val="0"/>
                        </a:spcBef>
                        <a:spcAft>
                          <a:spcPts val="0"/>
                        </a:spcAft>
                        <a:buFont typeface="Symbol" panose="05050102010706020507" pitchFamily="18" charset="2"/>
                        <a:buChar char=""/>
                      </a:pPr>
                      <a:r>
                        <a:rPr lang="en-US" sz="1800" b="0" dirty="0">
                          <a:solidFill>
                            <a:schemeClr val="accent2"/>
                          </a:solidFill>
                          <a:effectLst/>
                        </a:rPr>
                        <a:t>Attend regular team meetings to discuss reports, findings, potential and emerging problems.</a:t>
                      </a:r>
                    </a:p>
                    <a:p>
                      <a:pPr marL="342900" marR="0" lvl="0" indent="-342900" algn="just">
                        <a:spcBef>
                          <a:spcPts val="0"/>
                        </a:spcBef>
                        <a:spcAft>
                          <a:spcPts val="0"/>
                        </a:spcAft>
                        <a:buFont typeface="Symbol" panose="05050102010706020507" pitchFamily="18" charset="2"/>
                        <a:buChar char=""/>
                      </a:pPr>
                      <a:r>
                        <a:rPr lang="en-US" sz="1800" b="0" dirty="0">
                          <a:solidFill>
                            <a:schemeClr val="accent2"/>
                          </a:solidFill>
                          <a:effectLst/>
                        </a:rPr>
                        <a:t>Identify and prioritize actions and projects necessary to improve WASH in the facility.</a:t>
                      </a:r>
                    </a:p>
                    <a:p>
                      <a:pPr marL="342900" marR="0" lvl="0" indent="-342900" algn="just">
                        <a:spcBef>
                          <a:spcPts val="0"/>
                        </a:spcBef>
                        <a:spcAft>
                          <a:spcPts val="0"/>
                        </a:spcAft>
                        <a:buFont typeface="Symbol" panose="05050102010706020507" pitchFamily="18" charset="2"/>
                        <a:buChar char=""/>
                      </a:pPr>
                      <a:r>
                        <a:rPr lang="en-US" sz="1800" b="0" dirty="0">
                          <a:solidFill>
                            <a:schemeClr val="accent2"/>
                          </a:solidFill>
                          <a:effectLst/>
                        </a:rPr>
                        <a:t>Document the process, results, outcomes and impact of WASH FIT </a:t>
                      </a:r>
                      <a:endParaRPr lang="en-US" sz="1800" b="0" dirty="0">
                        <a:solidFill>
                          <a:schemeClr val="accent2"/>
                        </a:solidFill>
                        <a:effectLst/>
                        <a:latin typeface="Trade Gothic LT Std Light" panose="020B0503020502090204" pitchFamily="34" charset="0"/>
                        <a:ea typeface="Calibri" panose="020F0502020204030204" pitchFamily="34" charset="0"/>
                        <a:cs typeface="Times New Roman" panose="02020603050405020304" pitchFamily="18" charset="0"/>
                      </a:endParaRPr>
                    </a:p>
                  </a:txBody>
                  <a:tcPr marL="54554" marR="54554" marT="0" marB="0"/>
                </a:tc>
                <a:extLst>
                  <a:ext uri="{0D108BD9-81ED-4DB2-BD59-A6C34878D82A}">
                    <a16:rowId xmlns:a16="http://schemas.microsoft.com/office/drawing/2014/main" val="59491632"/>
                  </a:ext>
                </a:extLst>
              </a:tr>
            </a:tbl>
          </a:graphicData>
        </a:graphic>
      </p:graphicFrame>
      <p:sp>
        <p:nvSpPr>
          <p:cNvPr id="7" name="Title 1">
            <a:extLst>
              <a:ext uri="{FF2B5EF4-FFF2-40B4-BE49-F238E27FC236}">
                <a16:creationId xmlns:a16="http://schemas.microsoft.com/office/drawing/2014/main" id="{C0730505-A477-480F-9D4E-80E959EBF1E2}"/>
              </a:ext>
            </a:extLst>
          </p:cNvPr>
          <p:cNvSpPr>
            <a:spLocks noGrp="1"/>
          </p:cNvSpPr>
          <p:nvPr>
            <p:ph type="title"/>
          </p:nvPr>
        </p:nvSpPr>
        <p:spPr>
          <a:xfrm>
            <a:off x="356398" y="311138"/>
            <a:ext cx="9624060" cy="1002506"/>
          </a:xfrm>
        </p:spPr>
        <p:txBody>
          <a:bodyPr>
            <a:noAutofit/>
          </a:bodyPr>
          <a:lstStyle/>
          <a:p>
            <a:r>
              <a:rPr lang="en-GB" sz="2800" dirty="0">
                <a:solidFill>
                  <a:schemeClr val="tx2"/>
                </a:solidFill>
              </a:rPr>
              <a:t>Roles and Responsibilities of WASH FIT Team </a:t>
            </a:r>
          </a:p>
        </p:txBody>
      </p:sp>
    </p:spTree>
    <p:extLst>
      <p:ext uri="{BB962C8B-B14F-4D97-AF65-F5344CB8AC3E}">
        <p14:creationId xmlns:p14="http://schemas.microsoft.com/office/powerpoint/2010/main" val="33196398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205A0ECD-D3D3-4BB2-8A98-07E0628C7EDE}"/>
              </a:ext>
            </a:extLst>
          </p:cNvPr>
          <p:cNvGraphicFramePr>
            <a:graphicFrameLocks noGrp="1"/>
          </p:cNvGraphicFramePr>
          <p:nvPr>
            <p:ph sz="half" idx="1"/>
            <p:extLst>
              <p:ext uri="{D42A27DB-BD31-4B8C-83A1-F6EECF244321}">
                <p14:modId xmlns:p14="http://schemas.microsoft.com/office/powerpoint/2010/main" val="3656162725"/>
              </p:ext>
            </p:extLst>
          </p:nvPr>
        </p:nvGraphicFramePr>
        <p:xfrm>
          <a:off x="445461" y="1630285"/>
          <a:ext cx="10163186" cy="36354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1">
            <a:extLst>
              <a:ext uri="{FF2B5EF4-FFF2-40B4-BE49-F238E27FC236}">
                <a16:creationId xmlns:a16="http://schemas.microsoft.com/office/drawing/2014/main" id="{4CBA6CD4-1930-4BF9-B110-E8E4515A3EA1}"/>
              </a:ext>
            </a:extLst>
          </p:cNvPr>
          <p:cNvSpPr txBox="1">
            <a:spLocks/>
          </p:cNvSpPr>
          <p:nvPr/>
        </p:nvSpPr>
        <p:spPr bwMode="gray">
          <a:xfrm>
            <a:off x="573399" y="557717"/>
            <a:ext cx="7157000" cy="793833"/>
          </a:xfrm>
          <a:prstGeom prst="rect">
            <a:avLst/>
          </a:prstGeom>
        </p:spPr>
        <p:txBody>
          <a:bodyPr vert="horz" lIns="20526" tIns="0" rIns="410506" bIns="0" rtlCol="0" anchor="b">
            <a:normAutofit/>
          </a:bodyPr>
          <a:lstStyle>
            <a:lvl1pPr algn="l" defTabSz="1042688" rtl="0" eaLnBrk="1" latinLnBrk="0" hangingPunct="1">
              <a:lnSpc>
                <a:spcPct val="90000"/>
              </a:lnSpc>
              <a:spcBef>
                <a:spcPct val="0"/>
              </a:spcBef>
              <a:buNone/>
              <a:defRPr sz="3200" b="1" kern="1200">
                <a:solidFill>
                  <a:srgbClr val="0092CC"/>
                </a:solidFill>
                <a:latin typeface="+mj-lt"/>
                <a:ea typeface="+mj-ea"/>
                <a:cs typeface="+mj-cs"/>
              </a:defRPr>
            </a:lvl1pPr>
          </a:lstStyle>
          <a:p>
            <a:pPr fontAlgn="auto">
              <a:spcAft>
                <a:spcPts val="0"/>
              </a:spcAft>
            </a:pPr>
            <a:r>
              <a:rPr lang="en-US">
                <a:ea typeface="ＭＳ Ｐゴシック" pitchFamily="34" charset="-128"/>
              </a:rPr>
              <a:t>Step 2: Conduct facility assessment</a:t>
            </a:r>
            <a:endParaRPr lang="en-US" dirty="0">
              <a:ea typeface="ＭＳ Ｐゴシック" pitchFamily="34" charset="-128"/>
            </a:endParaRPr>
          </a:p>
        </p:txBody>
      </p:sp>
    </p:spTree>
    <p:extLst>
      <p:ext uri="{BB962C8B-B14F-4D97-AF65-F5344CB8AC3E}">
        <p14:creationId xmlns:p14="http://schemas.microsoft.com/office/powerpoint/2010/main" val="2479994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C67AC-1F58-4C3F-B839-89F1525CA058}"/>
              </a:ext>
            </a:extLst>
          </p:cNvPr>
          <p:cNvSpPr>
            <a:spLocks noGrp="1"/>
          </p:cNvSpPr>
          <p:nvPr>
            <p:ph type="title"/>
          </p:nvPr>
        </p:nvSpPr>
        <p:spPr/>
        <p:txBody>
          <a:bodyPr/>
          <a:lstStyle/>
          <a:p>
            <a:r>
              <a:rPr lang="en-US" dirty="0">
                <a:solidFill>
                  <a:srgbClr val="C00000"/>
                </a:solidFill>
              </a:rPr>
              <a:t>ADAPT</a:t>
            </a:r>
            <a:br>
              <a:rPr lang="en-US" dirty="0"/>
            </a:br>
            <a:r>
              <a:rPr lang="en-US" dirty="0"/>
              <a:t>Adapting the assessment tool </a:t>
            </a:r>
          </a:p>
        </p:txBody>
      </p:sp>
      <p:sp>
        <p:nvSpPr>
          <p:cNvPr id="7" name="Rectangle 4">
            <a:extLst>
              <a:ext uri="{FF2B5EF4-FFF2-40B4-BE49-F238E27FC236}">
                <a16:creationId xmlns:a16="http://schemas.microsoft.com/office/drawing/2014/main" id="{8D85EBAF-90ED-4561-A851-E0983DA267EA}"/>
              </a:ext>
            </a:extLst>
          </p:cNvPr>
          <p:cNvSpPr>
            <a:spLocks noChangeArrowheads="1"/>
          </p:cNvSpPr>
          <p:nvPr/>
        </p:nvSpPr>
        <p:spPr bwMode="auto">
          <a:xfrm>
            <a:off x="265729" y="1812467"/>
            <a:ext cx="9624060" cy="1004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251" tIns="52125" rIns="104251" bIns="52125">
            <a:spAutoFit/>
          </a:bodyPr>
          <a:lstStyle/>
          <a:p>
            <a:pPr marL="342719" marR="0" lvl="0" indent="-342719" algn="l" defTabSz="914400" rtl="0" eaLnBrk="1" fontAlgn="auto" latinLnBrk="0" hangingPunct="1">
              <a:lnSpc>
                <a:spcPct val="100000"/>
              </a:lnSpc>
              <a:spcBef>
                <a:spcPct val="20000"/>
              </a:spcBef>
              <a:spcAft>
                <a:spcPts val="1800"/>
              </a:spcAft>
              <a:buClr>
                <a:srgbClr val="09164D"/>
              </a:buClr>
              <a:buSzTx/>
              <a:buFont typeface="Wingdings" pitchFamily="2" charset="2"/>
              <a:buChar char="§"/>
              <a:tabLst/>
              <a:defRPr/>
            </a:pPr>
            <a:r>
              <a:rPr kumimoji="0" lang="en-GB" sz="2400" b="0" i="0" u="none" strike="noStrike" kern="1200" cap="none" spc="0" normalizeH="0" baseline="0" noProof="0" dirty="0">
                <a:ln>
                  <a:noFill/>
                </a:ln>
                <a:solidFill>
                  <a:srgbClr val="09164D"/>
                </a:solidFill>
                <a:effectLst/>
                <a:uLnTx/>
                <a:uFillTx/>
                <a:latin typeface="Arial"/>
                <a:ea typeface="MS PGothic" pitchFamily="34" charset="-128"/>
                <a:cs typeface="Arial"/>
              </a:rPr>
              <a:t>First, adapt to </a:t>
            </a:r>
            <a:r>
              <a:rPr kumimoji="0" lang="en-GB" sz="2400" b="1" i="0" u="none" strike="noStrike" kern="1200" cap="none" spc="0" normalizeH="0" baseline="0" noProof="0" dirty="0">
                <a:ln>
                  <a:noFill/>
                </a:ln>
                <a:solidFill>
                  <a:srgbClr val="FF00FF"/>
                </a:solidFill>
                <a:effectLst/>
                <a:uLnTx/>
                <a:uFillTx/>
                <a:latin typeface="Arial"/>
                <a:ea typeface="MS PGothic" pitchFamily="34" charset="-128"/>
                <a:cs typeface="Arial"/>
              </a:rPr>
              <a:t>match national standards</a:t>
            </a:r>
          </a:p>
          <a:p>
            <a:pPr marL="342719" marR="0" lvl="0" indent="-342719" algn="l" defTabSz="914400" rtl="0" eaLnBrk="1" fontAlgn="auto" latinLnBrk="0" hangingPunct="1">
              <a:lnSpc>
                <a:spcPct val="100000"/>
              </a:lnSpc>
              <a:spcBef>
                <a:spcPct val="20000"/>
              </a:spcBef>
              <a:spcAft>
                <a:spcPts val="1800"/>
              </a:spcAft>
              <a:buClr>
                <a:srgbClr val="09164D"/>
              </a:buClr>
              <a:buSzTx/>
              <a:buFont typeface="Wingdings" pitchFamily="2" charset="2"/>
              <a:buChar char="§"/>
              <a:tabLst/>
              <a:defRPr/>
            </a:pPr>
            <a:r>
              <a:rPr kumimoji="0" lang="en-GB" sz="2400" b="0" i="0" u="none" strike="noStrike" kern="1200" cap="none" spc="0" normalizeH="0" baseline="0" noProof="0" dirty="0">
                <a:ln>
                  <a:noFill/>
                </a:ln>
                <a:solidFill>
                  <a:srgbClr val="09164D"/>
                </a:solidFill>
                <a:effectLst/>
                <a:uLnTx/>
                <a:uFillTx/>
                <a:latin typeface="Arial"/>
                <a:ea typeface="MS PGothic" pitchFamily="34" charset="-128"/>
                <a:cs typeface="Arial"/>
              </a:rPr>
              <a:t>Add further questions for </a:t>
            </a:r>
            <a:r>
              <a:rPr kumimoji="0" lang="en-GB" sz="2400" b="1" i="0" u="none" strike="noStrike" kern="1200" cap="none" spc="0" normalizeH="0" baseline="0" noProof="0" dirty="0">
                <a:ln>
                  <a:noFill/>
                </a:ln>
                <a:solidFill>
                  <a:srgbClr val="FF00FF"/>
                </a:solidFill>
                <a:effectLst/>
                <a:uLnTx/>
                <a:uFillTx/>
                <a:latin typeface="Arial"/>
                <a:ea typeface="MS PGothic" pitchFamily="34" charset="-128"/>
                <a:cs typeface="Arial"/>
              </a:rPr>
              <a:t>other areas of interest </a:t>
            </a:r>
            <a:r>
              <a:rPr kumimoji="0" lang="en-GB" sz="2400" b="0" i="0" u="none" strike="noStrike" kern="1200" cap="none" spc="0" normalizeH="0" baseline="0" noProof="0" dirty="0">
                <a:ln>
                  <a:noFill/>
                </a:ln>
                <a:solidFill>
                  <a:srgbClr val="09164D"/>
                </a:solidFill>
                <a:effectLst/>
                <a:uLnTx/>
                <a:uFillTx/>
                <a:latin typeface="Arial"/>
                <a:ea typeface="MS PGothic" pitchFamily="34" charset="-128"/>
                <a:cs typeface="Arial"/>
              </a:rPr>
              <a:t>and </a:t>
            </a:r>
            <a:r>
              <a:rPr kumimoji="0" lang="en-GB" sz="2400" b="1" i="0" u="none" strike="noStrike" kern="1200" cap="none" spc="0" normalizeH="0" baseline="0" noProof="0" dirty="0">
                <a:ln>
                  <a:noFill/>
                </a:ln>
                <a:solidFill>
                  <a:srgbClr val="FF00FF"/>
                </a:solidFill>
                <a:effectLst/>
                <a:uLnTx/>
                <a:uFillTx/>
                <a:latin typeface="Arial"/>
                <a:ea typeface="MS PGothic" pitchFamily="34" charset="-128"/>
                <a:cs typeface="Arial"/>
              </a:rPr>
              <a:t>higher service levels</a:t>
            </a:r>
            <a:r>
              <a:rPr kumimoji="0" lang="en-GB" sz="2400" b="0" i="0" u="none" strike="noStrike" kern="1200" cap="none" spc="0" normalizeH="0" baseline="0" noProof="0" dirty="0">
                <a:ln>
                  <a:noFill/>
                </a:ln>
                <a:solidFill>
                  <a:srgbClr val="09164D"/>
                </a:solidFill>
                <a:effectLst/>
                <a:uLnTx/>
                <a:uFillTx/>
                <a:latin typeface="Arial"/>
                <a:ea typeface="MS PGothic" pitchFamily="34" charset="-128"/>
                <a:cs typeface="Arial"/>
              </a:rPr>
              <a:t>, e.g. climate and greening, IPC core components </a:t>
            </a:r>
          </a:p>
          <a:p>
            <a:pPr marL="342719" marR="0" lvl="0" indent="-342719" algn="l" defTabSz="914400" rtl="0" eaLnBrk="1" fontAlgn="auto" latinLnBrk="0" hangingPunct="1">
              <a:lnSpc>
                <a:spcPct val="100000"/>
              </a:lnSpc>
              <a:spcBef>
                <a:spcPct val="20000"/>
              </a:spcBef>
              <a:spcAft>
                <a:spcPts val="1800"/>
              </a:spcAft>
              <a:buClr>
                <a:srgbClr val="09164D"/>
              </a:buClr>
              <a:buSzTx/>
              <a:buFont typeface="Wingdings" pitchFamily="2" charset="2"/>
              <a:buChar char="§"/>
              <a:tabLst/>
              <a:defRPr/>
            </a:pPr>
            <a:r>
              <a:rPr kumimoji="0" lang="en-GB" sz="2400" b="1" i="0" u="none" strike="noStrike" kern="1200" cap="none" spc="0" normalizeH="0" baseline="0" noProof="0" dirty="0">
                <a:ln>
                  <a:noFill/>
                </a:ln>
                <a:solidFill>
                  <a:srgbClr val="FF00FF"/>
                </a:solidFill>
                <a:effectLst/>
                <a:uLnTx/>
                <a:uFillTx/>
                <a:latin typeface="Arial"/>
                <a:ea typeface="MS PGothic" pitchFamily="34" charset="-128"/>
                <a:cs typeface="Arial"/>
              </a:rPr>
              <a:t>Simplify</a:t>
            </a:r>
            <a:r>
              <a:rPr kumimoji="0" lang="en-GB" sz="2400" b="0" i="0" u="none" strike="noStrike" kern="1200" cap="none" spc="0" normalizeH="0" baseline="0" noProof="0" dirty="0">
                <a:ln>
                  <a:noFill/>
                </a:ln>
                <a:solidFill>
                  <a:srgbClr val="09164D"/>
                </a:solidFill>
                <a:effectLst/>
                <a:uLnTx/>
                <a:uFillTx/>
                <a:latin typeface="Arial"/>
                <a:ea typeface="MS PGothic" pitchFamily="34" charset="-128"/>
                <a:cs typeface="Arial"/>
              </a:rPr>
              <a:t> for small facilities (remove non-applicable indicators, e.g. for in-patients)</a:t>
            </a:r>
          </a:p>
          <a:p>
            <a:pPr marL="342719" marR="0" lvl="0" indent="-342719" algn="l" defTabSz="914400" rtl="0" eaLnBrk="1" fontAlgn="auto" latinLnBrk="0" hangingPunct="1">
              <a:lnSpc>
                <a:spcPct val="100000"/>
              </a:lnSpc>
              <a:spcBef>
                <a:spcPct val="20000"/>
              </a:spcBef>
              <a:spcAft>
                <a:spcPts val="1800"/>
              </a:spcAft>
              <a:buClr>
                <a:srgbClr val="09164D"/>
              </a:buClr>
              <a:buSzTx/>
              <a:buFont typeface="Wingdings" pitchFamily="2" charset="2"/>
              <a:buChar char="§"/>
              <a:tabLst/>
              <a:defRPr/>
            </a:pPr>
            <a:r>
              <a:rPr kumimoji="0" lang="en-GB" sz="2400" b="0" i="0" u="none" strike="noStrike" kern="1200" cap="none" spc="0" normalizeH="0" baseline="0" noProof="0" dirty="0">
                <a:ln>
                  <a:noFill/>
                </a:ln>
                <a:solidFill>
                  <a:srgbClr val="09164D"/>
                </a:solidFill>
                <a:effectLst/>
                <a:uLnTx/>
                <a:uFillTx/>
                <a:latin typeface="Arial"/>
                <a:ea typeface="MS PGothic" pitchFamily="34" charset="-128"/>
                <a:cs typeface="Arial"/>
              </a:rPr>
              <a:t>Focus on a specific department or ward (</a:t>
            </a:r>
            <a:r>
              <a:rPr kumimoji="0" lang="en-GB" sz="2400" b="1" i="0" u="none" strike="noStrike" kern="1200" cap="none" spc="0" normalizeH="0" baseline="0" noProof="0" dirty="0">
                <a:ln>
                  <a:noFill/>
                </a:ln>
                <a:solidFill>
                  <a:srgbClr val="FF00FF"/>
                </a:solidFill>
                <a:effectLst/>
                <a:uLnTx/>
                <a:uFillTx/>
                <a:latin typeface="Arial"/>
                <a:ea typeface="MS PGothic" pitchFamily="34" charset="-128"/>
                <a:cs typeface="Arial"/>
              </a:rPr>
              <a:t>ward-level analysis</a:t>
            </a:r>
            <a:r>
              <a:rPr kumimoji="0" lang="en-GB" sz="2400" b="0" i="0" u="none" strike="noStrike" kern="1200" cap="none" spc="0" normalizeH="0" baseline="0" noProof="0" dirty="0">
                <a:ln>
                  <a:noFill/>
                </a:ln>
                <a:solidFill>
                  <a:srgbClr val="09164D"/>
                </a:solidFill>
                <a:effectLst/>
                <a:uLnTx/>
                <a:uFillTx/>
                <a:latin typeface="Arial"/>
                <a:ea typeface="MS PGothic" pitchFamily="34" charset="-128"/>
                <a:cs typeface="Arial"/>
              </a:rPr>
              <a:t>)</a:t>
            </a:r>
          </a:p>
          <a:p>
            <a:pPr marL="342719" marR="0" lvl="0" indent="-342719" algn="l" defTabSz="914400" rtl="0" eaLnBrk="1" fontAlgn="auto" latinLnBrk="0" hangingPunct="1">
              <a:lnSpc>
                <a:spcPct val="100000"/>
              </a:lnSpc>
              <a:spcBef>
                <a:spcPct val="20000"/>
              </a:spcBef>
              <a:spcAft>
                <a:spcPts val="1800"/>
              </a:spcAft>
              <a:buClr>
                <a:srgbClr val="09164D"/>
              </a:buClr>
              <a:buSzTx/>
              <a:buFont typeface="Wingdings" pitchFamily="2" charset="2"/>
              <a:buChar char="§"/>
              <a:tabLst/>
              <a:defRPr/>
            </a:pPr>
            <a:r>
              <a:rPr kumimoji="0" lang="en-GB" sz="2400" b="0" i="0" u="none" strike="noStrike" kern="1200" cap="none" spc="0" normalizeH="0" baseline="0" noProof="0" dirty="0">
                <a:ln>
                  <a:noFill/>
                </a:ln>
                <a:solidFill>
                  <a:srgbClr val="09164D"/>
                </a:solidFill>
                <a:effectLst/>
                <a:uLnTx/>
                <a:uFillTx/>
                <a:latin typeface="Arial"/>
                <a:ea typeface="MS PGothic" pitchFamily="34" charset="-128"/>
                <a:cs typeface="Arial"/>
              </a:rPr>
              <a:t>Focus on a </a:t>
            </a:r>
            <a:r>
              <a:rPr kumimoji="0" lang="en-GB" sz="2400" b="1" i="0" u="none" strike="noStrike" kern="1200" cap="none" spc="0" normalizeH="0" baseline="0" noProof="0" dirty="0">
                <a:ln>
                  <a:noFill/>
                </a:ln>
                <a:solidFill>
                  <a:srgbClr val="FF00FF"/>
                </a:solidFill>
                <a:effectLst/>
                <a:uLnTx/>
                <a:uFillTx/>
                <a:latin typeface="Arial"/>
                <a:ea typeface="MS PGothic" pitchFamily="34" charset="-128"/>
                <a:cs typeface="Arial"/>
              </a:rPr>
              <a:t>specific WASH domain</a:t>
            </a:r>
            <a:r>
              <a:rPr kumimoji="0" lang="en-GB" sz="2400" b="0" i="0" u="none" strike="noStrike" kern="1200" cap="none" spc="0" normalizeH="0" baseline="0" noProof="0" dirty="0">
                <a:ln>
                  <a:noFill/>
                </a:ln>
                <a:solidFill>
                  <a:srgbClr val="09164D"/>
                </a:solidFill>
                <a:effectLst/>
                <a:uLnTx/>
                <a:uFillTx/>
                <a:latin typeface="Arial"/>
                <a:ea typeface="MS PGothic" pitchFamily="34" charset="-128"/>
                <a:cs typeface="Arial"/>
              </a:rPr>
              <a:t>, e.g. water or health care waste</a:t>
            </a:r>
          </a:p>
          <a:p>
            <a:pPr marL="342719" marR="0" lvl="0" indent="-342719" algn="l" defTabSz="914400" rtl="0" eaLnBrk="1" fontAlgn="auto" latinLnBrk="0" hangingPunct="1">
              <a:lnSpc>
                <a:spcPct val="100000"/>
              </a:lnSpc>
              <a:spcBef>
                <a:spcPct val="20000"/>
              </a:spcBef>
              <a:spcAft>
                <a:spcPts val="1800"/>
              </a:spcAft>
              <a:buClr>
                <a:srgbClr val="09164D"/>
              </a:buClr>
              <a:buSzTx/>
              <a:buFont typeface="Wingdings" pitchFamily="2" charset="2"/>
              <a:buChar char="§"/>
              <a:tabLst/>
              <a:defRPr/>
            </a:pPr>
            <a:endParaRPr kumimoji="0" lang="en-GB" sz="2400" b="0" i="0" u="none" strike="noStrike" kern="1200" cap="none" spc="0" normalizeH="0" baseline="0" noProof="0" dirty="0">
              <a:ln>
                <a:noFill/>
              </a:ln>
              <a:solidFill>
                <a:srgbClr val="09164D"/>
              </a:solidFill>
              <a:effectLst/>
              <a:uLnTx/>
              <a:uFillTx/>
              <a:latin typeface="Arial"/>
              <a:ea typeface="MS PGothic" pitchFamily="34" charset="-128"/>
              <a:cs typeface="Arial"/>
            </a:endParaRPr>
          </a:p>
          <a:p>
            <a:pPr marL="796926" marR="0" lvl="1" indent="-342719" algn="l" defTabSz="914400" rtl="0" eaLnBrk="1" fontAlgn="auto" latinLnBrk="0" hangingPunct="1">
              <a:lnSpc>
                <a:spcPct val="100000"/>
              </a:lnSpc>
              <a:spcBef>
                <a:spcPct val="20000"/>
              </a:spcBef>
              <a:spcAft>
                <a:spcPts val="1800"/>
              </a:spcAft>
              <a:buClr>
                <a:srgbClr val="09164D"/>
              </a:buClr>
              <a:buSzTx/>
              <a:buFont typeface="Wingdings" pitchFamily="2" charset="2"/>
              <a:buChar char="§"/>
              <a:tabLst/>
              <a:defRPr/>
            </a:pPr>
            <a:endParaRPr kumimoji="0" lang="en-GB" sz="2400" b="0" i="0" u="none" strike="noStrike" kern="1200" cap="none" spc="0" normalizeH="0" baseline="0" noProof="0" dirty="0">
              <a:ln>
                <a:noFill/>
              </a:ln>
              <a:solidFill>
                <a:srgbClr val="09164D"/>
              </a:solidFill>
              <a:effectLst/>
              <a:uLnTx/>
              <a:uFillTx/>
              <a:latin typeface="Arial"/>
              <a:ea typeface="MS PGothic" pitchFamily="34" charset="-128"/>
              <a:cs typeface="Arial"/>
            </a:endParaRPr>
          </a:p>
          <a:p>
            <a:pPr marL="796926" marR="0" lvl="1" indent="-342719" algn="l" defTabSz="914400" rtl="0" eaLnBrk="1" fontAlgn="auto" latinLnBrk="0" hangingPunct="1">
              <a:lnSpc>
                <a:spcPct val="100000"/>
              </a:lnSpc>
              <a:spcBef>
                <a:spcPct val="20000"/>
              </a:spcBef>
              <a:spcAft>
                <a:spcPts val="1800"/>
              </a:spcAft>
              <a:buClr>
                <a:srgbClr val="09164D"/>
              </a:buClr>
              <a:buSzTx/>
              <a:buFont typeface="Wingdings" pitchFamily="2" charset="2"/>
              <a:buChar char="§"/>
              <a:tabLst/>
              <a:defRPr/>
            </a:pPr>
            <a:endParaRPr kumimoji="0" lang="en-GB" sz="2400" b="0" i="0" u="none" strike="noStrike" kern="1200" cap="none" spc="0" normalizeH="0" baseline="0" noProof="0" dirty="0">
              <a:ln>
                <a:noFill/>
              </a:ln>
              <a:solidFill>
                <a:srgbClr val="09164D"/>
              </a:solidFill>
              <a:effectLst/>
              <a:uLnTx/>
              <a:uFillTx/>
              <a:latin typeface="Arial"/>
              <a:ea typeface="MS PGothic" pitchFamily="34" charset="-128"/>
              <a:cs typeface="Arial"/>
            </a:endParaRPr>
          </a:p>
          <a:p>
            <a:pPr marL="342719" marR="0" lvl="0" indent="-342719" algn="l" defTabSz="914400" rtl="0" eaLnBrk="1" fontAlgn="auto" latinLnBrk="0" hangingPunct="1">
              <a:lnSpc>
                <a:spcPct val="100000"/>
              </a:lnSpc>
              <a:spcBef>
                <a:spcPct val="20000"/>
              </a:spcBef>
              <a:spcAft>
                <a:spcPts val="1800"/>
              </a:spcAft>
              <a:buClr>
                <a:srgbClr val="09164D"/>
              </a:buClr>
              <a:buSzTx/>
              <a:buFont typeface="Wingdings" pitchFamily="2" charset="2"/>
              <a:buChar char="§"/>
              <a:tabLst/>
              <a:defRPr/>
            </a:pPr>
            <a:endParaRPr kumimoji="0" lang="en-GB" sz="2400" b="0" i="0" u="none" strike="noStrike" kern="1200" cap="none" spc="0" normalizeH="0" baseline="0" noProof="0" dirty="0">
              <a:ln>
                <a:noFill/>
              </a:ln>
              <a:solidFill>
                <a:srgbClr val="09164D"/>
              </a:solidFill>
              <a:effectLst/>
              <a:uLnTx/>
              <a:uFillTx/>
              <a:latin typeface="Arial"/>
              <a:ea typeface="MS PGothic" pitchFamily="34" charset="-128"/>
              <a:cs typeface="Arial"/>
            </a:endParaRPr>
          </a:p>
          <a:p>
            <a:pPr marL="912192" marR="0" lvl="1" indent="-390938" algn="l" defTabSz="1042504" rtl="0" eaLnBrk="1" fontAlgn="base" latinLnBrk="0" hangingPunct="1">
              <a:lnSpc>
                <a:spcPct val="100000"/>
              </a:lnSpc>
              <a:spcBef>
                <a:spcPct val="20000"/>
              </a:spcBef>
              <a:spcAft>
                <a:spcPts val="1800"/>
              </a:spcAft>
              <a:buClr>
                <a:srgbClr val="09164D"/>
              </a:buClr>
              <a:buSzTx/>
              <a:buFont typeface="Wingdings" pitchFamily="2" charset="2"/>
              <a:buChar char="§"/>
              <a:tabLst/>
              <a:defRPr/>
            </a:pPr>
            <a:endParaRPr kumimoji="0" lang="fr-FR" sz="2400" b="1" i="0" u="none" strike="noStrike" kern="1200" cap="none" spc="0" normalizeH="0" baseline="0" noProof="0" dirty="0">
              <a:ln>
                <a:noFill/>
              </a:ln>
              <a:solidFill>
                <a:srgbClr val="09164D"/>
              </a:solidFill>
              <a:effectLst/>
              <a:uLnTx/>
              <a:uFillTx/>
              <a:latin typeface="Arial"/>
              <a:ea typeface="+mn-ea"/>
              <a:cs typeface="Arial" pitchFamily="34" charset="0"/>
            </a:endParaRPr>
          </a:p>
          <a:p>
            <a:pPr marL="390938" marR="0" lvl="0" indent="-390938" algn="l" defTabSz="1042504" rtl="0" eaLnBrk="1" fontAlgn="base" latinLnBrk="0" hangingPunct="1">
              <a:lnSpc>
                <a:spcPct val="100000"/>
              </a:lnSpc>
              <a:spcBef>
                <a:spcPct val="20000"/>
              </a:spcBef>
              <a:spcAft>
                <a:spcPts val="1800"/>
              </a:spcAft>
              <a:buClr>
                <a:srgbClr val="09164D"/>
              </a:buClr>
              <a:buSzTx/>
              <a:buFont typeface="Wingdings" pitchFamily="2" charset="2"/>
              <a:buChar char="§"/>
              <a:tabLst/>
              <a:defRPr/>
            </a:pPr>
            <a:endParaRPr kumimoji="0" lang="fr-FR" sz="2400" b="1" i="0" u="none" strike="noStrike" kern="1200" cap="none" spc="0" normalizeH="0" baseline="0" noProof="0" dirty="0">
              <a:ln>
                <a:noFill/>
              </a:ln>
              <a:solidFill>
                <a:srgbClr val="09164D"/>
              </a:solidFill>
              <a:effectLst/>
              <a:uLnTx/>
              <a:uFillTx/>
              <a:latin typeface="Arial"/>
              <a:ea typeface="+mn-ea"/>
              <a:cs typeface="Arial" pitchFamily="34" charset="0"/>
            </a:endParaRPr>
          </a:p>
          <a:p>
            <a:pPr marL="390938" marR="0" lvl="0" indent="-390938" algn="l" defTabSz="1042504" rtl="0" eaLnBrk="1" fontAlgn="base" latinLnBrk="0" hangingPunct="1">
              <a:lnSpc>
                <a:spcPct val="100000"/>
              </a:lnSpc>
              <a:spcBef>
                <a:spcPct val="20000"/>
              </a:spcBef>
              <a:spcAft>
                <a:spcPts val="1800"/>
              </a:spcAft>
              <a:buClr>
                <a:srgbClr val="09164D"/>
              </a:buClr>
              <a:buSzTx/>
              <a:buFont typeface="Wingdings" pitchFamily="2" charset="2"/>
              <a:buChar char="§"/>
              <a:tabLst/>
              <a:defRPr/>
            </a:pPr>
            <a:endParaRPr kumimoji="0" lang="fr-FR" sz="2400" b="1" i="0" u="none" strike="noStrike" kern="1200" cap="none" spc="0" normalizeH="0" baseline="0" noProof="0" dirty="0">
              <a:ln>
                <a:noFill/>
              </a:ln>
              <a:solidFill>
                <a:srgbClr val="09164D"/>
              </a:solidFill>
              <a:effectLst/>
              <a:uLnTx/>
              <a:uFillTx/>
              <a:latin typeface="Arial"/>
              <a:ea typeface="+mn-ea"/>
              <a:cs typeface="Arial" pitchFamily="34" charset="0"/>
            </a:endParaRPr>
          </a:p>
          <a:p>
            <a:pPr marL="390938" marR="0" lvl="0" indent="-390938" algn="l" defTabSz="1042504" rtl="0" eaLnBrk="1" fontAlgn="base" latinLnBrk="0" hangingPunct="1">
              <a:lnSpc>
                <a:spcPct val="100000"/>
              </a:lnSpc>
              <a:spcBef>
                <a:spcPct val="20000"/>
              </a:spcBef>
              <a:spcAft>
                <a:spcPts val="1800"/>
              </a:spcAft>
              <a:buClr>
                <a:srgbClr val="09164D"/>
              </a:buClr>
              <a:buSzTx/>
              <a:buFont typeface="Wingdings" pitchFamily="2" charset="2"/>
              <a:buChar char="§"/>
              <a:tabLst/>
              <a:defRPr/>
            </a:pPr>
            <a:endParaRPr kumimoji="0" lang="fr-FR" sz="2400" b="1" i="0" u="none" strike="noStrike" kern="1200" cap="none" spc="0" normalizeH="0" baseline="0" noProof="0" dirty="0">
              <a:ln>
                <a:noFill/>
              </a:ln>
              <a:solidFill>
                <a:srgbClr val="09164D"/>
              </a:solidFill>
              <a:effectLst/>
              <a:uLnTx/>
              <a:uFillTx/>
              <a:latin typeface="Arial"/>
              <a:ea typeface="+mn-ea"/>
              <a:cs typeface="Arial" pitchFamily="34" charset="0"/>
            </a:endParaRPr>
          </a:p>
        </p:txBody>
      </p:sp>
    </p:spTree>
    <p:extLst>
      <p:ext uri="{BB962C8B-B14F-4D97-AF65-F5344CB8AC3E}">
        <p14:creationId xmlns:p14="http://schemas.microsoft.com/office/powerpoint/2010/main" val="23782222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21F86-B3D4-48EA-9807-2BEFC0FB6B20}"/>
              </a:ext>
            </a:extLst>
          </p:cNvPr>
          <p:cNvSpPr>
            <a:spLocks noGrp="1"/>
          </p:cNvSpPr>
          <p:nvPr>
            <p:ph type="title"/>
          </p:nvPr>
        </p:nvSpPr>
        <p:spPr>
          <a:xfrm>
            <a:off x="87512" y="-50377"/>
            <a:ext cx="7157000" cy="793833"/>
          </a:xfrm>
        </p:spPr>
        <p:txBody>
          <a:bodyPr/>
          <a:lstStyle/>
          <a:p>
            <a:r>
              <a:rPr lang="en-US" dirty="0"/>
              <a:t>Facility assessment options </a:t>
            </a:r>
          </a:p>
        </p:txBody>
      </p:sp>
      <p:pic>
        <p:nvPicPr>
          <p:cNvPr id="9" name="Content Placeholder 8">
            <a:hlinkClick r:id="rId3"/>
            <a:extLst>
              <a:ext uri="{FF2B5EF4-FFF2-40B4-BE49-F238E27FC236}">
                <a16:creationId xmlns:a16="http://schemas.microsoft.com/office/drawing/2014/main" id="{CFC003C2-0386-4B28-B0A0-7F173844DD93}"/>
              </a:ext>
            </a:extLst>
          </p:cNvPr>
          <p:cNvPicPr>
            <a:picLocks noGrp="1" noChangeAspect="1"/>
          </p:cNvPicPr>
          <p:nvPr>
            <p:ph idx="1"/>
          </p:nvPr>
        </p:nvPicPr>
        <p:blipFill>
          <a:blip r:embed="rId4" cstate="email">
            <a:extLst>
              <a:ext uri="{28A0092B-C50C-407E-A947-70E740481C1C}">
                <a14:useLocalDpi xmlns:a14="http://schemas.microsoft.com/office/drawing/2010/main"/>
              </a:ext>
            </a:extLst>
          </a:blip>
          <a:stretch>
            <a:fillRect/>
          </a:stretch>
        </p:blipFill>
        <p:spPr>
          <a:xfrm>
            <a:off x="4453448" y="3980329"/>
            <a:ext cx="4296060" cy="2879737"/>
          </a:xfrm>
          <a:prstGeom prst="rect">
            <a:avLst/>
          </a:prstGeom>
          <a:ln>
            <a:noFill/>
          </a:ln>
          <a:effectLst>
            <a:outerShdw blurRad="292100" dist="139700" dir="2700000" algn="tl" rotWithShape="0">
              <a:srgbClr val="333333">
                <a:alpha val="65000"/>
              </a:srgbClr>
            </a:outerShdw>
          </a:effectLst>
        </p:spPr>
      </p:pic>
      <p:sp>
        <p:nvSpPr>
          <p:cNvPr id="6" name="Slide Number Placeholder 5">
            <a:extLst>
              <a:ext uri="{FF2B5EF4-FFF2-40B4-BE49-F238E27FC236}">
                <a16:creationId xmlns:a16="http://schemas.microsoft.com/office/drawing/2014/main" id="{94889303-022D-46FD-9C10-F136611F4496}"/>
              </a:ext>
            </a:extLst>
          </p:cNvPr>
          <p:cNvSpPr>
            <a:spLocks noGrp="1"/>
          </p:cNvSpPr>
          <p:nvPr>
            <p:ph type="sldNum" sz="quarter" idx="12"/>
          </p:nvPr>
        </p:nvSpPr>
        <p:spPr/>
        <p:txBody>
          <a:bodyPr/>
          <a:lstStyle/>
          <a:p>
            <a:pPr>
              <a:defRPr/>
            </a:pPr>
            <a:fld id="{A73939FE-7BC6-42BD-B27E-1F76D60FE7C3}" type="slidenum">
              <a:rPr lang="en-GB" smtClean="0">
                <a:solidFill>
                  <a:prstClr val="black"/>
                </a:solidFill>
              </a:rPr>
              <a:pPr>
                <a:defRPr/>
              </a:pPr>
              <a:t>19</a:t>
            </a:fld>
            <a:endParaRPr lang="en-GB">
              <a:solidFill>
                <a:prstClr val="black"/>
              </a:solidFill>
            </a:endParaRPr>
          </a:p>
        </p:txBody>
      </p:sp>
      <p:pic>
        <p:nvPicPr>
          <p:cNvPr id="7" name="Picture 2">
            <a:hlinkClick r:id="rId5"/>
            <a:extLst>
              <a:ext uri="{FF2B5EF4-FFF2-40B4-BE49-F238E27FC236}">
                <a16:creationId xmlns:a16="http://schemas.microsoft.com/office/drawing/2014/main" id="{149A26A0-524C-4F36-8AB1-0253AF91DA8D}"/>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87512" y="931223"/>
            <a:ext cx="4167450" cy="421086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a:extLst>
              <a:ext uri="{FF2B5EF4-FFF2-40B4-BE49-F238E27FC236}">
                <a16:creationId xmlns:a16="http://schemas.microsoft.com/office/drawing/2014/main" id="{EA84ABB7-5A6D-4D07-B59E-CFC23FA4664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453448" y="906231"/>
            <a:ext cx="5983881" cy="2470662"/>
          </a:xfrm>
          <a:prstGeom prst="rect">
            <a:avLst/>
          </a:prstGeom>
          <a:ln>
            <a:noFill/>
          </a:ln>
          <a:effectLst>
            <a:outerShdw blurRad="292100" dist="139700" dir="2700000" algn="tl" rotWithShape="0">
              <a:srgbClr val="333333">
                <a:alpha val="65000"/>
              </a:srgbClr>
            </a:outerShdw>
          </a:effectLst>
        </p:spPr>
      </p:pic>
      <p:pic>
        <p:nvPicPr>
          <p:cNvPr id="1026" name="Picture 2" descr="WASH-FIT cover illustration">
            <a:extLst>
              <a:ext uri="{FF2B5EF4-FFF2-40B4-BE49-F238E27FC236}">
                <a16:creationId xmlns:a16="http://schemas.microsoft.com/office/drawing/2014/main" id="{3F1CA955-8DB5-4B15-8C3E-E4DDA0C54180}"/>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2626691" y="3529499"/>
            <a:ext cx="1428750" cy="20193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Курсы &quot;базовый Microsoft Excel\ - Logo Of Ms Excel - 510x334 PNG Download -  PNGkit">
            <a:extLst>
              <a:ext uri="{FF2B5EF4-FFF2-40B4-BE49-F238E27FC236}">
                <a16:creationId xmlns:a16="http://schemas.microsoft.com/office/drawing/2014/main" id="{9F1DA064-4B34-4FEF-AA47-EE127664D530}"/>
              </a:ext>
            </a:extLst>
          </p:cNvPr>
          <p:cNvPicPr>
            <a:picLocks noChangeAspect="1" noChangeArrowheads="1"/>
          </p:cNvPicPr>
          <p:nvPr/>
        </p:nvPicPr>
        <p:blipFill rotWithShape="1">
          <a:blip r:embed="rId9" cstate="email">
            <a:extLst>
              <a:ext uri="{28A0092B-C50C-407E-A947-70E740481C1C}">
                <a14:useLocalDpi xmlns:a14="http://schemas.microsoft.com/office/drawing/2010/main"/>
              </a:ext>
            </a:extLst>
          </a:blip>
          <a:srcRect l="16649" t="11836" r="16681" b="7734"/>
          <a:stretch/>
        </p:blipFill>
        <p:spPr bwMode="auto">
          <a:xfrm rot="19653932">
            <a:off x="8621530" y="2327979"/>
            <a:ext cx="1636861" cy="83810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hlinkClick r:id="rId3"/>
            <a:extLst>
              <a:ext uri="{FF2B5EF4-FFF2-40B4-BE49-F238E27FC236}">
                <a16:creationId xmlns:a16="http://schemas.microsoft.com/office/drawing/2014/main" id="{1ADD9440-9C93-4270-A8D6-646D2B98DFED}"/>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349541" y="4235934"/>
            <a:ext cx="2005741" cy="2752594"/>
          </a:xfrm>
          <a:prstGeom prst="rect">
            <a:avLst/>
          </a:prstGeom>
          <a:ln>
            <a:noFill/>
          </a:ln>
          <a:effectLst>
            <a:outerShdw blurRad="292100" dist="139700" dir="2700000" algn="tl" rotWithShape="0">
              <a:srgbClr val="333333">
                <a:alpha val="65000"/>
              </a:srgbClr>
            </a:outerShdw>
          </a:effectLst>
        </p:spPr>
      </p:pic>
      <p:pic>
        <p:nvPicPr>
          <p:cNvPr id="1030" name="Picture 6" descr="Mobile Data Collection For M E Using ODK And Kobo Toolbox (Dec 2020),  Nairobi Kenya - Conference">
            <a:extLst>
              <a:ext uri="{FF2B5EF4-FFF2-40B4-BE49-F238E27FC236}">
                <a16:creationId xmlns:a16="http://schemas.microsoft.com/office/drawing/2014/main" id="{9DE23D4D-8E14-4A94-844C-B0598D094150}"/>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rot="19784652">
            <a:off x="6888018" y="5767740"/>
            <a:ext cx="2086984" cy="45699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4F536478-5785-46A5-96F7-A0D12DC9A290}"/>
              </a:ext>
            </a:extLst>
          </p:cNvPr>
          <p:cNvSpPr txBox="1"/>
          <p:nvPr/>
        </p:nvSpPr>
        <p:spPr>
          <a:xfrm>
            <a:off x="23207" y="5612231"/>
            <a:ext cx="4296059" cy="1046440"/>
          </a:xfrm>
          <a:prstGeom prst="rect">
            <a:avLst/>
          </a:prstGeom>
          <a:noFill/>
        </p:spPr>
        <p:txBody>
          <a:bodyPr wrap="square" rtlCol="0">
            <a:spAutoFit/>
          </a:bodyPr>
          <a:lstStyle/>
          <a:p>
            <a:pPr rtl="0"/>
            <a:r>
              <a:rPr lang="en-US" sz="2000" b="0" dirty="0"/>
              <a:t>Global guide (2018): PDF format </a:t>
            </a:r>
          </a:p>
          <a:p>
            <a:pPr rtl="0"/>
            <a:r>
              <a:rPr lang="en-US" sz="1400" b="0" i="1" dirty="0"/>
              <a:t>https://www.who.int/water_sanitation_health/publications/water-and-sanitation-for-health-facility-improvement-tool/en/</a:t>
            </a:r>
          </a:p>
        </p:txBody>
      </p:sp>
      <p:sp>
        <p:nvSpPr>
          <p:cNvPr id="16" name="TextBox 15">
            <a:extLst>
              <a:ext uri="{FF2B5EF4-FFF2-40B4-BE49-F238E27FC236}">
                <a16:creationId xmlns:a16="http://schemas.microsoft.com/office/drawing/2014/main" id="{00ACF14A-8A6C-4E9D-9C64-A856349324D5}"/>
              </a:ext>
            </a:extLst>
          </p:cNvPr>
          <p:cNvSpPr txBox="1"/>
          <p:nvPr/>
        </p:nvSpPr>
        <p:spPr>
          <a:xfrm>
            <a:off x="4489512" y="3359889"/>
            <a:ext cx="3835414" cy="400110"/>
          </a:xfrm>
          <a:prstGeom prst="rect">
            <a:avLst/>
          </a:prstGeom>
          <a:noFill/>
        </p:spPr>
        <p:txBody>
          <a:bodyPr wrap="square" rtlCol="0">
            <a:spAutoFit/>
          </a:bodyPr>
          <a:lstStyle/>
          <a:p>
            <a:pPr rtl="0"/>
            <a:r>
              <a:rPr lang="en-US" sz="2000" b="0" dirty="0"/>
              <a:t>Updated version (2020): Excel </a:t>
            </a:r>
          </a:p>
        </p:txBody>
      </p:sp>
      <p:sp>
        <p:nvSpPr>
          <p:cNvPr id="17" name="TextBox 16">
            <a:extLst>
              <a:ext uri="{FF2B5EF4-FFF2-40B4-BE49-F238E27FC236}">
                <a16:creationId xmlns:a16="http://schemas.microsoft.com/office/drawing/2014/main" id="{71CFEFEF-D978-4B5F-977C-383E19CB8320}"/>
              </a:ext>
            </a:extLst>
          </p:cNvPr>
          <p:cNvSpPr txBox="1"/>
          <p:nvPr/>
        </p:nvSpPr>
        <p:spPr>
          <a:xfrm>
            <a:off x="4582790" y="6708542"/>
            <a:ext cx="5375207" cy="923330"/>
          </a:xfrm>
          <a:prstGeom prst="rect">
            <a:avLst/>
          </a:prstGeom>
          <a:noFill/>
        </p:spPr>
        <p:txBody>
          <a:bodyPr wrap="square" rtlCol="0">
            <a:spAutoFit/>
          </a:bodyPr>
          <a:lstStyle/>
          <a:p>
            <a:pPr rtl="0"/>
            <a:endParaRPr lang="en-US" sz="2000" b="0" dirty="0"/>
          </a:p>
          <a:p>
            <a:pPr rtl="0"/>
            <a:r>
              <a:rPr lang="en-US" sz="2000" b="0" dirty="0"/>
              <a:t>Simplified version (2020): Kobo Toolbox</a:t>
            </a:r>
          </a:p>
          <a:p>
            <a:pPr rtl="0"/>
            <a:r>
              <a:rPr lang="en-US" sz="1400" b="0" i="1" dirty="0"/>
              <a:t>https://www.washinhcf.org/resource/wash-fit-simplified-covid-19/</a:t>
            </a:r>
          </a:p>
        </p:txBody>
      </p:sp>
      <p:sp>
        <p:nvSpPr>
          <p:cNvPr id="18" name="TextBox 17">
            <a:extLst>
              <a:ext uri="{FF2B5EF4-FFF2-40B4-BE49-F238E27FC236}">
                <a16:creationId xmlns:a16="http://schemas.microsoft.com/office/drawing/2014/main" id="{500AE6D6-3403-4EF0-A453-AC3FE30BC875}"/>
              </a:ext>
            </a:extLst>
          </p:cNvPr>
          <p:cNvSpPr txBox="1"/>
          <p:nvPr/>
        </p:nvSpPr>
        <p:spPr>
          <a:xfrm>
            <a:off x="87727" y="6746138"/>
            <a:ext cx="5375207" cy="677108"/>
          </a:xfrm>
          <a:prstGeom prst="rect">
            <a:avLst/>
          </a:prstGeom>
          <a:noFill/>
        </p:spPr>
        <p:txBody>
          <a:bodyPr wrap="square" rtlCol="0">
            <a:spAutoFit/>
          </a:bodyPr>
          <a:lstStyle/>
          <a:p>
            <a:pPr rtl="0"/>
            <a:endParaRPr lang="en-US" sz="2000" b="0" dirty="0"/>
          </a:p>
          <a:p>
            <a:pPr rtl="0"/>
            <a:r>
              <a:rPr lang="en-US" sz="1800" b="0" i="1" dirty="0">
                <a:solidFill>
                  <a:srgbClr val="C00000"/>
                </a:solidFill>
                <a:sym typeface="Wingdings" panose="05000000000000000000" pitchFamily="2" charset="2"/>
              </a:rPr>
              <a:t> </a:t>
            </a:r>
            <a:r>
              <a:rPr lang="en-US" sz="1800" b="0" i="1" dirty="0">
                <a:solidFill>
                  <a:srgbClr val="C00000"/>
                </a:solidFill>
              </a:rPr>
              <a:t>All can be adapted to local context</a:t>
            </a:r>
          </a:p>
        </p:txBody>
      </p:sp>
    </p:spTree>
    <p:extLst>
      <p:ext uri="{BB962C8B-B14F-4D97-AF65-F5344CB8AC3E}">
        <p14:creationId xmlns:p14="http://schemas.microsoft.com/office/powerpoint/2010/main" val="9383513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bg>
      <p:bgPr>
        <a:solidFill>
          <a:srgbClr val="1E7FB8"/>
        </a:solidFill>
        <a:effectLst/>
      </p:bgPr>
    </p:bg>
    <p:spTree>
      <p:nvGrpSpPr>
        <p:cNvPr id="1" name=""/>
        <p:cNvGrpSpPr/>
        <p:nvPr/>
      </p:nvGrpSpPr>
      <p:grpSpPr>
        <a:xfrm>
          <a:off x="0" y="0"/>
          <a:ext cx="0" cy="0"/>
          <a:chOff x="0" y="0"/>
          <a:chExt cx="0" cy="0"/>
        </a:xfrm>
      </p:grpSpPr>
      <p:pic>
        <p:nvPicPr>
          <p:cNvPr id="6" name="Picture 5" descr="A person holding a sandwich&#10;&#10;Description generated with high confidence">
            <a:extLst>
              <a:ext uri="{FF2B5EF4-FFF2-40B4-BE49-F238E27FC236}">
                <a16:creationId xmlns:a16="http://schemas.microsoft.com/office/drawing/2014/main" id="{E2544ECE-CBCB-479E-8D68-86D774B8DE2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644" y="2156178"/>
            <a:ext cx="10740688" cy="6580224"/>
          </a:xfrm>
          <a:prstGeom prst="rect">
            <a:avLst/>
          </a:prstGeom>
        </p:spPr>
      </p:pic>
      <p:sp>
        <p:nvSpPr>
          <p:cNvPr id="246791" name="Rectangle 7"/>
          <p:cNvSpPr>
            <a:spLocks noChangeArrowheads="1"/>
          </p:cNvSpPr>
          <p:nvPr/>
        </p:nvSpPr>
        <p:spPr bwMode="auto">
          <a:xfrm>
            <a:off x="-23644" y="6272676"/>
            <a:ext cx="10740688" cy="1374472"/>
          </a:xfrm>
          <a:prstGeom prst="rect">
            <a:avLst/>
          </a:prstGeom>
          <a:solidFill>
            <a:srgbClr val="1E7FB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1" eaLnBrk="1" fontAlgn="base" latinLnBrk="0" hangingPunct="1">
              <a:lnSpc>
                <a:spcPct val="100000"/>
              </a:lnSpc>
              <a:spcBef>
                <a:spcPct val="0"/>
              </a:spcBef>
              <a:spcAft>
                <a:spcPct val="0"/>
              </a:spcAft>
              <a:buClrTx/>
              <a:buSzTx/>
              <a:buFontTx/>
              <a:buNone/>
              <a:tabLst/>
              <a:defRPr/>
            </a:pPr>
            <a:endParaRPr kumimoji="0" lang="en-GB" sz="3900" b="1" i="0" u="none" strike="noStrike" kern="1200" cap="none" spc="0" normalizeH="0" baseline="0" noProof="0">
              <a:ln>
                <a:noFill/>
              </a:ln>
              <a:solidFill>
                <a:srgbClr val="000066"/>
              </a:solidFill>
              <a:effectLst/>
              <a:uLnTx/>
              <a:uFillTx/>
              <a:latin typeface="Arial" charset="0"/>
              <a:ea typeface="+mn-ea"/>
              <a:cs typeface="Arial" charset="0"/>
            </a:endParaRPr>
          </a:p>
        </p:txBody>
      </p:sp>
      <p:sp>
        <p:nvSpPr>
          <p:cNvPr id="246792" name="Rectangle 8"/>
          <p:cNvSpPr>
            <a:spLocks noChangeArrowheads="1"/>
          </p:cNvSpPr>
          <p:nvPr/>
        </p:nvSpPr>
        <p:spPr bwMode="auto">
          <a:xfrm>
            <a:off x="779461" y="2902827"/>
            <a:ext cx="9134475" cy="2965285"/>
          </a:xfrm>
          <a:prstGeom prst="rect">
            <a:avLst/>
          </a:prstGeom>
          <a:noFill/>
          <a:ln>
            <a:noFill/>
          </a:ln>
          <a:effectLst>
            <a:outerShdw dist="28398" dir="3806097" algn="ctr" rotWithShape="0">
              <a:srgbClr val="000066"/>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nchor="ctr"/>
          <a:lstStyle/>
          <a:p>
            <a:pPr marL="0" marR="0" lvl="0" indent="0" algn="ctr" defTabSz="1042988" rtl="0" eaLnBrk="1" fontAlgn="base" latinLnBrk="0" hangingPunct="1">
              <a:lnSpc>
                <a:spcPct val="100000"/>
              </a:lnSpc>
              <a:spcBef>
                <a:spcPct val="0"/>
              </a:spcBef>
              <a:spcAft>
                <a:spcPct val="0"/>
              </a:spcAft>
              <a:buClrTx/>
              <a:buSzTx/>
              <a:buFontTx/>
              <a:buNone/>
              <a:tabLst/>
              <a:defRPr/>
            </a:pPr>
            <a:r>
              <a:rPr kumimoji="0" lang="en-US" sz="3600" b="1" i="0" u="none" strike="noStrike" kern="1200" cap="small" spc="0" normalizeH="0" baseline="0" noProof="0" dirty="0">
                <a:ln>
                  <a:noFill/>
                </a:ln>
                <a:solidFill>
                  <a:srgbClr val="FFFFFF"/>
                </a:solidFill>
                <a:effectLst/>
                <a:uLnTx/>
                <a:uFillTx/>
                <a:latin typeface="Arial" charset="0"/>
                <a:ea typeface="+mn-ea"/>
                <a:cs typeface="Arial" charset="0"/>
              </a:rPr>
              <a:t>Better WASH for quality care in HEALTHCARE FACILITIES</a:t>
            </a: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FFFF"/>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FFFF"/>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FFFF"/>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r>
              <a:rPr kumimoji="0" lang="en-US" sz="5000" b="1" i="0" u="none" strike="noStrike" kern="1200" cap="none" spc="0" normalizeH="0" baseline="0" noProof="0" dirty="0">
                <a:ln>
                  <a:noFill/>
                </a:ln>
                <a:solidFill>
                  <a:srgbClr val="FFFFFF"/>
                </a:solidFill>
                <a:effectLst/>
                <a:uLnTx/>
                <a:uFillTx/>
                <a:latin typeface="Arial" charset="0"/>
                <a:ea typeface="+mn-ea"/>
                <a:cs typeface="Arial" charset="0"/>
              </a:rPr>
              <a:t>WASH FIT </a:t>
            </a:r>
          </a:p>
          <a:p>
            <a:pPr marL="0" marR="0" lvl="0" indent="0" algn="ctr" defTabSz="1042988" rtl="0" eaLnBrk="1" fontAlgn="base" latinLnBrk="0" hangingPunct="1">
              <a:lnSpc>
                <a:spcPct val="100000"/>
              </a:lnSpc>
              <a:spcBef>
                <a:spcPct val="0"/>
              </a:spcBef>
              <a:spcAft>
                <a:spcPct val="0"/>
              </a:spcAft>
              <a:buClrTx/>
              <a:buSzTx/>
              <a:buFontTx/>
              <a:buNone/>
              <a:tabLst/>
              <a:defRPr/>
            </a:pPr>
            <a:r>
              <a:rPr kumimoji="0" lang="en-US" sz="5000" b="1" i="0" u="none" strike="noStrike" kern="1200" cap="none" spc="0" normalizeH="0" baseline="0" noProof="0" dirty="0">
                <a:ln>
                  <a:noFill/>
                </a:ln>
                <a:solidFill>
                  <a:srgbClr val="FFFFFF"/>
                </a:solidFill>
                <a:effectLst/>
                <a:uLnTx/>
                <a:uFillTx/>
                <a:latin typeface="Arial" charset="0"/>
                <a:ea typeface="+mn-ea"/>
                <a:cs typeface="Arial" charset="0"/>
              </a:rPr>
              <a:t>Methodology</a:t>
            </a:r>
            <a:endParaRPr kumimoji="0" lang="es-ES" sz="50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s-ES" sz="36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r>
              <a:rPr kumimoji="0" lang="es-ES" sz="36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rPr>
              <a:t>Insert date &amp; </a:t>
            </a:r>
            <a:r>
              <a:rPr kumimoji="0" lang="es-ES" sz="3600" b="1" i="0" u="none" strike="noStrike" kern="1200" cap="none" spc="0" normalizeH="0" baseline="0" noProof="0" dirty="0" err="1">
                <a:ln>
                  <a:noFill/>
                </a:ln>
                <a:solidFill>
                  <a:srgbClr val="FF9966">
                    <a:lumMod val="60000"/>
                    <a:lumOff val="40000"/>
                  </a:srgbClr>
                </a:solidFill>
                <a:effectLst/>
                <a:uLnTx/>
                <a:uFillTx/>
                <a:latin typeface="Arial" charset="0"/>
                <a:ea typeface="+mn-ea"/>
                <a:cs typeface="Arial" charset="0"/>
              </a:rPr>
              <a:t>location</a:t>
            </a:r>
            <a:endParaRPr kumimoji="0" lang="en-GB" sz="3600" b="1" i="0" u="none" strike="noStrike" kern="1200" cap="none" spc="0" normalizeH="0" baseline="0" noProof="0" dirty="0">
              <a:ln>
                <a:noFill/>
              </a:ln>
              <a:solidFill>
                <a:srgbClr val="FF9966">
                  <a:lumMod val="60000"/>
                  <a:lumOff val="40000"/>
                </a:srgbClr>
              </a:solidFill>
              <a:effectLst/>
              <a:uLnTx/>
              <a:uFillTx/>
              <a:latin typeface="Arial" charset="0"/>
              <a:ea typeface="+mn-ea"/>
              <a:cs typeface="Arial" charset="0"/>
            </a:endParaRPr>
          </a:p>
          <a:p>
            <a:pPr marL="0" marR="0" lvl="0" indent="0" algn="ctr" defTabSz="1042988" rtl="0" eaLnBrk="1" fontAlgn="base" latinLnBrk="0" hangingPunct="1">
              <a:lnSpc>
                <a:spcPct val="100000"/>
              </a:lnSpc>
              <a:spcBef>
                <a:spcPct val="0"/>
              </a:spcBef>
              <a:spcAft>
                <a:spcPct val="0"/>
              </a:spcAft>
              <a:buClrTx/>
              <a:buSzTx/>
              <a:buFontTx/>
              <a:buNone/>
              <a:tabLst/>
              <a:defRPr/>
            </a:pPr>
            <a:endParaRPr kumimoji="0" lang="en-GB" sz="5000" b="1" i="0" u="none" strike="noStrike" kern="1200" cap="none" spc="0" normalizeH="0" baseline="0" noProof="0" dirty="0">
              <a:ln>
                <a:noFill/>
              </a:ln>
              <a:solidFill>
                <a:srgbClr val="FFFFFF"/>
              </a:solidFill>
              <a:effectLst/>
              <a:uLnTx/>
              <a:uFillTx/>
              <a:latin typeface="Arial" charset="0"/>
              <a:ea typeface="+mn-ea"/>
              <a:cs typeface="Arial" charset="0"/>
            </a:endParaRPr>
          </a:p>
        </p:txBody>
      </p:sp>
    </p:spTree>
    <p:extLst>
      <p:ext uri="{BB962C8B-B14F-4D97-AF65-F5344CB8AC3E}">
        <p14:creationId xmlns:p14="http://schemas.microsoft.com/office/powerpoint/2010/main" val="11551460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490" y="-333505"/>
            <a:ext cx="10693400" cy="1258460"/>
          </a:xfrm>
        </p:spPr>
        <p:txBody>
          <a:bodyPr/>
          <a:lstStyle/>
          <a:p>
            <a:r>
              <a:rPr lang="en-GB" sz="3100" dirty="0">
                <a:ea typeface="ＭＳ Ｐゴシック" pitchFamily="34" charset="-128"/>
              </a:rPr>
              <a:t>Facility assessment </a:t>
            </a:r>
            <a:r>
              <a:rPr lang="en-GB" sz="4100" dirty="0">
                <a:ea typeface="ＭＳ Ｐゴシック" pitchFamily="34" charset="-128"/>
              </a:rPr>
              <a:t> </a:t>
            </a:r>
            <a:endParaRPr lang="en-US" sz="4100" dirty="0">
              <a:ea typeface="ＭＳ Ｐゴシック" pitchFamily="34" charset="-128"/>
            </a:endParaRPr>
          </a:p>
        </p:txBody>
      </p:sp>
      <p:graphicFrame>
        <p:nvGraphicFramePr>
          <p:cNvPr id="5" name="Table 4">
            <a:extLst>
              <a:ext uri="{FF2B5EF4-FFF2-40B4-BE49-F238E27FC236}">
                <a16:creationId xmlns:a16="http://schemas.microsoft.com/office/drawing/2014/main" id="{7AF331D1-3884-4833-A9DF-9544B8A90CFE}"/>
              </a:ext>
            </a:extLst>
          </p:cNvPr>
          <p:cNvGraphicFramePr>
            <a:graphicFrameLocks noGrp="1"/>
          </p:cNvGraphicFramePr>
          <p:nvPr>
            <p:extLst/>
          </p:nvPr>
        </p:nvGraphicFramePr>
        <p:xfrm>
          <a:off x="215490" y="6229211"/>
          <a:ext cx="10249717" cy="1234440"/>
        </p:xfrm>
        <a:graphic>
          <a:graphicData uri="http://schemas.openxmlformats.org/drawingml/2006/table">
            <a:tbl>
              <a:tblPr firstRow="1" bandRow="1">
                <a:tableStyleId>{5C22544A-7EE6-4342-B048-85BDC9FD1C3A}</a:tableStyleId>
              </a:tblPr>
              <a:tblGrid>
                <a:gridCol w="4099888">
                  <a:extLst>
                    <a:ext uri="{9D8B030D-6E8A-4147-A177-3AD203B41FA5}">
                      <a16:colId xmlns:a16="http://schemas.microsoft.com/office/drawing/2014/main" val="2804209675"/>
                    </a:ext>
                  </a:extLst>
                </a:gridCol>
                <a:gridCol w="1058945">
                  <a:extLst>
                    <a:ext uri="{9D8B030D-6E8A-4147-A177-3AD203B41FA5}">
                      <a16:colId xmlns:a16="http://schemas.microsoft.com/office/drawing/2014/main" val="1931649181"/>
                    </a:ext>
                  </a:extLst>
                </a:gridCol>
                <a:gridCol w="2598057">
                  <a:extLst>
                    <a:ext uri="{9D8B030D-6E8A-4147-A177-3AD203B41FA5}">
                      <a16:colId xmlns:a16="http://schemas.microsoft.com/office/drawing/2014/main" val="1639610606"/>
                    </a:ext>
                  </a:extLst>
                </a:gridCol>
                <a:gridCol w="2492827">
                  <a:extLst>
                    <a:ext uri="{9D8B030D-6E8A-4147-A177-3AD203B41FA5}">
                      <a16:colId xmlns:a16="http://schemas.microsoft.com/office/drawing/2014/main" val="1004715721"/>
                    </a:ext>
                  </a:extLst>
                </a:gridCol>
              </a:tblGrid>
              <a:tr h="370840">
                <a:tc>
                  <a:txBody>
                    <a:bodyPr/>
                    <a:lstStyle/>
                    <a:p>
                      <a:r>
                        <a:rPr lang="en-US" dirty="0">
                          <a:solidFill>
                            <a:schemeClr val="tx1"/>
                          </a:solidFill>
                        </a:rPr>
                        <a:t>Indicator: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600" b="1" dirty="0">
                          <a:solidFill>
                            <a:schemeClr val="tx1"/>
                          </a:solidFill>
                        </a:rPr>
                        <a:t>Meets: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r>
                        <a:rPr lang="en-US" sz="1600" b="1" dirty="0">
                          <a:solidFill>
                            <a:schemeClr val="tx1"/>
                          </a:solidFill>
                        </a:rPr>
                        <a:t>Partially meets: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r>
                        <a:rPr lang="en-US" sz="1600" b="1" dirty="0">
                          <a:solidFill>
                            <a:schemeClr val="tx1"/>
                          </a:solidFill>
                        </a:rPr>
                        <a:t>Does not meet: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3192815729"/>
                  </a:ext>
                </a:extLst>
              </a:tr>
              <a:tr h="370840">
                <a:tc>
                  <a:txBody>
                    <a:bodyPr/>
                    <a:lstStyle/>
                    <a:p>
                      <a:r>
                        <a:rPr lang="en-US" dirty="0">
                          <a:solidFill>
                            <a:schemeClr val="tx1"/>
                          </a:solidFill>
                        </a:rPr>
                        <a:t>Waste correctly segregated at all waste generation points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600" b="0" dirty="0">
                          <a:solidFill>
                            <a:schemeClr val="tx1"/>
                          </a:solidFill>
                        </a:rPr>
                        <a:t>Yes</a:t>
                      </a:r>
                      <a:r>
                        <a:rPr lang="en-US" sz="1600" b="1" dirty="0">
                          <a:solidFill>
                            <a:schemeClr val="tx1"/>
                          </a:solidFill>
                        </a:rPr>
                        <a:t>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r>
                        <a:rPr lang="en-US" sz="1600" b="0" dirty="0">
                          <a:solidFill>
                            <a:schemeClr val="tx1"/>
                          </a:solidFill>
                        </a:rPr>
                        <a:t>Some sorting but not all correctly or not practiced throughout the facility </a:t>
                      </a:r>
                      <a:r>
                        <a:rPr lang="en-US" sz="1600" b="1" dirty="0">
                          <a:solidFill>
                            <a:schemeClr val="tx1"/>
                          </a:solidFill>
                        </a:rPr>
                        <a:t>(1)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r>
                        <a:rPr lang="en-US" sz="1600" b="0" dirty="0">
                          <a:solidFill>
                            <a:schemeClr val="tx1"/>
                          </a:solidFill>
                        </a:rPr>
                        <a:t>Waste not correctly sorted at any waste generation points </a:t>
                      </a:r>
                      <a:r>
                        <a:rPr lang="en-US" sz="1600" b="1" dirty="0">
                          <a:solidFill>
                            <a:schemeClr val="tx1"/>
                          </a:solidFill>
                        </a:rPr>
                        <a:t>(0)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938144406"/>
                  </a:ext>
                </a:extLst>
              </a:tr>
            </a:tbl>
          </a:graphicData>
        </a:graphic>
      </p:graphicFrame>
      <p:pic>
        <p:nvPicPr>
          <p:cNvPr id="6" name="Picture 5">
            <a:extLst>
              <a:ext uri="{FF2B5EF4-FFF2-40B4-BE49-F238E27FC236}">
                <a16:creationId xmlns:a16="http://schemas.microsoft.com/office/drawing/2014/main" id="{DAAEF5FF-4D37-4CD3-9FFC-A498854B714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08445" y="194872"/>
            <a:ext cx="1724042" cy="2274360"/>
          </a:xfrm>
          <a:prstGeom prst="rect">
            <a:avLst/>
          </a:prstGeom>
          <a:ln>
            <a:noFill/>
          </a:ln>
          <a:effectLst>
            <a:outerShdw blurRad="292100" dist="139700" dir="2700000" algn="tl" rotWithShape="0">
              <a:srgbClr val="333333">
                <a:alpha val="65000"/>
              </a:srgbClr>
            </a:outerShdw>
          </a:effectLst>
        </p:spPr>
      </p:pic>
      <p:pic>
        <p:nvPicPr>
          <p:cNvPr id="7" name="Picture 2" descr="Publication cover">
            <a:extLst>
              <a:ext uri="{FF2B5EF4-FFF2-40B4-BE49-F238E27FC236}">
                <a16:creationId xmlns:a16="http://schemas.microsoft.com/office/drawing/2014/main" id="{7B89BB59-47CF-4840-AC78-2BCE915AE2D7}"/>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905691" y="194872"/>
            <a:ext cx="1601662" cy="22743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228193" y="1557502"/>
            <a:ext cx="9851401" cy="4671709"/>
          </a:xfrm>
        </p:spPr>
        <p:txBody>
          <a:bodyPr/>
          <a:lstStyle/>
          <a:p>
            <a:pPr marL="342900" indent="-342900" defTabSz="1042504">
              <a:spcBef>
                <a:spcPts val="0"/>
              </a:spcBef>
              <a:spcAft>
                <a:spcPts val="0"/>
              </a:spcAft>
              <a:buClr>
                <a:srgbClr val="002060"/>
              </a:buClr>
              <a:buFont typeface="Wingdings" panose="05000000000000000000" pitchFamily="2" charset="2"/>
              <a:buChar char="§"/>
            </a:pPr>
            <a:r>
              <a:rPr lang="en-GB" sz="2200" dirty="0">
                <a:ea typeface="ＭＳ Ｐゴシック" pitchFamily="34" charset="-128"/>
              </a:rPr>
              <a:t>Global indicators based on WHO Essential Environmental </a:t>
            </a:r>
          </a:p>
          <a:p>
            <a:pPr defTabSz="1042504">
              <a:spcBef>
                <a:spcPts val="0"/>
              </a:spcBef>
              <a:spcAft>
                <a:spcPts val="0"/>
              </a:spcAft>
              <a:buClr>
                <a:srgbClr val="002060"/>
              </a:buClr>
            </a:pPr>
            <a:r>
              <a:rPr lang="en-GB" sz="2200" dirty="0">
                <a:ea typeface="ＭＳ Ｐゴシック" pitchFamily="34" charset="-128"/>
              </a:rPr>
              <a:t>	Health Standards (2008)</a:t>
            </a:r>
          </a:p>
          <a:p>
            <a:pPr defTabSz="1042504">
              <a:spcBef>
                <a:spcPts val="0"/>
              </a:spcBef>
              <a:spcAft>
                <a:spcPts val="0"/>
              </a:spcAft>
              <a:buClr>
                <a:srgbClr val="002060"/>
              </a:buClr>
            </a:pPr>
            <a:endParaRPr lang="en-GB" sz="2200" dirty="0">
              <a:ea typeface="ＭＳ Ｐゴシック" pitchFamily="34" charset="-128"/>
            </a:endParaRPr>
          </a:p>
          <a:p>
            <a:pPr marL="342900" indent="-342900" defTabSz="1042504">
              <a:spcBef>
                <a:spcPct val="20000"/>
              </a:spcBef>
              <a:buClr>
                <a:srgbClr val="002060"/>
              </a:buClr>
              <a:buFont typeface="Wingdings" panose="05000000000000000000" pitchFamily="2" charset="2"/>
              <a:buChar char="§"/>
            </a:pPr>
            <a:r>
              <a:rPr lang="en-GB" sz="2200" dirty="0">
                <a:ea typeface="ＭＳ Ｐゴシック" pitchFamily="34" charset="-128"/>
              </a:rPr>
              <a:t>Each indicator scored according to three levels: </a:t>
            </a:r>
          </a:p>
          <a:p>
            <a:pPr marL="912192" lvl="1" indent="-390938" defTabSz="1042504">
              <a:buClr>
                <a:srgbClr val="002060"/>
              </a:buClr>
              <a:buFont typeface="Wingdings" panose="05000000000000000000" pitchFamily="2" charset="2"/>
              <a:buChar char="§"/>
            </a:pPr>
            <a:r>
              <a:rPr lang="en-GB" sz="2200" b="1" dirty="0">
                <a:solidFill>
                  <a:srgbClr val="008000"/>
                </a:solidFill>
                <a:ea typeface="ＭＳ Ｐゴシック" pitchFamily="34" charset="-128"/>
              </a:rPr>
              <a:t>Meets minimum standards – (</a:t>
            </a:r>
            <a:r>
              <a:rPr lang="en-GB" sz="2200" b="1" u="sng" dirty="0">
                <a:solidFill>
                  <a:srgbClr val="008000"/>
                </a:solidFill>
                <a:ea typeface="ＭＳ Ｐゴシック" pitchFamily="34" charset="-128"/>
              </a:rPr>
              <a:t>maintenance</a:t>
            </a:r>
            <a:r>
              <a:rPr lang="en-GB" sz="2200" b="1" dirty="0">
                <a:solidFill>
                  <a:srgbClr val="008000"/>
                </a:solidFill>
                <a:ea typeface="ＭＳ Ｐゴシック" pitchFamily="34" charset="-128"/>
              </a:rPr>
              <a:t> needed to sustain score) </a:t>
            </a:r>
            <a:r>
              <a:rPr lang="en-GB" sz="2200" b="1" dirty="0">
                <a:solidFill>
                  <a:schemeClr val="tx1"/>
                </a:solidFill>
                <a:ea typeface="ＭＳ Ｐゴシック" pitchFamily="34" charset="-128"/>
              </a:rPr>
              <a:t>(scores 2) </a:t>
            </a:r>
            <a:endParaRPr lang="en-GB" sz="2200" b="1" dirty="0">
              <a:solidFill>
                <a:srgbClr val="008000"/>
              </a:solidFill>
              <a:ea typeface="ＭＳ Ｐゴシック" pitchFamily="34" charset="-128"/>
            </a:endParaRPr>
          </a:p>
          <a:p>
            <a:pPr marL="912192" lvl="1" indent="-390938" defTabSz="1042504">
              <a:buClr>
                <a:srgbClr val="002060"/>
              </a:buClr>
              <a:buFont typeface="Wingdings" panose="05000000000000000000" pitchFamily="2" charset="2"/>
              <a:buChar char="§"/>
            </a:pPr>
            <a:r>
              <a:rPr lang="en-GB" sz="2200" b="1" dirty="0">
                <a:solidFill>
                  <a:srgbClr val="FFC000"/>
                </a:solidFill>
                <a:ea typeface="ＭＳ Ｐゴシック" pitchFamily="34" charset="-128"/>
              </a:rPr>
              <a:t>Meets some but not all standards (Needs </a:t>
            </a:r>
            <a:r>
              <a:rPr lang="en-GB" sz="2200" b="1" u="sng" dirty="0">
                <a:solidFill>
                  <a:srgbClr val="FFC000"/>
                </a:solidFill>
                <a:ea typeface="ＭＳ Ｐゴシック" pitchFamily="34" charset="-128"/>
              </a:rPr>
              <a:t>minor</a:t>
            </a:r>
            <a:r>
              <a:rPr lang="en-GB" sz="2200" b="1" dirty="0">
                <a:solidFill>
                  <a:srgbClr val="FFC000"/>
                </a:solidFill>
                <a:ea typeface="ＭＳ Ｐゴシック" pitchFamily="34" charset="-128"/>
              </a:rPr>
              <a:t> improvement) - </a:t>
            </a:r>
            <a:r>
              <a:rPr lang="en-GB" sz="2200" b="1" dirty="0">
                <a:solidFill>
                  <a:schemeClr val="tx1"/>
                </a:solidFill>
                <a:ea typeface="ＭＳ Ｐゴシック" pitchFamily="34" charset="-128"/>
              </a:rPr>
              <a:t>(scores 1)</a:t>
            </a:r>
            <a:endParaRPr lang="en-GB" sz="2200" b="1" dirty="0">
              <a:solidFill>
                <a:srgbClr val="FFC000"/>
              </a:solidFill>
              <a:ea typeface="ＭＳ Ｐゴシック" pitchFamily="34" charset="-128"/>
            </a:endParaRPr>
          </a:p>
          <a:p>
            <a:pPr marL="912192" lvl="1" indent="-390938" defTabSz="1042504">
              <a:buClr>
                <a:srgbClr val="002060"/>
              </a:buClr>
              <a:buFont typeface="Wingdings" panose="05000000000000000000" pitchFamily="2" charset="2"/>
              <a:buChar char="§"/>
            </a:pPr>
            <a:r>
              <a:rPr lang="en-GB" sz="2200" b="1" dirty="0">
                <a:solidFill>
                  <a:srgbClr val="FF0000"/>
                </a:solidFill>
                <a:ea typeface="ＭＳ Ｐゴシック" pitchFamily="34" charset="-128"/>
              </a:rPr>
              <a:t>Does not meet standards (Needs </a:t>
            </a:r>
            <a:r>
              <a:rPr lang="en-GB" sz="2200" b="1" u="sng" dirty="0">
                <a:solidFill>
                  <a:srgbClr val="FF0000"/>
                </a:solidFill>
                <a:ea typeface="ＭＳ Ｐゴシック" pitchFamily="34" charset="-128"/>
              </a:rPr>
              <a:t>major</a:t>
            </a:r>
            <a:r>
              <a:rPr lang="en-GB" sz="2200" b="1" dirty="0">
                <a:solidFill>
                  <a:srgbClr val="FF0000"/>
                </a:solidFill>
                <a:ea typeface="ＭＳ Ｐゴシック" pitchFamily="34" charset="-128"/>
              </a:rPr>
              <a:t> improvement) - </a:t>
            </a:r>
            <a:r>
              <a:rPr lang="en-GB" sz="2200" b="1" dirty="0">
                <a:solidFill>
                  <a:schemeClr val="tx1"/>
                </a:solidFill>
                <a:ea typeface="ＭＳ Ｐゴシック" pitchFamily="34" charset="-128"/>
              </a:rPr>
              <a:t>(scores 0) </a:t>
            </a:r>
            <a:endParaRPr lang="en-GB" sz="2200" dirty="0">
              <a:solidFill>
                <a:schemeClr val="tx1"/>
              </a:solidFill>
              <a:ea typeface="ＭＳ Ｐゴシック" pitchFamily="34" charset="-128"/>
            </a:endParaRPr>
          </a:p>
          <a:p>
            <a:pPr defTabSz="1042504">
              <a:spcBef>
                <a:spcPct val="20000"/>
              </a:spcBef>
              <a:buClr>
                <a:srgbClr val="002060"/>
              </a:buClr>
            </a:pPr>
            <a:r>
              <a:rPr lang="en-GB" sz="2200" dirty="0">
                <a:ea typeface="ＭＳ Ｐゴシック" pitchFamily="34" charset="-128"/>
              </a:rPr>
              <a:t>Example: </a:t>
            </a:r>
            <a:endParaRPr lang="en-US" sz="2200" dirty="0">
              <a:ea typeface="ＭＳ Ｐゴシック" pitchFamily="34" charset="-128"/>
            </a:endParaRPr>
          </a:p>
        </p:txBody>
      </p:sp>
    </p:spTree>
    <p:extLst>
      <p:ext uri="{BB962C8B-B14F-4D97-AF65-F5344CB8AC3E}">
        <p14:creationId xmlns:p14="http://schemas.microsoft.com/office/powerpoint/2010/main" val="18337093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r="44712"/>
          <a:stretch/>
        </p:blipFill>
        <p:spPr bwMode="auto">
          <a:xfrm>
            <a:off x="3020786" y="965200"/>
            <a:ext cx="7672614" cy="7752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133351" y="-400050"/>
            <a:ext cx="10693400" cy="1365250"/>
          </a:xfrm>
        </p:spPr>
        <p:txBody>
          <a:bodyPr/>
          <a:lstStyle/>
          <a:p>
            <a:r>
              <a:rPr lang="en-GB" dirty="0"/>
              <a:t>Facility Assessment </a:t>
            </a:r>
            <a:br>
              <a:rPr lang="en-GB" dirty="0"/>
            </a:br>
            <a:r>
              <a:rPr lang="en-GB" sz="2000" dirty="0"/>
              <a:t>(New version under development) </a:t>
            </a:r>
          </a:p>
        </p:txBody>
      </p:sp>
      <p:sp>
        <p:nvSpPr>
          <p:cNvPr id="4" name="Rectangle 4">
            <a:extLst>
              <a:ext uri="{FF2B5EF4-FFF2-40B4-BE49-F238E27FC236}">
                <a16:creationId xmlns:a16="http://schemas.microsoft.com/office/drawing/2014/main" id="{ECF6DC45-C771-41A1-9674-AD19E252188C}"/>
              </a:ext>
            </a:extLst>
          </p:cNvPr>
          <p:cNvSpPr>
            <a:spLocks noChangeArrowheads="1"/>
          </p:cNvSpPr>
          <p:nvPr/>
        </p:nvSpPr>
        <p:spPr bwMode="auto">
          <a:xfrm>
            <a:off x="0" y="1407859"/>
            <a:ext cx="2955471" cy="496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4251" tIns="52125" rIns="104251" bIns="52125">
            <a:spAutoFit/>
          </a:bodyPr>
          <a:lstStyle/>
          <a:p>
            <a:pPr marL="0" marR="0" lvl="0" indent="0" algn="l" defTabSz="914400" rtl="0" eaLnBrk="1" fontAlgn="auto" latinLnBrk="0" hangingPunct="1">
              <a:lnSpc>
                <a:spcPct val="100000"/>
              </a:lnSpc>
              <a:spcBef>
                <a:spcPct val="20000"/>
              </a:spcBef>
              <a:spcAft>
                <a:spcPts val="0"/>
              </a:spcAft>
              <a:buClr>
                <a:srgbClr val="09164D"/>
              </a:buClr>
              <a:buSzTx/>
              <a:buFontTx/>
              <a:buNone/>
              <a:tabLst/>
              <a:defRPr/>
            </a:pPr>
            <a:r>
              <a:rPr kumimoji="0" lang="en-US" sz="2000" b="0" i="0" u="none" strike="noStrike" kern="1200" cap="none" spc="0" normalizeH="0" baseline="0" noProof="0" dirty="0">
                <a:ln>
                  <a:noFill/>
                </a:ln>
                <a:solidFill>
                  <a:srgbClr val="09164D"/>
                </a:solidFill>
                <a:effectLst/>
                <a:uLnTx/>
                <a:uFillTx/>
                <a:latin typeface="Arial"/>
                <a:ea typeface="MS PGothic" pitchFamily="34" charset="-128"/>
                <a:cs typeface="Arial"/>
              </a:rPr>
              <a:t>“Domains”</a:t>
            </a:r>
          </a:p>
          <a:p>
            <a:pPr marL="390938" marR="0" lvl="0" indent="-390938" algn="l" defTabSz="1042504" rtl="0" eaLnBrk="1" fontAlgn="base" latinLnBrk="0" hangingPunct="1">
              <a:lnSpc>
                <a:spcPct val="100000"/>
              </a:lnSpc>
              <a:spcBef>
                <a:spcPct val="20000"/>
              </a:spcBef>
              <a:spcAft>
                <a:spcPct val="0"/>
              </a:spcAft>
              <a:buClr>
                <a:srgbClr val="09164D"/>
              </a:buClr>
              <a:buSzTx/>
              <a:buFont typeface="Wingdings" pitchFamily="2" charset="2"/>
              <a:buChar char="§"/>
              <a:tabLst/>
              <a:defRPr/>
            </a:pPr>
            <a:r>
              <a:rPr kumimoji="0" lang="en-US" sz="2000" b="0" i="0" u="none" strike="noStrike" kern="1200" cap="none" spc="0" normalizeH="0" baseline="0" noProof="0" dirty="0">
                <a:ln>
                  <a:noFill/>
                </a:ln>
                <a:solidFill>
                  <a:srgbClr val="09164D"/>
                </a:solidFill>
                <a:effectLst/>
                <a:uLnTx/>
                <a:uFillTx/>
                <a:latin typeface="Arial"/>
                <a:ea typeface="+mn-ea"/>
                <a:cs typeface="Arial" pitchFamily="34" charset="0"/>
              </a:rPr>
              <a:t>Water</a:t>
            </a:r>
          </a:p>
          <a:p>
            <a:pPr marL="390938" marR="0" lvl="0" indent="-390938" algn="l" defTabSz="1042504" rtl="0" eaLnBrk="1" fontAlgn="base" latinLnBrk="0" hangingPunct="1">
              <a:lnSpc>
                <a:spcPct val="100000"/>
              </a:lnSpc>
              <a:spcBef>
                <a:spcPct val="20000"/>
              </a:spcBef>
              <a:spcAft>
                <a:spcPct val="0"/>
              </a:spcAft>
              <a:buClr>
                <a:srgbClr val="09164D"/>
              </a:buClr>
              <a:buSzTx/>
              <a:buFont typeface="Wingdings" pitchFamily="2" charset="2"/>
              <a:buChar char="§"/>
              <a:tabLst/>
              <a:defRPr/>
            </a:pPr>
            <a:r>
              <a:rPr kumimoji="0" lang="en-US" sz="2000" b="0" i="0" u="none" strike="noStrike" kern="1200" cap="none" spc="0" normalizeH="0" baseline="0" noProof="0" dirty="0">
                <a:ln>
                  <a:noFill/>
                </a:ln>
                <a:solidFill>
                  <a:srgbClr val="09164D"/>
                </a:solidFill>
                <a:effectLst/>
                <a:uLnTx/>
                <a:uFillTx/>
                <a:latin typeface="Arial"/>
                <a:ea typeface="+mn-ea"/>
                <a:cs typeface="Arial" pitchFamily="34" charset="0"/>
              </a:rPr>
              <a:t>Sanitation </a:t>
            </a:r>
          </a:p>
          <a:p>
            <a:pPr marL="390938" marR="0" lvl="0" indent="-390938" algn="l" defTabSz="1042504" rtl="0" eaLnBrk="1" fontAlgn="base" latinLnBrk="0" hangingPunct="1">
              <a:lnSpc>
                <a:spcPct val="100000"/>
              </a:lnSpc>
              <a:spcBef>
                <a:spcPct val="20000"/>
              </a:spcBef>
              <a:spcAft>
                <a:spcPct val="0"/>
              </a:spcAft>
              <a:buClr>
                <a:srgbClr val="09164D"/>
              </a:buClr>
              <a:buSzTx/>
              <a:buFont typeface="Wingdings" pitchFamily="2" charset="2"/>
              <a:buChar char="§"/>
              <a:tabLst/>
              <a:defRPr/>
            </a:pPr>
            <a:r>
              <a:rPr kumimoji="0" lang="en-US" sz="2000" b="0" i="0" u="none" strike="noStrike" kern="1200" cap="none" spc="0" normalizeH="0" baseline="0" noProof="0" dirty="0">
                <a:ln>
                  <a:noFill/>
                </a:ln>
                <a:solidFill>
                  <a:srgbClr val="09164D"/>
                </a:solidFill>
                <a:effectLst/>
                <a:uLnTx/>
                <a:uFillTx/>
                <a:latin typeface="Arial"/>
                <a:ea typeface="+mn-ea"/>
                <a:cs typeface="Arial" pitchFamily="34" charset="0"/>
              </a:rPr>
              <a:t>Hand hygiene &amp; cleaning </a:t>
            </a:r>
          </a:p>
          <a:p>
            <a:pPr marL="390938" marR="0" lvl="0" indent="-390938" algn="l" defTabSz="1042504" rtl="0" eaLnBrk="1" fontAlgn="base" latinLnBrk="0" hangingPunct="1">
              <a:lnSpc>
                <a:spcPct val="100000"/>
              </a:lnSpc>
              <a:spcBef>
                <a:spcPct val="20000"/>
              </a:spcBef>
              <a:spcAft>
                <a:spcPct val="0"/>
              </a:spcAft>
              <a:buClr>
                <a:srgbClr val="09164D"/>
              </a:buClr>
              <a:buSzTx/>
              <a:buFont typeface="Wingdings" pitchFamily="2" charset="2"/>
              <a:buChar char="§"/>
              <a:tabLst/>
              <a:defRPr/>
            </a:pPr>
            <a:r>
              <a:rPr kumimoji="0" lang="en-US" sz="2000" b="0" i="0" u="none" strike="noStrike" kern="1200" cap="none" spc="0" normalizeH="0" baseline="0" noProof="0" dirty="0">
                <a:ln>
                  <a:noFill/>
                </a:ln>
                <a:solidFill>
                  <a:srgbClr val="09164D"/>
                </a:solidFill>
                <a:effectLst/>
                <a:uLnTx/>
                <a:uFillTx/>
                <a:latin typeface="Arial"/>
                <a:ea typeface="+mn-ea"/>
                <a:cs typeface="Arial" pitchFamily="34" charset="0"/>
              </a:rPr>
              <a:t>Health care waste </a:t>
            </a:r>
          </a:p>
          <a:p>
            <a:pPr marL="390938" marR="0" lvl="0" indent="-390938" algn="l" defTabSz="1042504" rtl="0" eaLnBrk="1" fontAlgn="base" latinLnBrk="0" hangingPunct="1">
              <a:lnSpc>
                <a:spcPct val="100000"/>
              </a:lnSpc>
              <a:spcBef>
                <a:spcPct val="20000"/>
              </a:spcBef>
              <a:spcAft>
                <a:spcPct val="0"/>
              </a:spcAft>
              <a:buClr>
                <a:srgbClr val="09164D"/>
              </a:buClr>
              <a:buSzTx/>
              <a:buFont typeface="Wingdings" pitchFamily="2" charset="2"/>
              <a:buChar char="§"/>
              <a:tabLst/>
              <a:defRPr/>
            </a:pPr>
            <a:r>
              <a:rPr kumimoji="0" lang="en-US" sz="2000" b="0" i="0" u="none" strike="noStrike" kern="1200" cap="none" spc="0" normalizeH="0" baseline="0" noProof="0" dirty="0">
                <a:ln>
                  <a:noFill/>
                </a:ln>
                <a:solidFill>
                  <a:srgbClr val="09164D"/>
                </a:solidFill>
                <a:effectLst/>
                <a:uLnTx/>
                <a:uFillTx/>
                <a:latin typeface="Arial"/>
                <a:ea typeface="+mn-ea"/>
                <a:cs typeface="Arial" pitchFamily="34" charset="0"/>
              </a:rPr>
              <a:t>Energy &amp; environment </a:t>
            </a:r>
          </a:p>
          <a:p>
            <a:pPr marL="390938" marR="0" lvl="0" indent="-390938" algn="l" defTabSz="1042504" rtl="0" eaLnBrk="1" fontAlgn="base" latinLnBrk="0" hangingPunct="1">
              <a:lnSpc>
                <a:spcPct val="100000"/>
              </a:lnSpc>
              <a:spcBef>
                <a:spcPct val="20000"/>
              </a:spcBef>
              <a:spcAft>
                <a:spcPct val="0"/>
              </a:spcAft>
              <a:buClr>
                <a:srgbClr val="09164D"/>
              </a:buClr>
              <a:buSzTx/>
              <a:buFont typeface="Wingdings" pitchFamily="2" charset="2"/>
              <a:buChar char="§"/>
              <a:tabLst/>
              <a:defRPr/>
            </a:pPr>
            <a:r>
              <a:rPr kumimoji="0" lang="en-US" sz="2000" b="0" i="0" u="none" strike="noStrike" kern="1200" cap="none" spc="0" normalizeH="0" baseline="0" noProof="0" dirty="0">
                <a:ln>
                  <a:noFill/>
                </a:ln>
                <a:solidFill>
                  <a:srgbClr val="09164D"/>
                </a:solidFill>
                <a:effectLst/>
                <a:uLnTx/>
                <a:uFillTx/>
                <a:latin typeface="Arial"/>
                <a:ea typeface="+mn-ea"/>
                <a:cs typeface="Arial" pitchFamily="34" charset="0"/>
              </a:rPr>
              <a:t>Management &amp; workforce </a:t>
            </a:r>
          </a:p>
          <a:p>
            <a:pPr marL="390938" marR="0" lvl="0" indent="-390938" algn="l" defTabSz="1042504" rtl="0" eaLnBrk="1" fontAlgn="base" latinLnBrk="0" hangingPunct="1">
              <a:lnSpc>
                <a:spcPct val="100000"/>
              </a:lnSpc>
              <a:spcBef>
                <a:spcPct val="20000"/>
              </a:spcBef>
              <a:spcAft>
                <a:spcPct val="0"/>
              </a:spcAft>
              <a:buClr>
                <a:srgbClr val="09164D"/>
              </a:buClr>
              <a:buSzTx/>
              <a:buFont typeface="Wingdings" pitchFamily="2" charset="2"/>
              <a:buChar char="§"/>
              <a:tabLst/>
              <a:defRPr/>
            </a:pPr>
            <a:endParaRPr kumimoji="0" lang="en-US" sz="2000" b="0" i="0" u="none" strike="noStrike" kern="1200" cap="none" spc="0" normalizeH="0" baseline="0" noProof="0" dirty="0">
              <a:ln>
                <a:noFill/>
              </a:ln>
              <a:solidFill>
                <a:srgbClr val="09164D"/>
              </a:solidFill>
              <a:effectLst/>
              <a:uLnTx/>
              <a:uFillTx/>
              <a:latin typeface="Arial"/>
              <a:ea typeface="+mn-ea"/>
              <a:cs typeface="Arial" pitchFamily="34" charset="0"/>
            </a:endParaRPr>
          </a:p>
          <a:p>
            <a:pPr marL="342900" marR="0" lvl="0" indent="-342900" algn="l" defTabSz="1042504" rtl="0" eaLnBrk="1" fontAlgn="base" latinLnBrk="0" hangingPunct="1">
              <a:lnSpc>
                <a:spcPct val="100000"/>
              </a:lnSpc>
              <a:spcBef>
                <a:spcPct val="20000"/>
              </a:spcBef>
              <a:spcAft>
                <a:spcPct val="0"/>
              </a:spcAft>
              <a:buClr>
                <a:srgbClr val="09164D"/>
              </a:buClr>
              <a:buSzTx/>
              <a:buFont typeface="Wingdings" panose="05000000000000000000" pitchFamily="2" charset="2"/>
              <a:buChar char="à"/>
              <a:tabLst/>
              <a:defRPr/>
            </a:pPr>
            <a:r>
              <a:rPr kumimoji="0" lang="en-US" sz="2000" b="0" i="0" u="none" strike="noStrike" kern="1200" cap="none" spc="0" normalizeH="0" baseline="0" noProof="0" dirty="0">
                <a:ln>
                  <a:noFill/>
                </a:ln>
                <a:solidFill>
                  <a:srgbClr val="09164D"/>
                </a:solidFill>
                <a:effectLst/>
                <a:uLnTx/>
                <a:uFillTx/>
                <a:latin typeface="Arial"/>
                <a:ea typeface="+mn-ea"/>
                <a:cs typeface="Arial" pitchFamily="34" charset="0"/>
              </a:rPr>
              <a:t>Climate integrated throughout </a:t>
            </a:r>
          </a:p>
          <a:p>
            <a:pPr marL="390938" marR="0" lvl="0" indent="-390938" algn="l" defTabSz="1042504" rtl="0" eaLnBrk="1" fontAlgn="base" latinLnBrk="0" hangingPunct="1">
              <a:lnSpc>
                <a:spcPct val="100000"/>
              </a:lnSpc>
              <a:spcBef>
                <a:spcPct val="20000"/>
              </a:spcBef>
              <a:spcAft>
                <a:spcPct val="0"/>
              </a:spcAft>
              <a:buClr>
                <a:srgbClr val="09164D"/>
              </a:buClr>
              <a:buSzTx/>
              <a:buFont typeface="Wingdings" pitchFamily="2" charset="2"/>
              <a:buChar char="§"/>
              <a:tabLst/>
              <a:defRPr/>
            </a:pPr>
            <a:endParaRPr kumimoji="0" lang="en-US" sz="2000" b="0" i="0" u="none" strike="noStrike" kern="1200" cap="none" spc="0" normalizeH="0" baseline="0" noProof="0" dirty="0">
              <a:ln>
                <a:noFill/>
              </a:ln>
              <a:solidFill>
                <a:srgbClr val="09164D"/>
              </a:solidFill>
              <a:effectLst/>
              <a:uLnTx/>
              <a:uFillTx/>
              <a:latin typeface="Arial"/>
              <a:ea typeface="+mn-ea"/>
              <a:cs typeface="Arial" pitchFamily="34" charset="0"/>
            </a:endParaRPr>
          </a:p>
        </p:txBody>
      </p:sp>
    </p:spTree>
    <p:extLst>
      <p:ext uri="{BB962C8B-B14F-4D97-AF65-F5344CB8AC3E}">
        <p14:creationId xmlns:p14="http://schemas.microsoft.com/office/powerpoint/2010/main" val="36290488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3D57F8C-1AB6-4836-8B49-618AC4D50F4A}"/>
              </a:ext>
            </a:extLst>
          </p:cNvPr>
          <p:cNvSpPr>
            <a:spLocks noGrp="1"/>
          </p:cNvSpPr>
          <p:nvPr>
            <p:ph idx="1"/>
          </p:nvPr>
        </p:nvSpPr>
        <p:spPr/>
        <p:txBody>
          <a:bodyPr>
            <a:noAutofit/>
          </a:bodyPr>
          <a:lstStyle/>
          <a:p>
            <a:pPr algn="just"/>
            <a:r>
              <a:rPr lang="en-US" sz="2280" dirty="0"/>
              <a:t>General information </a:t>
            </a:r>
          </a:p>
          <a:p>
            <a:pPr algn="just"/>
            <a:r>
              <a:rPr lang="en-US" sz="2280" dirty="0"/>
              <a:t>Water – </a:t>
            </a:r>
            <a:r>
              <a:rPr lang="en-US" sz="2280" b="1" dirty="0">
                <a:solidFill>
                  <a:srgbClr val="C00000"/>
                </a:solidFill>
              </a:rPr>
              <a:t>9</a:t>
            </a:r>
            <a:r>
              <a:rPr lang="en-US" sz="2280" dirty="0"/>
              <a:t> indicators</a:t>
            </a:r>
          </a:p>
          <a:p>
            <a:pPr algn="just"/>
            <a:r>
              <a:rPr lang="en-US" sz="2280" dirty="0"/>
              <a:t>Sanitation – </a:t>
            </a:r>
            <a:r>
              <a:rPr lang="en-US" sz="2280" b="1" dirty="0">
                <a:solidFill>
                  <a:srgbClr val="C00000"/>
                </a:solidFill>
              </a:rPr>
              <a:t>9 </a:t>
            </a:r>
            <a:r>
              <a:rPr lang="en-US" sz="2280" dirty="0"/>
              <a:t>indicators</a:t>
            </a:r>
          </a:p>
          <a:p>
            <a:pPr algn="just"/>
            <a:r>
              <a:rPr lang="en-US" sz="2280" dirty="0"/>
              <a:t>Health Care Waste Management – </a:t>
            </a:r>
            <a:r>
              <a:rPr lang="en-US" sz="2280" b="1" dirty="0">
                <a:solidFill>
                  <a:srgbClr val="C00000"/>
                </a:solidFill>
              </a:rPr>
              <a:t>10</a:t>
            </a:r>
            <a:r>
              <a:rPr lang="en-US" sz="2280" dirty="0"/>
              <a:t> indicators</a:t>
            </a:r>
          </a:p>
          <a:p>
            <a:pPr algn="just"/>
            <a:r>
              <a:rPr lang="en-US" sz="2280" dirty="0"/>
              <a:t>Hand Hygiene – </a:t>
            </a:r>
            <a:r>
              <a:rPr lang="en-US" sz="2280" b="1" dirty="0">
                <a:solidFill>
                  <a:srgbClr val="C00000"/>
                </a:solidFill>
              </a:rPr>
              <a:t>6 </a:t>
            </a:r>
            <a:r>
              <a:rPr lang="en-US" sz="2280" dirty="0"/>
              <a:t>indicators</a:t>
            </a:r>
          </a:p>
          <a:p>
            <a:pPr algn="just"/>
            <a:r>
              <a:rPr lang="en-US" sz="2280" dirty="0"/>
              <a:t>Environmental Cleaning - </a:t>
            </a:r>
            <a:r>
              <a:rPr lang="en-US" sz="2280" b="1" dirty="0">
                <a:solidFill>
                  <a:srgbClr val="C00000"/>
                </a:solidFill>
              </a:rPr>
              <a:t>8 </a:t>
            </a:r>
            <a:r>
              <a:rPr lang="en-US" sz="2280" dirty="0"/>
              <a:t>indicators</a:t>
            </a:r>
          </a:p>
          <a:p>
            <a:pPr algn="just"/>
            <a:r>
              <a:rPr lang="en-US" sz="2280" dirty="0"/>
              <a:t>Energy &amp; Environment – XX indicators </a:t>
            </a:r>
          </a:p>
          <a:p>
            <a:pPr algn="just"/>
            <a:r>
              <a:rPr lang="en-US" sz="2280" dirty="0"/>
              <a:t>Management – </a:t>
            </a:r>
            <a:r>
              <a:rPr lang="en-US" sz="2280" b="1" dirty="0">
                <a:solidFill>
                  <a:srgbClr val="C00000"/>
                </a:solidFill>
              </a:rPr>
              <a:t>8</a:t>
            </a:r>
            <a:r>
              <a:rPr lang="en-US" sz="2280" dirty="0"/>
              <a:t> indicators</a:t>
            </a:r>
          </a:p>
          <a:p>
            <a:pPr algn="just"/>
            <a:r>
              <a:rPr lang="en-US" sz="2280" dirty="0">
                <a:solidFill>
                  <a:srgbClr val="C00000"/>
                </a:solidFill>
              </a:rPr>
              <a:t>Climate integrated throughout</a:t>
            </a:r>
          </a:p>
        </p:txBody>
      </p:sp>
      <p:sp>
        <p:nvSpPr>
          <p:cNvPr id="2" name="Text Placeholder 1">
            <a:extLst>
              <a:ext uri="{FF2B5EF4-FFF2-40B4-BE49-F238E27FC236}">
                <a16:creationId xmlns:a16="http://schemas.microsoft.com/office/drawing/2014/main" id="{09BD9623-BBE0-4E0B-9EC6-6C0CD6BB56EB}"/>
              </a:ext>
            </a:extLst>
          </p:cNvPr>
          <p:cNvSpPr>
            <a:spLocks noGrp="1"/>
          </p:cNvSpPr>
          <p:nvPr>
            <p:ph type="body" sz="quarter" idx="13"/>
          </p:nvPr>
        </p:nvSpPr>
        <p:spPr/>
        <p:txBody>
          <a:bodyPr>
            <a:normAutofit fontScale="85000" lnSpcReduction="10000"/>
          </a:bodyPr>
          <a:lstStyle/>
          <a:p>
            <a:r>
              <a:rPr lang="en-US" i="1" dirty="0"/>
              <a:t>Edit list according to final list of WASH FIT indicators in national/facility context </a:t>
            </a:r>
          </a:p>
        </p:txBody>
      </p:sp>
      <p:sp>
        <p:nvSpPr>
          <p:cNvPr id="5" name="Title 4">
            <a:extLst>
              <a:ext uri="{FF2B5EF4-FFF2-40B4-BE49-F238E27FC236}">
                <a16:creationId xmlns:a16="http://schemas.microsoft.com/office/drawing/2014/main" id="{070A6320-457E-49F6-8B1B-CFAED4A201E8}"/>
              </a:ext>
            </a:extLst>
          </p:cNvPr>
          <p:cNvSpPr>
            <a:spLocks noGrp="1"/>
          </p:cNvSpPr>
          <p:nvPr>
            <p:ph type="title"/>
          </p:nvPr>
        </p:nvSpPr>
        <p:spPr/>
        <p:txBody>
          <a:bodyPr/>
          <a:lstStyle/>
          <a:p>
            <a:r>
              <a:rPr lang="en-GB" b="1" dirty="0">
                <a:solidFill>
                  <a:schemeClr val="tx2"/>
                </a:solidFill>
              </a:rPr>
              <a:t>WASH FIT assessment tool</a:t>
            </a:r>
            <a:endParaRPr lang="en-US" b="1" dirty="0"/>
          </a:p>
        </p:txBody>
      </p:sp>
    </p:spTree>
    <p:extLst>
      <p:ext uri="{BB962C8B-B14F-4D97-AF65-F5344CB8AC3E}">
        <p14:creationId xmlns:p14="http://schemas.microsoft.com/office/powerpoint/2010/main" val="32625336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70A6320-457E-49F6-8B1B-CFAED4A201E8}"/>
              </a:ext>
            </a:extLst>
          </p:cNvPr>
          <p:cNvSpPr>
            <a:spLocks noGrp="1"/>
          </p:cNvSpPr>
          <p:nvPr>
            <p:ph type="title"/>
          </p:nvPr>
        </p:nvSpPr>
        <p:spPr>
          <a:xfrm>
            <a:off x="534670" y="405824"/>
            <a:ext cx="9624060" cy="1002506"/>
          </a:xfrm>
        </p:spPr>
        <p:txBody>
          <a:bodyPr/>
          <a:lstStyle/>
          <a:p>
            <a:r>
              <a:rPr lang="en-GB" b="1" dirty="0">
                <a:solidFill>
                  <a:schemeClr val="tx2"/>
                </a:solidFill>
              </a:rPr>
              <a:t>How to complete the assessment </a:t>
            </a:r>
            <a:endParaRPr lang="en-US" b="1" dirty="0"/>
          </a:p>
        </p:txBody>
      </p:sp>
      <p:sp>
        <p:nvSpPr>
          <p:cNvPr id="6" name="Content Placeholder 5">
            <a:extLst>
              <a:ext uri="{FF2B5EF4-FFF2-40B4-BE49-F238E27FC236}">
                <a16:creationId xmlns:a16="http://schemas.microsoft.com/office/drawing/2014/main" id="{03D57F8C-1AB6-4836-8B49-618AC4D50F4A}"/>
              </a:ext>
            </a:extLst>
          </p:cNvPr>
          <p:cNvSpPr>
            <a:spLocks noGrp="1"/>
          </p:cNvSpPr>
          <p:nvPr>
            <p:ph idx="1"/>
          </p:nvPr>
        </p:nvSpPr>
        <p:spPr>
          <a:xfrm>
            <a:off x="818714" y="2109787"/>
            <a:ext cx="9055973" cy="3943191"/>
          </a:xfrm>
        </p:spPr>
        <p:txBody>
          <a:bodyPr>
            <a:normAutofit lnSpcReduction="10000"/>
          </a:bodyPr>
          <a:lstStyle/>
          <a:p>
            <a:pPr algn="just"/>
            <a:r>
              <a:rPr lang="en-US" sz="2456" dirty="0"/>
              <a:t>Conduct a physical inspection of all the areas of the health facility. </a:t>
            </a:r>
          </a:p>
          <a:p>
            <a:pPr algn="just"/>
            <a:r>
              <a:rPr lang="en-US" sz="2456" dirty="0"/>
              <a:t>Rate each indicator – does the facility: </a:t>
            </a:r>
          </a:p>
          <a:p>
            <a:pPr lvl="1" algn="just"/>
            <a:r>
              <a:rPr lang="en-US" sz="2105" dirty="0"/>
              <a:t>meet standards? (score = 2)</a:t>
            </a:r>
          </a:p>
          <a:p>
            <a:pPr lvl="1" algn="just"/>
            <a:r>
              <a:rPr lang="en-US" sz="2105" dirty="0"/>
              <a:t>partially meet standards? (score = 1)</a:t>
            </a:r>
          </a:p>
          <a:p>
            <a:pPr lvl="1" algn="just"/>
            <a:r>
              <a:rPr lang="en-US" sz="2105" dirty="0"/>
              <a:t>not meet standards? (score = 0)</a:t>
            </a:r>
          </a:p>
          <a:p>
            <a:pPr algn="just"/>
            <a:r>
              <a:rPr lang="en-US" sz="2456" dirty="0"/>
              <a:t>Specify further details in “Comments” section (250 characters limit)</a:t>
            </a:r>
          </a:p>
        </p:txBody>
      </p:sp>
    </p:spTree>
    <p:extLst>
      <p:ext uri="{BB962C8B-B14F-4D97-AF65-F5344CB8AC3E}">
        <p14:creationId xmlns:p14="http://schemas.microsoft.com/office/powerpoint/2010/main" val="3551544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0999" y="405317"/>
            <a:ext cx="8345630" cy="793833"/>
          </a:xfrm>
        </p:spPr>
        <p:txBody>
          <a:bodyPr>
            <a:noAutofit/>
          </a:bodyPr>
          <a:lstStyle/>
          <a:p>
            <a:pPr>
              <a:buFont typeface="Times New Roman" charset="0"/>
              <a:buNone/>
              <a:defRPr/>
            </a:pPr>
            <a:r>
              <a:rPr lang="en-US" sz="3100" dirty="0">
                <a:solidFill>
                  <a:srgbClr val="C00000"/>
                </a:solidFill>
              </a:rPr>
              <a:t>SCORE</a:t>
            </a:r>
            <a:br>
              <a:rPr lang="en-US" sz="3100" dirty="0"/>
            </a:br>
            <a:r>
              <a:rPr lang="en-US" sz="3100" dirty="0"/>
              <a:t>Calculating WASH FIT assessment score</a:t>
            </a:r>
          </a:p>
        </p:txBody>
      </p:sp>
      <p:sp>
        <p:nvSpPr>
          <p:cNvPr id="78850" name="Rectangle 2"/>
          <p:cNvSpPr>
            <a:spLocks noChangeArrowheads="1"/>
          </p:cNvSpPr>
          <p:nvPr/>
        </p:nvSpPr>
        <p:spPr bwMode="auto">
          <a:xfrm>
            <a:off x="2673350" y="2355897"/>
            <a:ext cx="5346700" cy="214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251" tIns="52125" rIns="104251" bIns="52125">
            <a:spAutoFit/>
          </a:bodyPr>
          <a:lstStyle/>
          <a:p>
            <a:pPr marL="390938" marR="0" lvl="0" indent="-390938" algn="l" defTabSz="1042504" rtl="1" eaLnBrk="1" fontAlgn="base" latinLnBrk="0" hangingPunct="1">
              <a:lnSpc>
                <a:spcPct val="100000"/>
              </a:lnSpc>
              <a:spcBef>
                <a:spcPct val="20000"/>
              </a:spcBef>
              <a:spcAft>
                <a:spcPct val="0"/>
              </a:spcAft>
              <a:buClr>
                <a:srgbClr val="DE2414"/>
              </a:buClr>
              <a:buSzTx/>
              <a:buFont typeface="Wingdings" pitchFamily="2" charset="2"/>
              <a:buChar char="§"/>
              <a:tabLst/>
              <a:defRPr/>
            </a:pPr>
            <a:endParaRPr kumimoji="0" lang="en-GB" sz="3900" b="1" i="0" u="none" strike="noStrike" kern="1200" cap="none" spc="0" normalizeH="0" baseline="0" noProof="0">
              <a:ln>
                <a:noFill/>
              </a:ln>
              <a:solidFill>
                <a:srgbClr val="000000"/>
              </a:solidFill>
              <a:effectLst/>
              <a:uLnTx/>
              <a:uFillTx/>
              <a:latin typeface="Arial" pitchFamily="34" charset="0"/>
              <a:ea typeface="+mn-ea"/>
              <a:cs typeface="Arial" pitchFamily="34" charset="0"/>
            </a:endParaRPr>
          </a:p>
          <a:p>
            <a:pPr marL="390938" marR="0" lvl="0" indent="-390938" algn="l" defTabSz="1042504" rtl="1" eaLnBrk="1" fontAlgn="base" latinLnBrk="0" hangingPunct="1">
              <a:lnSpc>
                <a:spcPct val="100000"/>
              </a:lnSpc>
              <a:spcBef>
                <a:spcPct val="20000"/>
              </a:spcBef>
              <a:spcAft>
                <a:spcPct val="0"/>
              </a:spcAft>
              <a:buClr>
                <a:srgbClr val="DE2414"/>
              </a:buClr>
              <a:buSzTx/>
              <a:buFont typeface="Wingdings" pitchFamily="2" charset="2"/>
              <a:buChar char="§"/>
              <a:tabLst/>
              <a:defRPr/>
            </a:pPr>
            <a:endParaRPr kumimoji="0" lang="en-GB" sz="3900" b="1" i="0" u="none" strike="noStrike" kern="1200" cap="none" spc="0" normalizeH="0" baseline="0" noProof="0">
              <a:ln>
                <a:noFill/>
              </a:ln>
              <a:solidFill>
                <a:srgbClr val="000000"/>
              </a:solidFill>
              <a:effectLst/>
              <a:uLnTx/>
              <a:uFillTx/>
              <a:latin typeface="Arial" pitchFamily="34" charset="0"/>
              <a:ea typeface="+mn-ea"/>
              <a:cs typeface="Arial" pitchFamily="34" charset="0"/>
            </a:endParaRPr>
          </a:p>
          <a:p>
            <a:pPr marL="390938" marR="0" lvl="0" indent="-390938" algn="l" defTabSz="1042504" rtl="1" eaLnBrk="1" fontAlgn="base" latinLnBrk="0" hangingPunct="1">
              <a:lnSpc>
                <a:spcPct val="100000"/>
              </a:lnSpc>
              <a:spcBef>
                <a:spcPct val="20000"/>
              </a:spcBef>
              <a:spcAft>
                <a:spcPct val="0"/>
              </a:spcAft>
              <a:buClr>
                <a:srgbClr val="DE2414"/>
              </a:buClr>
              <a:buSzTx/>
              <a:buFont typeface="Wingdings" pitchFamily="2" charset="2"/>
              <a:buChar char="§"/>
              <a:tabLst/>
              <a:defRPr/>
            </a:pPr>
            <a:endParaRPr kumimoji="0" lang="en-GB" sz="3900" b="1" i="0" u="none" strike="noStrike" kern="1200" cap="none" spc="0" normalizeH="0" baseline="0" noProof="0">
              <a:ln>
                <a:noFill/>
              </a:ln>
              <a:solidFill>
                <a:srgbClr val="000000"/>
              </a:solidFill>
              <a:effectLst/>
              <a:uLnTx/>
              <a:uFillTx/>
              <a:latin typeface="Trebuchet MS" pitchFamily="34" charset="0"/>
              <a:ea typeface="+mn-ea"/>
              <a:cs typeface="Arial" pitchFamily="34" charset="0"/>
            </a:endParaRPr>
          </a:p>
        </p:txBody>
      </p:sp>
      <p:sp>
        <p:nvSpPr>
          <p:cNvPr id="78851" name="Rectangle 4"/>
          <p:cNvSpPr>
            <a:spLocks noChangeArrowheads="1"/>
          </p:cNvSpPr>
          <p:nvPr/>
        </p:nvSpPr>
        <p:spPr bwMode="auto">
          <a:xfrm>
            <a:off x="420998" y="1271629"/>
            <a:ext cx="10174611" cy="646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4251" tIns="52125" rIns="104251" bIns="52125">
            <a:spAutoFit/>
          </a:bodyPr>
          <a:lstStyle/>
          <a:p>
            <a:pPr marL="0" marR="0" lvl="0" indent="0" algn="l" defTabSz="914400" rtl="0" eaLnBrk="1" fontAlgn="base" latinLnBrk="0" hangingPunct="1">
              <a:lnSpc>
                <a:spcPct val="100000"/>
              </a:lnSpc>
              <a:spcBef>
                <a:spcPct val="0"/>
              </a:spcBef>
              <a:spcAft>
                <a:spcPct val="0"/>
              </a:spcAft>
              <a:buClr>
                <a:srgbClr val="09164D"/>
              </a:buClr>
              <a:buSzTx/>
              <a:buFontTx/>
              <a:buNone/>
              <a:tabLst/>
              <a:defRPr/>
            </a:pPr>
            <a:r>
              <a:rPr kumimoji="0" lang="en-US" sz="2100" b="1" i="0" u="none" strike="noStrike" kern="1200" cap="none" spc="0" normalizeH="0" baseline="0" noProof="0" dirty="0">
                <a:ln>
                  <a:noFill/>
                </a:ln>
                <a:solidFill>
                  <a:srgbClr val="09164D"/>
                </a:solidFill>
                <a:effectLst/>
                <a:uLnTx/>
                <a:uFillTx/>
                <a:latin typeface="Arial" pitchFamily="34" charset="0"/>
                <a:ea typeface="+mn-ea"/>
                <a:cs typeface="Arial" pitchFamily="34" charset="0"/>
              </a:rPr>
              <a:t>Used to: </a:t>
            </a:r>
          </a:p>
          <a:p>
            <a:pPr marL="342900" marR="0" lvl="0" indent="-342900" algn="l" defTabSz="914400" rtl="0" eaLnBrk="1" fontAlgn="base" latinLnBrk="0" hangingPunct="1">
              <a:lnSpc>
                <a:spcPct val="100000"/>
              </a:lnSpc>
              <a:spcBef>
                <a:spcPct val="0"/>
              </a:spcBef>
              <a:spcAft>
                <a:spcPct val="0"/>
              </a:spcAft>
              <a:buClr>
                <a:srgbClr val="09164D"/>
              </a:buClr>
              <a:buSzTx/>
              <a:buFont typeface="Wingdings" panose="05000000000000000000" pitchFamily="2" charset="2"/>
              <a:buChar char="§"/>
              <a:tabLst/>
              <a:defRPr/>
            </a:pPr>
            <a:r>
              <a:rPr kumimoji="0" lang="en-US" sz="2100" b="0" i="0" u="none" strike="noStrike" kern="1200" cap="none" spc="0" normalizeH="0" baseline="0" noProof="0" dirty="0">
                <a:ln>
                  <a:noFill/>
                </a:ln>
                <a:solidFill>
                  <a:srgbClr val="09164D"/>
                </a:solidFill>
                <a:effectLst/>
                <a:uLnTx/>
                <a:uFillTx/>
                <a:latin typeface="Arial" pitchFamily="34" charset="0"/>
                <a:ea typeface="+mn-ea"/>
                <a:cs typeface="Arial" pitchFamily="34" charset="0"/>
              </a:rPr>
              <a:t>track progress over time in a facility </a:t>
            </a:r>
          </a:p>
          <a:p>
            <a:pPr marL="342900" marR="0" lvl="0" indent="-342900" algn="l" defTabSz="914400" rtl="0" eaLnBrk="1" fontAlgn="base" latinLnBrk="0" hangingPunct="1">
              <a:lnSpc>
                <a:spcPct val="100000"/>
              </a:lnSpc>
              <a:spcBef>
                <a:spcPct val="0"/>
              </a:spcBef>
              <a:spcAft>
                <a:spcPct val="0"/>
              </a:spcAft>
              <a:buClr>
                <a:srgbClr val="09164D"/>
              </a:buClr>
              <a:buSzTx/>
              <a:buFont typeface="Wingdings" panose="05000000000000000000" pitchFamily="2" charset="2"/>
              <a:buChar char="§"/>
              <a:tabLst/>
              <a:defRPr/>
            </a:pPr>
            <a:r>
              <a:rPr kumimoji="0" lang="en-US" sz="2100" b="0" i="0" u="none" strike="noStrike" kern="1200" cap="none" spc="0" normalizeH="0" baseline="0" noProof="0" dirty="0">
                <a:ln>
                  <a:noFill/>
                </a:ln>
                <a:solidFill>
                  <a:srgbClr val="09164D"/>
                </a:solidFill>
                <a:effectLst/>
                <a:uLnTx/>
                <a:uFillTx/>
                <a:latin typeface="Arial" pitchFamily="34" charset="0"/>
                <a:ea typeface="+mn-ea"/>
                <a:cs typeface="Arial" pitchFamily="34" charset="0"/>
              </a:rPr>
              <a:t>make comparisons between facilities</a:t>
            </a:r>
            <a:r>
              <a:rPr kumimoji="0" lang="en-US" sz="2100" b="1" i="0" u="none" strike="noStrike" kern="1200" cap="none" spc="0" normalizeH="0" baseline="0" noProof="0" dirty="0">
                <a:ln>
                  <a:noFill/>
                </a:ln>
                <a:solidFill>
                  <a:srgbClr val="FF00FF"/>
                </a:solidFill>
                <a:effectLst/>
                <a:uLnTx/>
                <a:uFillTx/>
                <a:latin typeface="Arial" pitchFamily="34" charset="0"/>
                <a:ea typeface="+mn-ea"/>
                <a:cs typeface="Arial" pitchFamily="34" charset="0"/>
              </a:rPr>
              <a:t> </a:t>
            </a:r>
          </a:p>
          <a:p>
            <a:pPr marL="0" marR="0" lvl="0" indent="0" algn="l" defTabSz="914400" rtl="0" eaLnBrk="1" fontAlgn="base" latinLnBrk="0" hangingPunct="1">
              <a:lnSpc>
                <a:spcPct val="100000"/>
              </a:lnSpc>
              <a:spcBef>
                <a:spcPct val="0"/>
              </a:spcBef>
              <a:spcAft>
                <a:spcPct val="0"/>
              </a:spcAft>
              <a:buClr>
                <a:srgbClr val="09164D"/>
              </a:buClr>
              <a:buSzTx/>
              <a:buFontTx/>
              <a:buNone/>
              <a:tabLst/>
              <a:defRPr/>
            </a:pPr>
            <a:endParaRPr kumimoji="0" lang="en-US" sz="2100" b="1" i="0" u="none" strike="noStrike" kern="1200" cap="none" spc="0" normalizeH="0" baseline="0" noProof="0" dirty="0">
              <a:ln>
                <a:noFill/>
              </a:ln>
              <a:solidFill>
                <a:srgbClr val="FF00FF"/>
              </a:solidFill>
              <a:effectLst/>
              <a:uLnTx/>
              <a:uFillTx/>
              <a:latin typeface="Arial" pitchFamily="34" charset="0"/>
              <a:ea typeface="+mn-ea"/>
              <a:cs typeface="Arial" pitchFamily="34" charset="0"/>
            </a:endParaRPr>
          </a:p>
          <a:p>
            <a:pPr marL="0" marR="0" lvl="0" indent="0" algn="l" defTabSz="914400" rtl="0" eaLnBrk="1" fontAlgn="base" latinLnBrk="0" hangingPunct="1">
              <a:lnSpc>
                <a:spcPct val="100000"/>
              </a:lnSpc>
              <a:spcBef>
                <a:spcPct val="0"/>
              </a:spcBef>
              <a:spcAft>
                <a:spcPct val="0"/>
              </a:spcAft>
              <a:buClr>
                <a:srgbClr val="09164D"/>
              </a:buClr>
              <a:buSzTx/>
              <a:buFontTx/>
              <a:buNone/>
              <a:tabLst/>
              <a:defRPr/>
            </a:pPr>
            <a:r>
              <a:rPr kumimoji="0" lang="en-US" sz="2100" b="1" i="0" u="none" strike="noStrike" kern="1200" cap="none" spc="0" normalizeH="0" baseline="0" noProof="0" dirty="0">
                <a:ln>
                  <a:noFill/>
                </a:ln>
                <a:solidFill>
                  <a:srgbClr val="09164D"/>
                </a:solidFill>
                <a:effectLst/>
                <a:uLnTx/>
                <a:uFillTx/>
                <a:latin typeface="Arial" pitchFamily="34" charset="0"/>
                <a:ea typeface="+mn-ea"/>
                <a:cs typeface="Arial" pitchFamily="34" charset="0"/>
              </a:rPr>
              <a:t>How to calculate:</a:t>
            </a:r>
          </a:p>
          <a:p>
            <a:pPr marL="342900" marR="0" lvl="0" indent="-342900" algn="l" defTabSz="914400" rtl="0" eaLnBrk="1" fontAlgn="base" latinLnBrk="0" hangingPunct="1">
              <a:lnSpc>
                <a:spcPct val="100000"/>
              </a:lnSpc>
              <a:spcBef>
                <a:spcPct val="0"/>
              </a:spcBef>
              <a:spcAft>
                <a:spcPct val="0"/>
              </a:spcAft>
              <a:buClr>
                <a:srgbClr val="09164D"/>
              </a:buClr>
              <a:buSzTx/>
              <a:buFont typeface="Wingdings" panose="05000000000000000000" pitchFamily="2" charset="2"/>
              <a:buChar char="§"/>
              <a:tabLst/>
              <a:defRPr/>
            </a:pPr>
            <a:r>
              <a:rPr kumimoji="0" lang="en-US" sz="2100" b="1" i="0" u="none" strike="noStrike" kern="1200" cap="none" spc="0" normalizeH="0" baseline="0" noProof="0" dirty="0">
                <a:ln>
                  <a:noFill/>
                </a:ln>
                <a:solidFill>
                  <a:srgbClr val="C00000"/>
                </a:solidFill>
                <a:effectLst/>
                <a:uLnTx/>
                <a:uFillTx/>
                <a:latin typeface="Arial" pitchFamily="34" charset="0"/>
                <a:ea typeface="+mn-ea"/>
                <a:cs typeface="Arial" pitchFamily="34" charset="0"/>
              </a:rPr>
              <a:t>Numerator: </a:t>
            </a:r>
            <a:r>
              <a:rPr kumimoji="0" lang="en-US" sz="2100" b="0" i="0" u="none" strike="noStrike" kern="1200" cap="none" spc="0" normalizeH="0" baseline="0" noProof="0" dirty="0">
                <a:ln>
                  <a:noFill/>
                </a:ln>
                <a:solidFill>
                  <a:srgbClr val="09164D"/>
                </a:solidFill>
                <a:effectLst/>
                <a:uLnTx/>
                <a:uFillTx/>
                <a:latin typeface="Arial" pitchFamily="34" charset="0"/>
                <a:ea typeface="+mn-ea"/>
                <a:cs typeface="Arial" pitchFamily="34" charset="0"/>
              </a:rPr>
              <a:t>Total </a:t>
            </a:r>
            <a:r>
              <a:rPr lang="en-US" sz="2100" b="0" dirty="0">
                <a:solidFill>
                  <a:srgbClr val="09164D"/>
                </a:solidFill>
                <a:latin typeface="Arial" pitchFamily="34" charset="0"/>
                <a:cs typeface="Arial" pitchFamily="34" charset="0"/>
              </a:rPr>
              <a:t>number of points across all indicators</a:t>
            </a:r>
            <a:endParaRPr kumimoji="0" lang="en-US" sz="2100" b="0" i="0" u="none" strike="noStrike" kern="1200" cap="none" spc="0" normalizeH="0" baseline="0" noProof="0" dirty="0">
              <a:ln>
                <a:noFill/>
              </a:ln>
              <a:solidFill>
                <a:srgbClr val="09164D"/>
              </a:solidFill>
              <a:effectLst/>
              <a:uLnTx/>
              <a:uFillTx/>
              <a:latin typeface="Arial" pitchFamily="34" charset="0"/>
              <a:ea typeface="+mn-ea"/>
              <a:cs typeface="Arial" pitchFamily="34" charset="0"/>
            </a:endParaRPr>
          </a:p>
          <a:p>
            <a:pPr marL="0" marR="0" lvl="0" indent="0" algn="l" defTabSz="914400" rtl="0" eaLnBrk="1" fontAlgn="base" latinLnBrk="0" hangingPunct="1">
              <a:lnSpc>
                <a:spcPct val="100000"/>
              </a:lnSpc>
              <a:spcBef>
                <a:spcPct val="0"/>
              </a:spcBef>
              <a:spcAft>
                <a:spcPct val="0"/>
              </a:spcAft>
              <a:buClr>
                <a:srgbClr val="09164D"/>
              </a:buClr>
              <a:buSzTx/>
              <a:buFontTx/>
              <a:buNone/>
              <a:tabLst/>
              <a:defRPr/>
            </a:pPr>
            <a:endParaRPr kumimoji="0" lang="en-US" sz="2100" b="0" i="0" u="none" strike="noStrike" kern="1200" cap="none" spc="0" normalizeH="0" baseline="0" noProof="0" dirty="0">
              <a:ln>
                <a:noFill/>
              </a:ln>
              <a:solidFill>
                <a:srgbClr val="09164D"/>
              </a:solidFill>
              <a:effectLst/>
              <a:uLnTx/>
              <a:uFillTx/>
              <a:latin typeface="Arial" pitchFamily="34" charset="0"/>
              <a:ea typeface="+mn-ea"/>
              <a:cs typeface="Arial" pitchFamily="34" charset="0"/>
            </a:endParaRPr>
          </a:p>
          <a:p>
            <a:pPr marL="342900" lvl="0" indent="-342900" rtl="0">
              <a:spcAft>
                <a:spcPts val="600"/>
              </a:spcAft>
              <a:buClr>
                <a:srgbClr val="09164D"/>
              </a:buClr>
              <a:buFont typeface="Wingdings" panose="05000000000000000000" pitchFamily="2" charset="2"/>
              <a:buChar char="§"/>
              <a:defRPr/>
            </a:pPr>
            <a:r>
              <a:rPr kumimoji="0" lang="en-US" sz="2100" b="1" i="0" u="none" strike="noStrike" kern="1200" cap="none" spc="0" normalizeH="0" baseline="0" noProof="0" dirty="0">
                <a:ln>
                  <a:noFill/>
                </a:ln>
                <a:solidFill>
                  <a:srgbClr val="C00000"/>
                </a:solidFill>
                <a:effectLst/>
                <a:uLnTx/>
                <a:uFillTx/>
                <a:latin typeface="Arial" pitchFamily="34" charset="0"/>
                <a:ea typeface="+mn-ea"/>
                <a:cs typeface="Arial" pitchFamily="34" charset="0"/>
              </a:rPr>
              <a:t>Denominator</a:t>
            </a:r>
            <a:r>
              <a:rPr kumimoji="0" lang="en-US" sz="2100" b="0" i="0" u="none" strike="noStrike" kern="1200" cap="none" spc="0" normalizeH="0" baseline="0" noProof="0" dirty="0">
                <a:ln>
                  <a:noFill/>
                </a:ln>
                <a:solidFill>
                  <a:srgbClr val="C00000"/>
                </a:solidFill>
                <a:effectLst/>
                <a:uLnTx/>
                <a:uFillTx/>
                <a:latin typeface="Arial" pitchFamily="34" charset="0"/>
                <a:ea typeface="+mn-ea"/>
                <a:cs typeface="Arial" pitchFamily="34" charset="0"/>
              </a:rPr>
              <a:t>: </a:t>
            </a:r>
            <a:r>
              <a:rPr kumimoji="0" lang="en-US" sz="2100" b="0" i="0" u="none" strike="noStrike" kern="1200" cap="none" spc="0" normalizeH="0" baseline="0" noProof="0" dirty="0">
                <a:ln>
                  <a:noFill/>
                </a:ln>
                <a:solidFill>
                  <a:srgbClr val="09164D"/>
                </a:solidFill>
                <a:effectLst/>
                <a:uLnTx/>
                <a:uFillTx/>
                <a:latin typeface="Arial" pitchFamily="34" charset="0"/>
                <a:ea typeface="+mn-ea"/>
                <a:cs typeface="Arial" pitchFamily="34" charset="0"/>
              </a:rPr>
              <a:t>Maximum possible score, calculated by number of indicators assessed </a:t>
            </a:r>
            <a:r>
              <a:rPr kumimoji="0" lang="en-US" sz="2100" b="1" i="0" u="none" strike="noStrike" kern="1200" cap="none" spc="0" normalizeH="0" baseline="0" noProof="0" dirty="0">
                <a:ln>
                  <a:noFill/>
                </a:ln>
                <a:solidFill>
                  <a:srgbClr val="09164D"/>
                </a:solidFill>
                <a:effectLst/>
                <a:uLnTx/>
                <a:uFillTx/>
                <a:latin typeface="Arial" pitchFamily="34" charset="0"/>
                <a:ea typeface="+mn-ea"/>
                <a:cs typeface="Arial" pitchFamily="34" charset="0"/>
              </a:rPr>
              <a:t>x 2. </a:t>
            </a:r>
          </a:p>
          <a:p>
            <a:pPr marL="797107" lvl="1" indent="-342900" algn="r" rtl="0">
              <a:spcAft>
                <a:spcPts val="600"/>
              </a:spcAft>
              <a:buClr>
                <a:srgbClr val="09164D"/>
              </a:buClr>
              <a:buFont typeface="Wingdings" panose="05000000000000000000" pitchFamily="2" charset="2"/>
              <a:buChar char="§"/>
              <a:defRPr/>
            </a:pPr>
            <a:r>
              <a:rPr lang="en-US" sz="2100" b="0" dirty="0">
                <a:solidFill>
                  <a:srgbClr val="09164D"/>
                </a:solidFill>
                <a:latin typeface="Arial" pitchFamily="34" charset="0"/>
                <a:cs typeface="Arial" pitchFamily="34" charset="0"/>
              </a:rPr>
              <a:t>Denominator may be calculated across the domain, ward or the whole facility.</a:t>
            </a:r>
            <a:endParaRPr kumimoji="0" lang="en-US" sz="2100" b="1" i="0" u="none" strike="noStrike" kern="1200" cap="none" spc="0" normalizeH="0" baseline="0" noProof="0" dirty="0">
              <a:ln>
                <a:noFill/>
              </a:ln>
              <a:solidFill>
                <a:srgbClr val="09164D"/>
              </a:solidFill>
              <a:effectLst/>
              <a:uLnTx/>
              <a:uFillTx/>
              <a:latin typeface="Arial" pitchFamily="34" charset="0"/>
              <a:ea typeface="+mn-ea"/>
              <a:cs typeface="Arial" pitchFamily="34" charset="0"/>
            </a:endParaRPr>
          </a:p>
          <a:p>
            <a:pPr marL="342900" marR="0" lvl="0" indent="-342900" algn="l" defTabSz="914400" rtl="0" eaLnBrk="1" fontAlgn="base" latinLnBrk="0" hangingPunct="1">
              <a:lnSpc>
                <a:spcPct val="100000"/>
              </a:lnSpc>
              <a:spcBef>
                <a:spcPct val="0"/>
              </a:spcBef>
              <a:spcAft>
                <a:spcPct val="0"/>
              </a:spcAft>
              <a:buClr>
                <a:srgbClr val="09164D"/>
              </a:buClr>
              <a:buSzTx/>
              <a:buFont typeface="Wingdings" panose="05000000000000000000" pitchFamily="2" charset="2"/>
              <a:buChar char="§"/>
              <a:tabLst/>
              <a:defRPr/>
            </a:pPr>
            <a:r>
              <a:rPr kumimoji="0" lang="en-US" sz="2100" b="0" i="0" u="none" strike="noStrike" kern="1200" cap="none" spc="0" normalizeH="0" baseline="0" noProof="0" dirty="0">
                <a:ln>
                  <a:noFill/>
                </a:ln>
                <a:solidFill>
                  <a:srgbClr val="09164D"/>
                </a:solidFill>
                <a:effectLst/>
                <a:uLnTx/>
                <a:uFillTx/>
                <a:latin typeface="Arial" pitchFamily="34" charset="0"/>
                <a:ea typeface="+mn-ea"/>
                <a:cs typeface="Arial" pitchFamily="34" charset="0"/>
              </a:rPr>
              <a:t>Calculate</a:t>
            </a:r>
            <a:r>
              <a:rPr kumimoji="0" lang="en-GB" sz="2100" b="0" i="0" u="none" strike="noStrike" kern="1200" cap="none" spc="0" normalizeH="0" baseline="0" noProof="0" dirty="0">
                <a:ln>
                  <a:noFill/>
                </a:ln>
                <a:solidFill>
                  <a:srgbClr val="09164D"/>
                </a:solidFill>
                <a:effectLst/>
                <a:uLnTx/>
                <a:uFillTx/>
                <a:latin typeface="Arial" pitchFamily="34" charset="0"/>
                <a:ea typeface="+mn-ea"/>
                <a:cs typeface="Arial" pitchFamily="34" charset="0"/>
              </a:rPr>
              <a:t> every six months (or more often if preferred)</a:t>
            </a:r>
          </a:p>
          <a:p>
            <a:pPr marL="0" marR="0" lvl="0" indent="0" algn="l" defTabSz="914400" rtl="0" eaLnBrk="1" fontAlgn="base" latinLnBrk="0" hangingPunct="1">
              <a:lnSpc>
                <a:spcPct val="100000"/>
              </a:lnSpc>
              <a:spcBef>
                <a:spcPct val="0"/>
              </a:spcBef>
              <a:spcAft>
                <a:spcPct val="0"/>
              </a:spcAft>
              <a:buClr>
                <a:srgbClr val="09164D"/>
              </a:buClr>
              <a:buSzTx/>
              <a:buFontTx/>
              <a:buNone/>
              <a:tabLst/>
              <a:defRPr/>
            </a:pPr>
            <a:endParaRPr kumimoji="0" lang="en-US" sz="2100" b="0" i="0" u="none" strike="noStrike" kern="1200" cap="none" spc="0" normalizeH="0" baseline="0" noProof="0" dirty="0">
              <a:ln>
                <a:noFill/>
              </a:ln>
              <a:solidFill>
                <a:srgbClr val="000066"/>
              </a:solidFill>
              <a:effectLst/>
              <a:uLnTx/>
              <a:uFillTx/>
              <a:latin typeface="Arial" charset="0"/>
              <a:ea typeface="+mn-ea"/>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100" b="1" i="0" u="none" strike="noStrike" kern="1200" cap="none" spc="0" normalizeH="0" baseline="0" noProof="0" dirty="0">
                <a:ln>
                  <a:noFill/>
                </a:ln>
                <a:solidFill>
                  <a:srgbClr val="09164D"/>
                </a:solidFill>
                <a:effectLst/>
                <a:uLnTx/>
                <a:uFillTx/>
                <a:latin typeface="Arial" pitchFamily="34" charset="0"/>
                <a:ea typeface="+mn-ea"/>
                <a:cs typeface="Arial" pitchFamily="34" charset="0"/>
              </a:rPr>
              <a:t>Suggested cut off points:</a:t>
            </a:r>
          </a:p>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
              <a:tabLst/>
              <a:defRPr/>
            </a:pPr>
            <a:r>
              <a:rPr kumimoji="0" lang="en-US" sz="2100" i="0" u="none" strike="noStrike" kern="1200" cap="none" spc="0" normalizeH="0" baseline="0" noProof="0" dirty="0">
                <a:ln>
                  <a:noFill/>
                </a:ln>
                <a:solidFill>
                  <a:srgbClr val="FF0000"/>
                </a:solidFill>
                <a:effectLst/>
                <a:uLnTx/>
                <a:uFillTx/>
                <a:latin typeface="Arial" pitchFamily="34" charset="0"/>
                <a:ea typeface="+mn-ea"/>
                <a:cs typeface="Arial" pitchFamily="34" charset="0"/>
              </a:rPr>
              <a:t>&lt; 67%  </a:t>
            </a:r>
            <a:r>
              <a:rPr kumimoji="0" lang="en-US" sz="2100" b="0" i="0" u="none" strike="noStrike" kern="1200" cap="none" spc="0" normalizeH="0" baseline="0" noProof="0" dirty="0">
                <a:ln>
                  <a:noFill/>
                </a:ln>
                <a:solidFill>
                  <a:srgbClr val="09164D"/>
                </a:solidFill>
                <a:effectLst/>
                <a:uLnTx/>
                <a:uFillTx/>
                <a:latin typeface="Arial" pitchFamily="34" charset="0"/>
                <a:ea typeface="+mn-ea"/>
                <a:cs typeface="Arial" pitchFamily="34" charset="0"/>
              </a:rPr>
              <a:t>	</a:t>
            </a:r>
            <a:r>
              <a:rPr kumimoji="0" lang="en-US" sz="2100" i="0" u="none" strike="noStrike" kern="1200" cap="none" spc="0" normalizeH="0" baseline="0" noProof="0" dirty="0">
                <a:ln>
                  <a:noFill/>
                </a:ln>
                <a:solidFill>
                  <a:srgbClr val="FF0000"/>
                </a:solidFill>
                <a:effectLst/>
                <a:uLnTx/>
                <a:uFillTx/>
                <a:latin typeface="Arial" pitchFamily="34" charset="0"/>
                <a:ea typeface="+mn-ea"/>
                <a:cs typeface="Arial" pitchFamily="34" charset="0"/>
              </a:rPr>
              <a:t>Red</a:t>
            </a:r>
            <a:r>
              <a:rPr kumimoji="0" lang="en-US" sz="2100" b="0" i="0" u="none" strike="noStrike" kern="1200" cap="none" spc="0" normalizeH="0" baseline="0" noProof="0" dirty="0">
                <a:ln>
                  <a:noFill/>
                </a:ln>
                <a:solidFill>
                  <a:srgbClr val="FF0000"/>
                </a:solidFill>
                <a:effectLst/>
                <a:uLnTx/>
                <a:uFillTx/>
                <a:latin typeface="Arial" pitchFamily="34" charset="0"/>
                <a:ea typeface="+mn-ea"/>
                <a:cs typeface="Arial" pitchFamily="34" charset="0"/>
              </a:rPr>
              <a:t> (major efforts and resources needed for improvements, across 		all domains) </a:t>
            </a:r>
          </a:p>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
              <a:tabLst/>
              <a:defRPr/>
            </a:pPr>
            <a:r>
              <a:rPr lang="en-US" sz="2100" dirty="0">
                <a:solidFill>
                  <a:srgbClr val="FFC000"/>
                </a:solidFill>
                <a:latin typeface="Arial" pitchFamily="34" charset="0"/>
                <a:cs typeface="Arial" pitchFamily="34" charset="0"/>
              </a:rPr>
              <a:t>67-75%  </a:t>
            </a:r>
            <a:r>
              <a:rPr kumimoji="0" lang="en-US" sz="2100" b="0" i="0" u="none" strike="noStrike" kern="1200" cap="none" spc="0" normalizeH="0" baseline="0" noProof="0" dirty="0">
                <a:ln>
                  <a:noFill/>
                </a:ln>
                <a:solidFill>
                  <a:srgbClr val="09164D"/>
                </a:solidFill>
                <a:effectLst/>
                <a:uLnTx/>
                <a:uFillTx/>
                <a:latin typeface="Arial" pitchFamily="34" charset="0"/>
                <a:ea typeface="+mn-ea"/>
                <a:cs typeface="Arial" pitchFamily="34" charset="0"/>
              </a:rPr>
              <a:t>	</a:t>
            </a:r>
            <a:r>
              <a:rPr kumimoji="0" lang="en-US" sz="2100" i="0" u="none" strike="noStrike" kern="1200" cap="none" spc="0" normalizeH="0" baseline="0" noProof="0" dirty="0">
                <a:ln>
                  <a:noFill/>
                </a:ln>
                <a:solidFill>
                  <a:srgbClr val="FFC000"/>
                </a:solidFill>
                <a:effectLst/>
                <a:uLnTx/>
                <a:uFillTx/>
                <a:latin typeface="Arial" pitchFamily="34" charset="0"/>
                <a:ea typeface="+mn-ea"/>
                <a:cs typeface="Arial" pitchFamily="34" charset="0"/>
              </a:rPr>
              <a:t>Yellow</a:t>
            </a:r>
            <a:r>
              <a:rPr kumimoji="0" lang="en-US" sz="2100" b="0" i="0" u="none" strike="noStrike" kern="1200" cap="none" spc="0" normalizeH="0" baseline="0" noProof="0" dirty="0">
                <a:ln>
                  <a:noFill/>
                </a:ln>
                <a:solidFill>
                  <a:srgbClr val="FFC000"/>
                </a:solidFill>
                <a:effectLst/>
                <a:uLnTx/>
                <a:uFillTx/>
                <a:latin typeface="Arial" pitchFamily="34" charset="0"/>
                <a:ea typeface="+mn-ea"/>
                <a:cs typeface="Arial" pitchFamily="34" charset="0"/>
              </a:rPr>
              <a:t> (additional efforts are needed and ongoing maintenance) </a:t>
            </a:r>
            <a:endParaRPr kumimoji="0" lang="en-US" sz="2100" b="0" i="0" u="none" strike="noStrike" kern="1200" cap="none" spc="0" normalizeH="0" baseline="0" noProof="0" dirty="0">
              <a:ln>
                <a:noFill/>
              </a:ln>
              <a:solidFill>
                <a:srgbClr val="09164D"/>
              </a:solidFill>
              <a:effectLst/>
              <a:uLnTx/>
              <a:uFillTx/>
              <a:latin typeface="Arial" pitchFamily="34" charset="0"/>
              <a:ea typeface="+mn-ea"/>
              <a:cs typeface="Arial" pitchFamily="34" charset="0"/>
            </a:endParaRPr>
          </a:p>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
              <a:tabLst/>
              <a:defRPr/>
            </a:pPr>
            <a:r>
              <a:rPr lang="en-US" sz="2100" dirty="0">
                <a:solidFill>
                  <a:srgbClr val="00B050"/>
                </a:solidFill>
                <a:latin typeface="Arial" pitchFamily="34" charset="0"/>
                <a:cs typeface="Arial" pitchFamily="34" charset="0"/>
              </a:rPr>
              <a:t>&gt; 75%   </a:t>
            </a:r>
            <a:r>
              <a:rPr kumimoji="0" lang="en-US" sz="2100" b="0" i="0" u="none" strike="noStrike" kern="1200" cap="none" spc="0" normalizeH="0" baseline="0" noProof="0" dirty="0">
                <a:ln>
                  <a:noFill/>
                </a:ln>
                <a:solidFill>
                  <a:srgbClr val="09164D"/>
                </a:solidFill>
                <a:effectLst/>
                <a:uLnTx/>
                <a:uFillTx/>
                <a:latin typeface="Arial" pitchFamily="34" charset="0"/>
                <a:ea typeface="+mn-ea"/>
                <a:cs typeface="Arial" pitchFamily="34" charset="0"/>
              </a:rPr>
              <a:t>	</a:t>
            </a:r>
            <a:r>
              <a:rPr kumimoji="0" lang="en-US" sz="2100" i="0" u="none" strike="noStrike" kern="1200" cap="none" spc="0" normalizeH="0" baseline="0" noProof="0" dirty="0">
                <a:ln>
                  <a:noFill/>
                </a:ln>
                <a:solidFill>
                  <a:srgbClr val="00B050"/>
                </a:solidFill>
                <a:effectLst/>
                <a:uLnTx/>
                <a:uFillTx/>
                <a:latin typeface="Arial" pitchFamily="34" charset="0"/>
                <a:ea typeface="+mn-ea"/>
                <a:cs typeface="Arial" pitchFamily="34" charset="0"/>
              </a:rPr>
              <a:t>Green</a:t>
            </a:r>
            <a:r>
              <a:rPr kumimoji="0" lang="en-US" sz="2100" b="0" i="0" u="none" strike="noStrike" kern="1200" cap="none" spc="0" normalizeH="0" baseline="0" noProof="0" dirty="0">
                <a:ln>
                  <a:noFill/>
                </a:ln>
                <a:solidFill>
                  <a:srgbClr val="00B050"/>
                </a:solidFill>
                <a:effectLst/>
                <a:uLnTx/>
                <a:uFillTx/>
                <a:latin typeface="Arial" pitchFamily="34" charset="0"/>
                <a:ea typeface="+mn-ea"/>
                <a:cs typeface="Arial" pitchFamily="34" charset="0"/>
              </a:rPr>
              <a:t> (facility is doing well but a small number of indicators could 		still be improved) </a:t>
            </a:r>
            <a:endParaRPr kumimoji="0" lang="en-US" sz="2100" b="0" i="0" u="none" strike="noStrike" kern="1200" cap="none" spc="0" normalizeH="0" baseline="0" noProof="0" dirty="0">
              <a:ln>
                <a:noFill/>
              </a:ln>
              <a:solidFill>
                <a:srgbClr val="09164D"/>
              </a:solidFill>
              <a:effectLst/>
              <a:uLnTx/>
              <a:uFillTx/>
              <a:latin typeface="Arial" pitchFamily="34" charset="0"/>
              <a:ea typeface="+mn-ea"/>
              <a:cs typeface="Arial" pitchFamily="34" charset="0"/>
            </a:endParaRPr>
          </a:p>
          <a:p>
            <a:pPr marL="456960" marR="0" lvl="0" indent="-456960" algn="l" defTabSz="1042504" rtl="0" eaLnBrk="1" fontAlgn="base" latinLnBrk="0" hangingPunct="1">
              <a:lnSpc>
                <a:spcPct val="100000"/>
              </a:lnSpc>
              <a:spcBef>
                <a:spcPct val="20000"/>
              </a:spcBef>
              <a:spcAft>
                <a:spcPct val="0"/>
              </a:spcAft>
              <a:buClr>
                <a:srgbClr val="002060"/>
              </a:buClr>
              <a:buSzTx/>
              <a:buFont typeface="Wingdings" panose="05000000000000000000" pitchFamily="2" charset="2"/>
              <a:buChar char="§"/>
              <a:tabLst/>
              <a:defRPr/>
            </a:pPr>
            <a:endParaRPr kumimoji="0" lang="en-GB" sz="2100" b="0" i="0" u="none" strike="noStrike" kern="1200" cap="none" spc="0" normalizeH="0" baseline="0" noProof="0" dirty="0">
              <a:ln>
                <a:noFill/>
              </a:ln>
              <a:solidFill>
                <a:srgbClr val="09164D"/>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013335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8BC1ED-E885-43C4-851D-773D6FD843DB}"/>
              </a:ext>
            </a:extLst>
          </p:cNvPr>
          <p:cNvSpPr>
            <a:spLocks noGrp="1"/>
          </p:cNvSpPr>
          <p:nvPr>
            <p:ph type="title"/>
          </p:nvPr>
        </p:nvSpPr>
        <p:spPr/>
        <p:txBody>
          <a:bodyPr/>
          <a:lstStyle/>
          <a:p>
            <a:r>
              <a:rPr lang="en-US" dirty="0"/>
              <a:t>Weighting </a:t>
            </a:r>
          </a:p>
        </p:txBody>
      </p:sp>
      <p:sp>
        <p:nvSpPr>
          <p:cNvPr id="3" name="Content Placeholder 2">
            <a:extLst>
              <a:ext uri="{FF2B5EF4-FFF2-40B4-BE49-F238E27FC236}">
                <a16:creationId xmlns:a16="http://schemas.microsoft.com/office/drawing/2014/main" id="{0F0704FB-CDF7-46BE-98C8-268740DF5DBD}"/>
              </a:ext>
            </a:extLst>
          </p:cNvPr>
          <p:cNvSpPr>
            <a:spLocks noGrp="1"/>
          </p:cNvSpPr>
          <p:nvPr>
            <p:ph idx="1"/>
          </p:nvPr>
        </p:nvSpPr>
        <p:spPr>
          <a:xfrm>
            <a:off x="420998" y="3576458"/>
            <a:ext cx="9851401" cy="4671709"/>
          </a:xfrm>
        </p:spPr>
        <p:txBody>
          <a:bodyPr/>
          <a:lstStyle/>
          <a:p>
            <a:r>
              <a:rPr lang="en-US" dirty="0"/>
              <a:t>Final score is a percentage (%) meaning “essential indicators” make up a bigger proportion of the score. </a:t>
            </a:r>
          </a:p>
        </p:txBody>
      </p:sp>
      <p:graphicFrame>
        <p:nvGraphicFramePr>
          <p:cNvPr id="7" name="Table 6">
            <a:extLst>
              <a:ext uri="{FF2B5EF4-FFF2-40B4-BE49-F238E27FC236}">
                <a16:creationId xmlns:a16="http://schemas.microsoft.com/office/drawing/2014/main" id="{1376D7CD-11B2-4DA3-BEB8-7CAE02FBA05F}"/>
              </a:ext>
            </a:extLst>
          </p:cNvPr>
          <p:cNvGraphicFramePr>
            <a:graphicFrameLocks noGrp="1"/>
          </p:cNvGraphicFramePr>
          <p:nvPr>
            <p:extLst>
              <p:ext uri="{D42A27DB-BD31-4B8C-83A1-F6EECF244321}">
                <p14:modId xmlns:p14="http://schemas.microsoft.com/office/powerpoint/2010/main" val="60748794"/>
              </p:ext>
            </p:extLst>
          </p:nvPr>
        </p:nvGraphicFramePr>
        <p:xfrm>
          <a:off x="856681" y="1694252"/>
          <a:ext cx="7128933" cy="1554480"/>
        </p:xfrm>
        <a:graphic>
          <a:graphicData uri="http://schemas.openxmlformats.org/drawingml/2006/table">
            <a:tbl>
              <a:tblPr firstRow="1" bandRow="1">
                <a:tableStyleId>{E8B1032C-EA38-4F05-BA0D-38AFFFC7BED3}</a:tableStyleId>
              </a:tblPr>
              <a:tblGrid>
                <a:gridCol w="2154148">
                  <a:extLst>
                    <a:ext uri="{9D8B030D-6E8A-4147-A177-3AD203B41FA5}">
                      <a16:colId xmlns:a16="http://schemas.microsoft.com/office/drawing/2014/main" val="1101952235"/>
                    </a:ext>
                  </a:extLst>
                </a:gridCol>
                <a:gridCol w="2553630">
                  <a:extLst>
                    <a:ext uri="{9D8B030D-6E8A-4147-A177-3AD203B41FA5}">
                      <a16:colId xmlns:a16="http://schemas.microsoft.com/office/drawing/2014/main" val="1675356788"/>
                    </a:ext>
                  </a:extLst>
                </a:gridCol>
                <a:gridCol w="2421155">
                  <a:extLst>
                    <a:ext uri="{9D8B030D-6E8A-4147-A177-3AD203B41FA5}">
                      <a16:colId xmlns:a16="http://schemas.microsoft.com/office/drawing/2014/main" val="895969997"/>
                    </a:ext>
                  </a:extLst>
                </a:gridCol>
              </a:tblGrid>
              <a:tr h="370840">
                <a:tc>
                  <a:txBody>
                    <a:bodyPr/>
                    <a:lstStyle/>
                    <a:p>
                      <a:r>
                        <a:rPr lang="en-US" dirty="0">
                          <a:solidFill>
                            <a:schemeClr val="accent2"/>
                          </a:solidFill>
                        </a:rPr>
                        <a:t>Indicator</a:t>
                      </a:r>
                    </a:p>
                  </a:txBody>
                  <a:tcPr/>
                </a:tc>
                <a:tc>
                  <a:txBody>
                    <a:bodyPr/>
                    <a:lstStyle/>
                    <a:p>
                      <a:r>
                        <a:rPr lang="en-US" dirty="0">
                          <a:solidFill>
                            <a:schemeClr val="accent2"/>
                          </a:solidFill>
                        </a:rPr>
                        <a:t>Weight </a:t>
                      </a:r>
                    </a:p>
                  </a:txBody>
                  <a:tcPr/>
                </a:tc>
                <a:tc>
                  <a:txBody>
                    <a:bodyPr/>
                    <a:lstStyle/>
                    <a:p>
                      <a:endParaRPr lang="en-US"/>
                    </a:p>
                  </a:txBody>
                  <a:tcPr/>
                </a:tc>
                <a:extLst>
                  <a:ext uri="{0D108BD9-81ED-4DB2-BD59-A6C34878D82A}">
                    <a16:rowId xmlns:a16="http://schemas.microsoft.com/office/drawing/2014/main" val="479364509"/>
                  </a:ext>
                </a:extLst>
              </a:tr>
              <a:tr h="370840">
                <a:tc>
                  <a:txBody>
                    <a:bodyPr/>
                    <a:lstStyle/>
                    <a:p>
                      <a:r>
                        <a:rPr lang="en-US">
                          <a:solidFill>
                            <a:schemeClr val="accent2"/>
                          </a:solidFill>
                        </a:rPr>
                        <a:t>Essential</a:t>
                      </a:r>
                      <a:endParaRPr lang="en-US" dirty="0">
                        <a:solidFill>
                          <a:schemeClr val="accent2"/>
                        </a:solidFill>
                      </a:endParaRPr>
                    </a:p>
                  </a:txBody>
                  <a:tcPr/>
                </a:tc>
                <a:tc>
                  <a:txBody>
                    <a:bodyPr/>
                    <a:lstStyle/>
                    <a:p>
                      <a:r>
                        <a:rPr lang="en-US" dirty="0">
                          <a:solidFill>
                            <a:schemeClr val="accent2"/>
                          </a:solidFill>
                        </a:rPr>
                        <a:t>2 (worth twice as much)</a:t>
                      </a:r>
                    </a:p>
                  </a:txBody>
                  <a:tcPr/>
                </a:tc>
                <a:tc>
                  <a:txBody>
                    <a:bodyPr/>
                    <a:lstStyle/>
                    <a:p>
                      <a:endParaRPr lang="en-US"/>
                    </a:p>
                  </a:txBody>
                  <a:tcPr/>
                </a:tc>
                <a:extLst>
                  <a:ext uri="{0D108BD9-81ED-4DB2-BD59-A6C34878D82A}">
                    <a16:rowId xmlns:a16="http://schemas.microsoft.com/office/drawing/2014/main" val="1852692564"/>
                  </a:ext>
                </a:extLst>
              </a:tr>
              <a:tr h="370840">
                <a:tc>
                  <a:txBody>
                    <a:bodyPr/>
                    <a:lstStyle/>
                    <a:p>
                      <a:r>
                        <a:rPr lang="en-US" b="1">
                          <a:solidFill>
                            <a:schemeClr val="accent2"/>
                          </a:solidFill>
                        </a:rPr>
                        <a:t>Advanced</a:t>
                      </a:r>
                      <a:endParaRPr lang="en-US" dirty="0">
                        <a:solidFill>
                          <a:schemeClr val="accent2"/>
                        </a:solidFill>
                      </a:endParaRPr>
                    </a:p>
                  </a:txBody>
                  <a:tcPr/>
                </a:tc>
                <a:tc>
                  <a:txBody>
                    <a:bodyPr/>
                    <a:lstStyle/>
                    <a:p>
                      <a:r>
                        <a:rPr lang="en-US" dirty="0">
                          <a:solidFill>
                            <a:schemeClr val="accent2"/>
                          </a:solidFill>
                        </a:rPr>
                        <a:t>1 (i.e. no weighting) </a:t>
                      </a:r>
                    </a:p>
                  </a:txBody>
                  <a:tcPr/>
                </a:tc>
                <a:tc>
                  <a:txBody>
                    <a:bodyPr/>
                    <a:lstStyle/>
                    <a:p>
                      <a:endParaRPr lang="en-US" dirty="0"/>
                    </a:p>
                  </a:txBody>
                  <a:tcPr/>
                </a:tc>
                <a:extLst>
                  <a:ext uri="{0D108BD9-81ED-4DB2-BD59-A6C34878D82A}">
                    <a16:rowId xmlns:a16="http://schemas.microsoft.com/office/drawing/2014/main" val="2088411592"/>
                  </a:ext>
                </a:extLst>
              </a:tr>
            </a:tbl>
          </a:graphicData>
        </a:graphic>
      </p:graphicFrame>
    </p:spTree>
    <p:extLst>
      <p:ext uri="{BB962C8B-B14F-4D97-AF65-F5344CB8AC3E}">
        <p14:creationId xmlns:p14="http://schemas.microsoft.com/office/powerpoint/2010/main" val="5567192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aphicFrame>
        <p:nvGraphicFramePr>
          <p:cNvPr id="3" name="Content Placeholder 7">
            <a:extLst>
              <a:ext uri="{FF2B5EF4-FFF2-40B4-BE49-F238E27FC236}">
                <a16:creationId xmlns:a16="http://schemas.microsoft.com/office/drawing/2014/main" id="{BDC947BA-4751-4CE3-A5C6-6D39EB614386}"/>
              </a:ext>
            </a:extLst>
          </p:cNvPr>
          <p:cNvGraphicFramePr>
            <a:graphicFrameLocks noGrp="1"/>
          </p:cNvGraphicFramePr>
          <p:nvPr>
            <p:ph idx="1"/>
            <p:extLst>
              <p:ext uri="{D42A27DB-BD31-4B8C-83A1-F6EECF244321}">
                <p14:modId xmlns:p14="http://schemas.microsoft.com/office/powerpoint/2010/main" val="2403608725"/>
              </p:ext>
            </p:extLst>
          </p:nvPr>
        </p:nvGraphicFramePr>
        <p:xfrm>
          <a:off x="465604" y="1994475"/>
          <a:ext cx="9514737" cy="4676931"/>
        </p:xfrm>
        <a:graphic>
          <a:graphicData uri="http://schemas.openxmlformats.org/drawingml/2006/table">
            <a:tbl>
              <a:tblPr firstRow="1" firstCol="1" bandRow="1"/>
              <a:tblGrid>
                <a:gridCol w="2195913">
                  <a:extLst>
                    <a:ext uri="{9D8B030D-6E8A-4147-A177-3AD203B41FA5}">
                      <a16:colId xmlns:a16="http://schemas.microsoft.com/office/drawing/2014/main" val="2683698102"/>
                    </a:ext>
                  </a:extLst>
                </a:gridCol>
                <a:gridCol w="1049389">
                  <a:extLst>
                    <a:ext uri="{9D8B030D-6E8A-4147-A177-3AD203B41FA5}">
                      <a16:colId xmlns:a16="http://schemas.microsoft.com/office/drawing/2014/main" val="4225183408"/>
                    </a:ext>
                  </a:extLst>
                </a:gridCol>
                <a:gridCol w="1049389">
                  <a:extLst>
                    <a:ext uri="{9D8B030D-6E8A-4147-A177-3AD203B41FA5}">
                      <a16:colId xmlns:a16="http://schemas.microsoft.com/office/drawing/2014/main" val="1787178179"/>
                    </a:ext>
                  </a:extLst>
                </a:gridCol>
                <a:gridCol w="1049389">
                  <a:extLst>
                    <a:ext uri="{9D8B030D-6E8A-4147-A177-3AD203B41FA5}">
                      <a16:colId xmlns:a16="http://schemas.microsoft.com/office/drawing/2014/main" val="3143433903"/>
                    </a:ext>
                  </a:extLst>
                </a:gridCol>
                <a:gridCol w="1059467">
                  <a:extLst>
                    <a:ext uri="{9D8B030D-6E8A-4147-A177-3AD203B41FA5}">
                      <a16:colId xmlns:a16="http://schemas.microsoft.com/office/drawing/2014/main" val="3467944829"/>
                    </a:ext>
                  </a:extLst>
                </a:gridCol>
                <a:gridCol w="803469">
                  <a:extLst>
                    <a:ext uri="{9D8B030D-6E8A-4147-A177-3AD203B41FA5}">
                      <a16:colId xmlns:a16="http://schemas.microsoft.com/office/drawing/2014/main" val="1363353792"/>
                    </a:ext>
                  </a:extLst>
                </a:gridCol>
                <a:gridCol w="1114541">
                  <a:extLst>
                    <a:ext uri="{9D8B030D-6E8A-4147-A177-3AD203B41FA5}">
                      <a16:colId xmlns:a16="http://schemas.microsoft.com/office/drawing/2014/main" val="335947640"/>
                    </a:ext>
                  </a:extLst>
                </a:gridCol>
                <a:gridCol w="1193180">
                  <a:extLst>
                    <a:ext uri="{9D8B030D-6E8A-4147-A177-3AD203B41FA5}">
                      <a16:colId xmlns:a16="http://schemas.microsoft.com/office/drawing/2014/main" val="855795240"/>
                    </a:ext>
                  </a:extLst>
                </a:gridCol>
              </a:tblGrid>
              <a:tr h="1151220">
                <a:tc>
                  <a:txBody>
                    <a:bodyPr/>
                    <a:lstStyle/>
                    <a:p>
                      <a:pPr marL="0" marR="0">
                        <a:lnSpc>
                          <a:spcPct val="107000"/>
                        </a:lnSpc>
                        <a:spcBef>
                          <a:spcPts val="0"/>
                        </a:spcBef>
                        <a:spcAft>
                          <a:spcPts val="800"/>
                        </a:spcAft>
                      </a:pPr>
                      <a:r>
                        <a:rPr lang="en-US" sz="1000" dirty="0">
                          <a:effectLst/>
                          <a:latin typeface="+mn-lt"/>
                          <a:ea typeface="DengXian" panose="02010600030101010101" pitchFamily="2" charset="-122"/>
                          <a:cs typeface="Times New Roman" panose="02020603050405020304" pitchFamily="18" charset="0"/>
                        </a:rPr>
                        <a:t> </a:t>
                      </a:r>
                      <a:r>
                        <a:rPr lang="en-US" sz="2400" b="1" kern="1200" dirty="0">
                          <a:solidFill>
                            <a:srgbClr val="0092CC"/>
                          </a:solidFill>
                          <a:latin typeface="+mj-lt"/>
                          <a:ea typeface="+mj-ea"/>
                          <a:cs typeface="+mj-cs"/>
                        </a:rPr>
                        <a:t>Example scoring (no weighting) </a:t>
                      </a:r>
                      <a:endParaRPr lang="en-US" sz="3200" b="1" kern="1200" dirty="0">
                        <a:solidFill>
                          <a:srgbClr val="0092CC"/>
                        </a:solidFill>
                        <a:latin typeface="+mj-lt"/>
                        <a:ea typeface="+mj-ea"/>
                        <a:cs typeface="+mj-cs"/>
                      </a:endParaRPr>
                    </a:p>
                  </a:txBody>
                  <a:tcPr marL="54276" marR="54276" marT="857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000" b="1" dirty="0">
                          <a:effectLst/>
                          <a:latin typeface="+mn-lt"/>
                          <a:ea typeface="DengXian" panose="02010600030101010101" pitchFamily="2" charset="-122"/>
                          <a:cs typeface="Times New Roman" panose="02020603050405020304" pitchFamily="18" charset="0"/>
                        </a:rPr>
                        <a:t>Number of indicators fully meeting minimum standards (2)</a:t>
                      </a:r>
                      <a:endParaRPr lang="en-US" sz="10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a:lnSpc>
                          <a:spcPct val="107000"/>
                        </a:lnSpc>
                        <a:spcBef>
                          <a:spcPts val="0"/>
                        </a:spcBef>
                        <a:spcAft>
                          <a:spcPts val="800"/>
                        </a:spcAft>
                      </a:pPr>
                      <a:r>
                        <a:rPr lang="en-US" sz="1000" b="1" dirty="0">
                          <a:effectLst/>
                          <a:latin typeface="+mn-lt"/>
                          <a:ea typeface="DengXian" panose="02010600030101010101" pitchFamily="2" charset="-122"/>
                          <a:cs typeface="Times New Roman" panose="02020603050405020304" pitchFamily="18" charset="0"/>
                        </a:rPr>
                        <a:t>Number of indicators partially meeting minimum standards and can still be improved (1)</a:t>
                      </a:r>
                      <a:endParaRPr lang="en-US" sz="10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800"/>
                        </a:spcAft>
                      </a:pPr>
                      <a:r>
                        <a:rPr lang="en-US" sz="1000" b="1" dirty="0">
                          <a:effectLst/>
                          <a:latin typeface="+mn-lt"/>
                          <a:ea typeface="DengXian" panose="02010600030101010101" pitchFamily="2" charset="-122"/>
                          <a:cs typeface="Times New Roman" panose="02020603050405020304" pitchFamily="18" charset="0"/>
                        </a:rPr>
                        <a:t>Number of indicators that do not  meet standards (0)</a:t>
                      </a:r>
                      <a:endParaRPr lang="en-US" sz="10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lnSpc>
                          <a:spcPct val="107000"/>
                        </a:lnSpc>
                        <a:spcBef>
                          <a:spcPts val="0"/>
                        </a:spcBef>
                        <a:spcAft>
                          <a:spcPts val="800"/>
                        </a:spcAft>
                      </a:pPr>
                      <a:r>
                        <a:rPr lang="en-US" sz="1200" b="1" dirty="0">
                          <a:effectLst/>
                          <a:latin typeface="+mn-lt"/>
                          <a:ea typeface="DengXian" panose="02010600030101010101" pitchFamily="2" charset="-122"/>
                          <a:cs typeface="Times New Roman" panose="02020603050405020304" pitchFamily="18" charset="0"/>
                        </a:rPr>
                        <a:t>Total across all indicators </a:t>
                      </a:r>
                    </a:p>
                    <a:p>
                      <a:pPr marL="0" marR="0" algn="ctr">
                        <a:lnSpc>
                          <a:spcPct val="107000"/>
                        </a:lnSpc>
                        <a:spcBef>
                          <a:spcPts val="0"/>
                        </a:spcBef>
                        <a:spcAft>
                          <a:spcPts val="800"/>
                        </a:spcAft>
                      </a:pPr>
                      <a:r>
                        <a:rPr lang="en-US" sz="1200" b="1" dirty="0">
                          <a:effectLst/>
                          <a:latin typeface="+mn-lt"/>
                          <a:ea typeface="DengXian" panose="02010600030101010101" pitchFamily="2" charset="-122"/>
                          <a:cs typeface="Times New Roman" panose="02020603050405020304" pitchFamily="18" charset="0"/>
                        </a:rPr>
                        <a:t>(Numerator)</a:t>
                      </a:r>
                      <a:endParaRPr lang="en-US" sz="12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200" dirty="0">
                          <a:effectLst/>
                          <a:latin typeface="+mn-lt"/>
                          <a:ea typeface="DengXian" panose="02010600030101010101" pitchFamily="2" charset="-122"/>
                          <a:cs typeface="Times New Roman" panose="02020603050405020304" pitchFamily="18" charset="0"/>
                        </a:rPr>
                        <a:t>Number of indicators assessed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800"/>
                        </a:spcAft>
                      </a:pPr>
                      <a:r>
                        <a:rPr lang="en-US" sz="1200" b="1" dirty="0">
                          <a:effectLst/>
                          <a:latin typeface="+mn-lt"/>
                          <a:ea typeface="DengXian" panose="02010600030101010101" pitchFamily="2" charset="-122"/>
                          <a:cs typeface="Times New Roman" panose="02020603050405020304" pitchFamily="18" charset="0"/>
                        </a:rPr>
                        <a:t>Maximum score </a:t>
                      </a:r>
                    </a:p>
                    <a:p>
                      <a:pPr marL="0" marR="0" algn="ctr">
                        <a:lnSpc>
                          <a:spcPct val="107000"/>
                        </a:lnSpc>
                        <a:spcBef>
                          <a:spcPts val="0"/>
                        </a:spcBef>
                        <a:spcAft>
                          <a:spcPts val="800"/>
                        </a:spcAft>
                      </a:pPr>
                      <a:r>
                        <a:rPr lang="en-US" sz="1200" b="1" dirty="0">
                          <a:effectLst/>
                          <a:latin typeface="+mn-lt"/>
                          <a:ea typeface="DengXian" panose="02010600030101010101" pitchFamily="2" charset="-122"/>
                          <a:cs typeface="Times New Roman" panose="02020603050405020304" pitchFamily="18" charset="0"/>
                        </a:rPr>
                        <a:t>(Indicators x 2) </a:t>
                      </a:r>
                    </a:p>
                    <a:p>
                      <a:pPr marL="0" marR="0" algn="ctr">
                        <a:lnSpc>
                          <a:spcPct val="107000"/>
                        </a:lnSpc>
                        <a:spcBef>
                          <a:spcPts val="0"/>
                        </a:spcBef>
                        <a:spcAft>
                          <a:spcPts val="800"/>
                        </a:spcAft>
                      </a:pPr>
                      <a:r>
                        <a:rPr lang="en-US" sz="1200" b="1" dirty="0">
                          <a:effectLst/>
                          <a:latin typeface="+mn-lt"/>
                          <a:ea typeface="DengXian" panose="02010600030101010101" pitchFamily="2" charset="-122"/>
                          <a:cs typeface="Times New Roman" panose="02020603050405020304" pitchFamily="18" charset="0"/>
                        </a:rPr>
                        <a:t>(Denominator) </a:t>
                      </a:r>
                      <a:endParaRPr lang="en-US" sz="12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200" b="1" dirty="0">
                          <a:effectLst/>
                          <a:latin typeface="+mn-lt"/>
                          <a:ea typeface="DengXian" panose="02010600030101010101" pitchFamily="2" charset="-122"/>
                          <a:cs typeface="Times New Roman" panose="02020603050405020304" pitchFamily="18" charset="0"/>
                        </a:rPr>
                        <a:t>Domain score </a:t>
                      </a:r>
                    </a:p>
                    <a:p>
                      <a:pPr marL="0" marR="0" algn="ctr">
                        <a:lnSpc>
                          <a:spcPct val="107000"/>
                        </a:lnSpc>
                        <a:spcBef>
                          <a:spcPts val="0"/>
                        </a:spcBef>
                        <a:spcAft>
                          <a:spcPts val="800"/>
                        </a:spcAft>
                      </a:pPr>
                      <a:r>
                        <a:rPr lang="en-US" sz="1200" b="1" dirty="0">
                          <a:effectLst/>
                          <a:latin typeface="+mn-lt"/>
                          <a:ea typeface="DengXian" panose="02010600030101010101" pitchFamily="2" charset="-122"/>
                          <a:cs typeface="Times New Roman" panose="02020603050405020304" pitchFamily="18" charset="0"/>
                        </a:rPr>
                        <a:t>(%)</a:t>
                      </a:r>
                      <a:endParaRPr lang="en-US" sz="12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499300782"/>
                  </a:ext>
                </a:extLst>
              </a:tr>
              <a:tr h="415639">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Water</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4 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10</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18</a:t>
                      </a: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56 </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2527561"/>
                  </a:ext>
                </a:extLst>
              </a:tr>
              <a:tr h="568468">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Sanitation</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5 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lnSpc>
                          <a:spcPct val="107000"/>
                        </a:lnSpc>
                        <a:spcBef>
                          <a:spcPts val="0"/>
                        </a:spcBef>
                        <a:spcAft>
                          <a:spcPts val="800"/>
                        </a:spcAft>
                      </a:pPr>
                      <a:r>
                        <a:rPr lang="en-US" sz="1400" b="1">
                          <a:effectLst/>
                          <a:latin typeface="+mn-lt"/>
                          <a:ea typeface="DengXian" panose="02010600030101010101" pitchFamily="2" charset="-122"/>
                          <a:cs typeface="Times New Roman" panose="02020603050405020304" pitchFamily="18" charset="0"/>
                        </a:rPr>
                        <a:t> 11</a:t>
                      </a:r>
                      <a:endParaRPr lang="en-US" sz="140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18</a:t>
                      </a: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 61</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451574452"/>
                  </a:ext>
                </a:extLst>
              </a:tr>
              <a:tr h="415639">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Health care waste</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 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18</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10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20</a:t>
                      </a: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90</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532317831"/>
                  </a:ext>
                </a:extLst>
              </a:tr>
              <a:tr h="415639">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Hand hygiene</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10</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12</a:t>
                      </a: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 </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4"/>
                      <a:tile tx="0" ty="0" sx="100000" sy="100000" flip="none" algn="tl"/>
                    </a:blipFill>
                  </a:tcPr>
                </a:tc>
                <a:extLst>
                  <a:ext uri="{0D108BD9-81ED-4DB2-BD59-A6C34878D82A}">
                    <a16:rowId xmlns:a16="http://schemas.microsoft.com/office/drawing/2014/main" val="3789665222"/>
                  </a:ext>
                </a:extLst>
              </a:tr>
              <a:tr h="568468">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Environmental cleaning</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3 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8</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16</a:t>
                      </a: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 50</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346765847"/>
                  </a:ext>
                </a:extLst>
              </a:tr>
              <a:tr h="568468">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Management</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 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8</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16</a:t>
                      </a: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 50</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371697593"/>
                  </a:ext>
                </a:extLst>
              </a:tr>
              <a:tr h="568468">
                <a:tc gridSpan="4">
                  <a:txBody>
                    <a:bodyPr/>
                    <a:lstStyle/>
                    <a:p>
                      <a:pPr marL="0" marR="0" algn="r">
                        <a:lnSpc>
                          <a:spcPct val="107000"/>
                        </a:lnSpc>
                        <a:spcBef>
                          <a:spcPts val="0"/>
                        </a:spcBef>
                        <a:spcAft>
                          <a:spcPts val="800"/>
                        </a:spcAft>
                      </a:pPr>
                      <a:r>
                        <a:rPr lang="en-US" sz="2400" b="1" dirty="0">
                          <a:effectLst/>
                          <a:latin typeface="+mn-lt"/>
                          <a:ea typeface="DengXian" panose="02010600030101010101" pitchFamily="2" charset="-122"/>
                          <a:cs typeface="Times New Roman" panose="02020603050405020304" pitchFamily="18" charset="0"/>
                        </a:rPr>
                        <a:t>OVERALL WASH FIT SCORE</a:t>
                      </a:r>
                      <a:r>
                        <a:rPr lang="en-US" sz="2400" dirty="0">
                          <a:effectLst/>
                          <a:latin typeface="+mn-lt"/>
                          <a:ea typeface="DengXian" panose="02010600030101010101" pitchFamily="2" charset="-122"/>
                          <a:cs typeface="Times New Roman" panose="02020603050405020304" pitchFamily="18" charset="0"/>
                        </a:rPr>
                        <a:t> </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marL="0" marR="0" algn="ctr">
                        <a:lnSpc>
                          <a:spcPct val="107000"/>
                        </a:lnSpc>
                        <a:spcBef>
                          <a:spcPts val="0"/>
                        </a:spcBef>
                        <a:spcAft>
                          <a:spcPts val="800"/>
                        </a:spcAft>
                      </a:pP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pPr marL="0" marR="0" algn="ctr">
                        <a:lnSpc>
                          <a:spcPct val="107000"/>
                        </a:lnSpc>
                        <a:spcBef>
                          <a:spcPts val="0"/>
                        </a:spcBef>
                        <a:spcAft>
                          <a:spcPts val="800"/>
                        </a:spcAft>
                      </a:pP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pPr marL="0" marR="0" algn="ctr">
                        <a:lnSpc>
                          <a:spcPct val="107000"/>
                        </a:lnSpc>
                        <a:spcBef>
                          <a:spcPts val="0"/>
                        </a:spcBef>
                        <a:spcAft>
                          <a:spcPts val="800"/>
                        </a:spcAft>
                      </a:pP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 65</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50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100</a:t>
                      </a: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endParaRPr lang="en-US" sz="1400" b="1"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4"/>
                      <a:tile tx="0" ty="0" sx="100000" sy="100000" flip="none" algn="tl"/>
                    </a:blipFill>
                  </a:tcPr>
                </a:tc>
                <a:extLst>
                  <a:ext uri="{0D108BD9-81ED-4DB2-BD59-A6C34878D82A}">
                    <a16:rowId xmlns:a16="http://schemas.microsoft.com/office/drawing/2014/main" val="578032495"/>
                  </a:ext>
                </a:extLst>
              </a:tr>
            </a:tbl>
          </a:graphicData>
        </a:graphic>
      </p:graphicFrame>
      <p:sp>
        <p:nvSpPr>
          <p:cNvPr id="8" name="Title 1">
            <a:extLst>
              <a:ext uri="{FF2B5EF4-FFF2-40B4-BE49-F238E27FC236}">
                <a16:creationId xmlns:a16="http://schemas.microsoft.com/office/drawing/2014/main" id="{1D45FC54-65EF-490E-B530-B8CFA8A5F737}"/>
              </a:ext>
            </a:extLst>
          </p:cNvPr>
          <p:cNvSpPr>
            <a:spLocks noGrp="1"/>
          </p:cNvSpPr>
          <p:nvPr>
            <p:ph type="title"/>
          </p:nvPr>
        </p:nvSpPr>
        <p:spPr>
          <a:xfrm>
            <a:off x="465604" y="661795"/>
            <a:ext cx="7262191" cy="1200459"/>
          </a:xfrm>
          <a:solidFill>
            <a:schemeClr val="bg1"/>
          </a:solidFill>
        </p:spPr>
        <p:txBody>
          <a:bodyPr>
            <a:noAutofit/>
          </a:bodyPr>
          <a:lstStyle/>
          <a:p>
            <a:pPr>
              <a:buFont typeface="Times New Roman" charset="0"/>
              <a:buNone/>
              <a:defRPr/>
            </a:pPr>
            <a:br>
              <a:rPr lang="en-US" sz="3100" dirty="0"/>
            </a:br>
            <a:r>
              <a:rPr lang="en-US" sz="3100" dirty="0"/>
              <a:t>Calculate the missing information in the table below</a:t>
            </a:r>
          </a:p>
        </p:txBody>
      </p:sp>
    </p:spTree>
    <p:extLst>
      <p:ext uri="{BB962C8B-B14F-4D97-AF65-F5344CB8AC3E}">
        <p14:creationId xmlns:p14="http://schemas.microsoft.com/office/powerpoint/2010/main" val="20153699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aphicFrame>
        <p:nvGraphicFramePr>
          <p:cNvPr id="3" name="Content Placeholder 7">
            <a:extLst>
              <a:ext uri="{FF2B5EF4-FFF2-40B4-BE49-F238E27FC236}">
                <a16:creationId xmlns:a16="http://schemas.microsoft.com/office/drawing/2014/main" id="{BDC947BA-4751-4CE3-A5C6-6D39EB614386}"/>
              </a:ext>
            </a:extLst>
          </p:cNvPr>
          <p:cNvGraphicFramePr>
            <a:graphicFrameLocks noGrp="1"/>
          </p:cNvGraphicFramePr>
          <p:nvPr>
            <p:ph idx="1"/>
          </p:nvPr>
        </p:nvGraphicFramePr>
        <p:xfrm>
          <a:off x="465604" y="1994475"/>
          <a:ext cx="9514737" cy="4676931"/>
        </p:xfrm>
        <a:graphic>
          <a:graphicData uri="http://schemas.openxmlformats.org/drawingml/2006/table">
            <a:tbl>
              <a:tblPr firstRow="1" firstCol="1" bandRow="1"/>
              <a:tblGrid>
                <a:gridCol w="2195913">
                  <a:extLst>
                    <a:ext uri="{9D8B030D-6E8A-4147-A177-3AD203B41FA5}">
                      <a16:colId xmlns:a16="http://schemas.microsoft.com/office/drawing/2014/main" val="2683698102"/>
                    </a:ext>
                  </a:extLst>
                </a:gridCol>
                <a:gridCol w="1049389">
                  <a:extLst>
                    <a:ext uri="{9D8B030D-6E8A-4147-A177-3AD203B41FA5}">
                      <a16:colId xmlns:a16="http://schemas.microsoft.com/office/drawing/2014/main" val="4225183408"/>
                    </a:ext>
                  </a:extLst>
                </a:gridCol>
                <a:gridCol w="1049389">
                  <a:extLst>
                    <a:ext uri="{9D8B030D-6E8A-4147-A177-3AD203B41FA5}">
                      <a16:colId xmlns:a16="http://schemas.microsoft.com/office/drawing/2014/main" val="1787178179"/>
                    </a:ext>
                  </a:extLst>
                </a:gridCol>
                <a:gridCol w="1049389">
                  <a:extLst>
                    <a:ext uri="{9D8B030D-6E8A-4147-A177-3AD203B41FA5}">
                      <a16:colId xmlns:a16="http://schemas.microsoft.com/office/drawing/2014/main" val="3143433903"/>
                    </a:ext>
                  </a:extLst>
                </a:gridCol>
                <a:gridCol w="1059467">
                  <a:extLst>
                    <a:ext uri="{9D8B030D-6E8A-4147-A177-3AD203B41FA5}">
                      <a16:colId xmlns:a16="http://schemas.microsoft.com/office/drawing/2014/main" val="3467944829"/>
                    </a:ext>
                  </a:extLst>
                </a:gridCol>
                <a:gridCol w="803469">
                  <a:extLst>
                    <a:ext uri="{9D8B030D-6E8A-4147-A177-3AD203B41FA5}">
                      <a16:colId xmlns:a16="http://schemas.microsoft.com/office/drawing/2014/main" val="1363353792"/>
                    </a:ext>
                  </a:extLst>
                </a:gridCol>
                <a:gridCol w="1114541">
                  <a:extLst>
                    <a:ext uri="{9D8B030D-6E8A-4147-A177-3AD203B41FA5}">
                      <a16:colId xmlns:a16="http://schemas.microsoft.com/office/drawing/2014/main" val="335947640"/>
                    </a:ext>
                  </a:extLst>
                </a:gridCol>
                <a:gridCol w="1193180">
                  <a:extLst>
                    <a:ext uri="{9D8B030D-6E8A-4147-A177-3AD203B41FA5}">
                      <a16:colId xmlns:a16="http://schemas.microsoft.com/office/drawing/2014/main" val="855795240"/>
                    </a:ext>
                  </a:extLst>
                </a:gridCol>
              </a:tblGrid>
              <a:tr h="1151220">
                <a:tc>
                  <a:txBody>
                    <a:bodyPr/>
                    <a:lstStyle/>
                    <a:p>
                      <a:pPr marL="0" marR="0">
                        <a:lnSpc>
                          <a:spcPct val="107000"/>
                        </a:lnSpc>
                        <a:spcBef>
                          <a:spcPts val="0"/>
                        </a:spcBef>
                        <a:spcAft>
                          <a:spcPts val="800"/>
                        </a:spcAft>
                      </a:pPr>
                      <a:r>
                        <a:rPr lang="en-US" sz="1000" dirty="0">
                          <a:effectLst/>
                          <a:latin typeface="+mn-lt"/>
                          <a:ea typeface="DengXian" panose="02010600030101010101" pitchFamily="2" charset="-122"/>
                          <a:cs typeface="Times New Roman" panose="02020603050405020304" pitchFamily="18" charset="0"/>
                        </a:rPr>
                        <a:t> </a:t>
                      </a:r>
                      <a:r>
                        <a:rPr lang="en-US" sz="2400" b="1" kern="1200" dirty="0">
                          <a:solidFill>
                            <a:srgbClr val="0092CC"/>
                          </a:solidFill>
                          <a:latin typeface="+mj-lt"/>
                          <a:ea typeface="+mj-ea"/>
                          <a:cs typeface="+mj-cs"/>
                        </a:rPr>
                        <a:t>Example scoring (no weighting) </a:t>
                      </a:r>
                      <a:endParaRPr lang="en-US" sz="3200" b="1" kern="1200" dirty="0">
                        <a:solidFill>
                          <a:srgbClr val="0092CC"/>
                        </a:solidFill>
                        <a:latin typeface="+mj-lt"/>
                        <a:ea typeface="+mj-ea"/>
                        <a:cs typeface="+mj-cs"/>
                      </a:endParaRPr>
                    </a:p>
                  </a:txBody>
                  <a:tcPr marL="54276" marR="54276" marT="857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000" b="1" dirty="0">
                          <a:effectLst/>
                          <a:latin typeface="+mn-lt"/>
                          <a:ea typeface="DengXian" panose="02010600030101010101" pitchFamily="2" charset="-122"/>
                          <a:cs typeface="Times New Roman" panose="02020603050405020304" pitchFamily="18" charset="0"/>
                        </a:rPr>
                        <a:t>Number of indicators fully meeting minimum standards (2)</a:t>
                      </a:r>
                      <a:endParaRPr lang="en-US" sz="10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a:lnSpc>
                          <a:spcPct val="107000"/>
                        </a:lnSpc>
                        <a:spcBef>
                          <a:spcPts val="0"/>
                        </a:spcBef>
                        <a:spcAft>
                          <a:spcPts val="800"/>
                        </a:spcAft>
                      </a:pPr>
                      <a:r>
                        <a:rPr lang="en-US" sz="1000" b="1" dirty="0">
                          <a:effectLst/>
                          <a:latin typeface="+mn-lt"/>
                          <a:ea typeface="DengXian" panose="02010600030101010101" pitchFamily="2" charset="-122"/>
                          <a:cs typeface="Times New Roman" panose="02020603050405020304" pitchFamily="18" charset="0"/>
                        </a:rPr>
                        <a:t>Number of indicators partially meeting minimum standards and can still be improved (1)</a:t>
                      </a:r>
                      <a:endParaRPr lang="en-US" sz="10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800"/>
                        </a:spcAft>
                      </a:pPr>
                      <a:r>
                        <a:rPr lang="en-US" sz="1000" b="1" dirty="0">
                          <a:effectLst/>
                          <a:latin typeface="+mn-lt"/>
                          <a:ea typeface="DengXian" panose="02010600030101010101" pitchFamily="2" charset="-122"/>
                          <a:cs typeface="Times New Roman" panose="02020603050405020304" pitchFamily="18" charset="0"/>
                        </a:rPr>
                        <a:t>Number of indicators that do not  meet standards (0)</a:t>
                      </a:r>
                      <a:endParaRPr lang="en-US" sz="10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lnSpc>
                          <a:spcPct val="107000"/>
                        </a:lnSpc>
                        <a:spcBef>
                          <a:spcPts val="0"/>
                        </a:spcBef>
                        <a:spcAft>
                          <a:spcPts val="800"/>
                        </a:spcAft>
                      </a:pPr>
                      <a:r>
                        <a:rPr lang="en-US" sz="1200" b="1" dirty="0">
                          <a:effectLst/>
                          <a:latin typeface="+mn-lt"/>
                          <a:ea typeface="DengXian" panose="02010600030101010101" pitchFamily="2" charset="-122"/>
                          <a:cs typeface="Times New Roman" panose="02020603050405020304" pitchFamily="18" charset="0"/>
                        </a:rPr>
                        <a:t>Total across all indicators </a:t>
                      </a:r>
                    </a:p>
                    <a:p>
                      <a:pPr marL="0" marR="0" algn="ctr">
                        <a:lnSpc>
                          <a:spcPct val="107000"/>
                        </a:lnSpc>
                        <a:spcBef>
                          <a:spcPts val="0"/>
                        </a:spcBef>
                        <a:spcAft>
                          <a:spcPts val="800"/>
                        </a:spcAft>
                      </a:pPr>
                      <a:r>
                        <a:rPr lang="en-US" sz="1200" b="1" dirty="0">
                          <a:effectLst/>
                          <a:latin typeface="+mn-lt"/>
                          <a:ea typeface="DengXian" panose="02010600030101010101" pitchFamily="2" charset="-122"/>
                          <a:cs typeface="Times New Roman" panose="02020603050405020304" pitchFamily="18" charset="0"/>
                        </a:rPr>
                        <a:t>(Numerator)</a:t>
                      </a:r>
                      <a:endParaRPr lang="en-US" sz="12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200" dirty="0">
                          <a:effectLst/>
                          <a:latin typeface="+mn-lt"/>
                          <a:ea typeface="DengXian" panose="02010600030101010101" pitchFamily="2" charset="-122"/>
                          <a:cs typeface="Times New Roman" panose="02020603050405020304" pitchFamily="18" charset="0"/>
                        </a:rPr>
                        <a:t>Number of indicators assessed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800"/>
                        </a:spcAft>
                      </a:pPr>
                      <a:r>
                        <a:rPr lang="en-US" sz="1200" b="1" dirty="0">
                          <a:effectLst/>
                          <a:latin typeface="+mn-lt"/>
                          <a:ea typeface="DengXian" panose="02010600030101010101" pitchFamily="2" charset="-122"/>
                          <a:cs typeface="Times New Roman" panose="02020603050405020304" pitchFamily="18" charset="0"/>
                        </a:rPr>
                        <a:t>Maximum score </a:t>
                      </a:r>
                    </a:p>
                    <a:p>
                      <a:pPr marL="0" marR="0" algn="ctr">
                        <a:lnSpc>
                          <a:spcPct val="107000"/>
                        </a:lnSpc>
                        <a:spcBef>
                          <a:spcPts val="0"/>
                        </a:spcBef>
                        <a:spcAft>
                          <a:spcPts val="800"/>
                        </a:spcAft>
                      </a:pPr>
                      <a:r>
                        <a:rPr lang="en-US" sz="1200" b="1" dirty="0">
                          <a:effectLst/>
                          <a:latin typeface="+mn-lt"/>
                          <a:ea typeface="DengXian" panose="02010600030101010101" pitchFamily="2" charset="-122"/>
                          <a:cs typeface="Times New Roman" panose="02020603050405020304" pitchFamily="18" charset="0"/>
                        </a:rPr>
                        <a:t>(Indicators x 2) </a:t>
                      </a:r>
                    </a:p>
                    <a:p>
                      <a:pPr marL="0" marR="0" algn="ctr">
                        <a:lnSpc>
                          <a:spcPct val="107000"/>
                        </a:lnSpc>
                        <a:spcBef>
                          <a:spcPts val="0"/>
                        </a:spcBef>
                        <a:spcAft>
                          <a:spcPts val="800"/>
                        </a:spcAft>
                      </a:pPr>
                      <a:r>
                        <a:rPr lang="en-US" sz="1200" b="1" dirty="0">
                          <a:effectLst/>
                          <a:latin typeface="+mn-lt"/>
                          <a:ea typeface="DengXian" panose="02010600030101010101" pitchFamily="2" charset="-122"/>
                          <a:cs typeface="Times New Roman" panose="02020603050405020304" pitchFamily="18" charset="0"/>
                        </a:rPr>
                        <a:t>(Denominator) </a:t>
                      </a:r>
                      <a:endParaRPr lang="en-US" sz="12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200" b="1" dirty="0">
                          <a:effectLst/>
                          <a:latin typeface="+mn-lt"/>
                          <a:ea typeface="DengXian" panose="02010600030101010101" pitchFamily="2" charset="-122"/>
                          <a:cs typeface="Times New Roman" panose="02020603050405020304" pitchFamily="18" charset="0"/>
                        </a:rPr>
                        <a:t>Domain score </a:t>
                      </a:r>
                    </a:p>
                    <a:p>
                      <a:pPr marL="0" marR="0" algn="ctr">
                        <a:lnSpc>
                          <a:spcPct val="107000"/>
                        </a:lnSpc>
                        <a:spcBef>
                          <a:spcPts val="0"/>
                        </a:spcBef>
                        <a:spcAft>
                          <a:spcPts val="800"/>
                        </a:spcAft>
                      </a:pPr>
                      <a:r>
                        <a:rPr lang="en-US" sz="1200" b="1" dirty="0">
                          <a:effectLst/>
                          <a:latin typeface="+mn-lt"/>
                          <a:ea typeface="DengXian" panose="02010600030101010101" pitchFamily="2" charset="-122"/>
                          <a:cs typeface="Times New Roman" panose="02020603050405020304" pitchFamily="18" charset="0"/>
                        </a:rPr>
                        <a:t>(%)</a:t>
                      </a:r>
                      <a:endParaRPr lang="en-US" sz="12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499300782"/>
                  </a:ext>
                </a:extLst>
              </a:tr>
              <a:tr h="415639">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Water</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4 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10</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18</a:t>
                      </a: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56 </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2527561"/>
                  </a:ext>
                </a:extLst>
              </a:tr>
              <a:tr h="568468">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Sanitation</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5 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11</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18</a:t>
                      </a: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 61</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451574452"/>
                  </a:ext>
                </a:extLst>
              </a:tr>
              <a:tr h="415639">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Health care waste</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 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18</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10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20</a:t>
                      </a: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90</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532317831"/>
                  </a:ext>
                </a:extLst>
              </a:tr>
              <a:tr h="415639">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Hand hygiene</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10</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12</a:t>
                      </a: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 83</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789665222"/>
                  </a:ext>
                </a:extLst>
              </a:tr>
              <a:tr h="568468">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Environmental cleaning</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3 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8</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16</a:t>
                      </a: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 50</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346765847"/>
                  </a:ext>
                </a:extLst>
              </a:tr>
              <a:tr h="568468">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Management</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 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8</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16</a:t>
                      </a: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 50</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371697593"/>
                  </a:ext>
                </a:extLst>
              </a:tr>
              <a:tr h="568468">
                <a:tc gridSpan="4">
                  <a:txBody>
                    <a:bodyPr/>
                    <a:lstStyle/>
                    <a:p>
                      <a:pPr marL="0" marR="0" algn="r">
                        <a:lnSpc>
                          <a:spcPct val="107000"/>
                        </a:lnSpc>
                        <a:spcBef>
                          <a:spcPts val="0"/>
                        </a:spcBef>
                        <a:spcAft>
                          <a:spcPts val="800"/>
                        </a:spcAft>
                      </a:pPr>
                      <a:r>
                        <a:rPr lang="en-US" sz="2400" b="1" dirty="0">
                          <a:effectLst/>
                          <a:latin typeface="+mn-lt"/>
                          <a:ea typeface="DengXian" panose="02010600030101010101" pitchFamily="2" charset="-122"/>
                          <a:cs typeface="Times New Roman" panose="02020603050405020304" pitchFamily="18" charset="0"/>
                        </a:rPr>
                        <a:t>OVERALL WASH FIT SCORE</a:t>
                      </a:r>
                      <a:r>
                        <a:rPr lang="en-US" sz="2400" dirty="0">
                          <a:effectLst/>
                          <a:latin typeface="+mn-lt"/>
                          <a:ea typeface="DengXian" panose="02010600030101010101" pitchFamily="2" charset="-122"/>
                          <a:cs typeface="Times New Roman" panose="02020603050405020304" pitchFamily="18" charset="0"/>
                        </a:rPr>
                        <a:t> </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marL="0" marR="0" algn="ctr">
                        <a:lnSpc>
                          <a:spcPct val="107000"/>
                        </a:lnSpc>
                        <a:spcBef>
                          <a:spcPts val="0"/>
                        </a:spcBef>
                        <a:spcAft>
                          <a:spcPts val="800"/>
                        </a:spcAft>
                      </a:pP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pPr marL="0" marR="0" algn="ctr">
                        <a:lnSpc>
                          <a:spcPct val="107000"/>
                        </a:lnSpc>
                        <a:spcBef>
                          <a:spcPts val="0"/>
                        </a:spcBef>
                        <a:spcAft>
                          <a:spcPts val="800"/>
                        </a:spcAft>
                      </a:pP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pPr marL="0" marR="0" algn="ctr">
                        <a:lnSpc>
                          <a:spcPct val="107000"/>
                        </a:lnSpc>
                        <a:spcBef>
                          <a:spcPts val="0"/>
                        </a:spcBef>
                        <a:spcAft>
                          <a:spcPts val="800"/>
                        </a:spcAft>
                      </a:pP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 65</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50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100  </a:t>
                      </a: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2400" b="1" dirty="0">
                          <a:effectLst/>
                          <a:latin typeface="+mn-lt"/>
                          <a:ea typeface="DengXian" panose="02010600030101010101" pitchFamily="2" charset="-122"/>
                          <a:cs typeface="Times New Roman" panose="02020603050405020304" pitchFamily="18" charset="0"/>
                        </a:rPr>
                        <a:t>65%</a:t>
                      </a:r>
                      <a:endParaRPr lang="en-US" sz="1400" b="1"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578032495"/>
                  </a:ext>
                </a:extLst>
              </a:tr>
            </a:tbl>
          </a:graphicData>
        </a:graphic>
      </p:graphicFrame>
    </p:spTree>
    <p:extLst>
      <p:ext uri="{BB962C8B-B14F-4D97-AF65-F5344CB8AC3E}">
        <p14:creationId xmlns:p14="http://schemas.microsoft.com/office/powerpoint/2010/main" val="2565131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aphicFrame>
        <p:nvGraphicFramePr>
          <p:cNvPr id="3" name="Content Placeholder 7">
            <a:extLst>
              <a:ext uri="{FF2B5EF4-FFF2-40B4-BE49-F238E27FC236}">
                <a16:creationId xmlns:a16="http://schemas.microsoft.com/office/drawing/2014/main" id="{BDC947BA-4751-4CE3-A5C6-6D39EB614386}"/>
              </a:ext>
            </a:extLst>
          </p:cNvPr>
          <p:cNvGraphicFramePr>
            <a:graphicFrameLocks noGrp="1"/>
          </p:cNvGraphicFramePr>
          <p:nvPr>
            <p:ph idx="1"/>
            <p:extLst>
              <p:ext uri="{D42A27DB-BD31-4B8C-83A1-F6EECF244321}">
                <p14:modId xmlns:p14="http://schemas.microsoft.com/office/powerpoint/2010/main" val="2974735481"/>
              </p:ext>
            </p:extLst>
          </p:nvPr>
        </p:nvGraphicFramePr>
        <p:xfrm>
          <a:off x="589331" y="578270"/>
          <a:ext cx="9514737" cy="5731010"/>
        </p:xfrm>
        <a:graphic>
          <a:graphicData uri="http://schemas.openxmlformats.org/drawingml/2006/table">
            <a:tbl>
              <a:tblPr firstRow="1" firstCol="1" bandRow="1"/>
              <a:tblGrid>
                <a:gridCol w="2195913">
                  <a:extLst>
                    <a:ext uri="{9D8B030D-6E8A-4147-A177-3AD203B41FA5}">
                      <a16:colId xmlns:a16="http://schemas.microsoft.com/office/drawing/2014/main" val="2683698102"/>
                    </a:ext>
                  </a:extLst>
                </a:gridCol>
                <a:gridCol w="1049389">
                  <a:extLst>
                    <a:ext uri="{9D8B030D-6E8A-4147-A177-3AD203B41FA5}">
                      <a16:colId xmlns:a16="http://schemas.microsoft.com/office/drawing/2014/main" val="4225183408"/>
                    </a:ext>
                  </a:extLst>
                </a:gridCol>
                <a:gridCol w="1049389">
                  <a:extLst>
                    <a:ext uri="{9D8B030D-6E8A-4147-A177-3AD203B41FA5}">
                      <a16:colId xmlns:a16="http://schemas.microsoft.com/office/drawing/2014/main" val="1787178179"/>
                    </a:ext>
                  </a:extLst>
                </a:gridCol>
                <a:gridCol w="1049389">
                  <a:extLst>
                    <a:ext uri="{9D8B030D-6E8A-4147-A177-3AD203B41FA5}">
                      <a16:colId xmlns:a16="http://schemas.microsoft.com/office/drawing/2014/main" val="3143433903"/>
                    </a:ext>
                  </a:extLst>
                </a:gridCol>
                <a:gridCol w="1059467">
                  <a:extLst>
                    <a:ext uri="{9D8B030D-6E8A-4147-A177-3AD203B41FA5}">
                      <a16:colId xmlns:a16="http://schemas.microsoft.com/office/drawing/2014/main" val="3467944829"/>
                    </a:ext>
                  </a:extLst>
                </a:gridCol>
                <a:gridCol w="803469">
                  <a:extLst>
                    <a:ext uri="{9D8B030D-6E8A-4147-A177-3AD203B41FA5}">
                      <a16:colId xmlns:a16="http://schemas.microsoft.com/office/drawing/2014/main" val="1363353792"/>
                    </a:ext>
                  </a:extLst>
                </a:gridCol>
                <a:gridCol w="1114541">
                  <a:extLst>
                    <a:ext uri="{9D8B030D-6E8A-4147-A177-3AD203B41FA5}">
                      <a16:colId xmlns:a16="http://schemas.microsoft.com/office/drawing/2014/main" val="335947640"/>
                    </a:ext>
                  </a:extLst>
                </a:gridCol>
                <a:gridCol w="1193180">
                  <a:extLst>
                    <a:ext uri="{9D8B030D-6E8A-4147-A177-3AD203B41FA5}">
                      <a16:colId xmlns:a16="http://schemas.microsoft.com/office/drawing/2014/main" val="855795240"/>
                    </a:ext>
                  </a:extLst>
                </a:gridCol>
              </a:tblGrid>
              <a:tr h="1151220">
                <a:tc>
                  <a:txBody>
                    <a:bodyPr/>
                    <a:lstStyle/>
                    <a:p>
                      <a:pPr marL="0" marR="0">
                        <a:lnSpc>
                          <a:spcPct val="107000"/>
                        </a:lnSpc>
                        <a:spcBef>
                          <a:spcPts val="0"/>
                        </a:spcBef>
                        <a:spcAft>
                          <a:spcPts val="800"/>
                        </a:spcAft>
                      </a:pPr>
                      <a:r>
                        <a:rPr lang="en-US" sz="1000" dirty="0">
                          <a:effectLst/>
                          <a:latin typeface="+mn-lt"/>
                          <a:ea typeface="DengXian" panose="02010600030101010101" pitchFamily="2" charset="-122"/>
                          <a:cs typeface="Times New Roman" panose="02020603050405020304" pitchFamily="18" charset="0"/>
                        </a:rPr>
                        <a:t> </a:t>
                      </a:r>
                      <a:r>
                        <a:rPr lang="en-US" sz="2400" b="1" kern="1200" dirty="0">
                          <a:solidFill>
                            <a:srgbClr val="0092CC"/>
                          </a:solidFill>
                          <a:latin typeface="+mj-lt"/>
                          <a:ea typeface="+mj-ea"/>
                          <a:cs typeface="+mj-cs"/>
                        </a:rPr>
                        <a:t>Example scoring (no weighting) </a:t>
                      </a:r>
                      <a:endParaRPr lang="en-US" sz="3200" b="1" kern="1200" dirty="0">
                        <a:solidFill>
                          <a:srgbClr val="0092CC"/>
                        </a:solidFill>
                        <a:latin typeface="+mj-lt"/>
                        <a:ea typeface="+mj-ea"/>
                        <a:cs typeface="+mj-cs"/>
                      </a:endParaRPr>
                    </a:p>
                  </a:txBody>
                  <a:tcPr marL="54276" marR="54276" marT="857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000" b="1" dirty="0">
                          <a:effectLst/>
                          <a:latin typeface="+mn-lt"/>
                          <a:ea typeface="DengXian" panose="02010600030101010101" pitchFamily="2" charset="-122"/>
                          <a:cs typeface="Times New Roman" panose="02020603050405020304" pitchFamily="18" charset="0"/>
                        </a:rPr>
                        <a:t>Number of indicators fully meeting minimum standards (2)</a:t>
                      </a:r>
                      <a:endParaRPr lang="en-US" sz="10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a:lnSpc>
                          <a:spcPct val="107000"/>
                        </a:lnSpc>
                        <a:spcBef>
                          <a:spcPts val="0"/>
                        </a:spcBef>
                        <a:spcAft>
                          <a:spcPts val="800"/>
                        </a:spcAft>
                      </a:pPr>
                      <a:r>
                        <a:rPr lang="en-US" sz="1000" b="1" dirty="0">
                          <a:effectLst/>
                          <a:latin typeface="+mn-lt"/>
                          <a:ea typeface="DengXian" panose="02010600030101010101" pitchFamily="2" charset="-122"/>
                          <a:cs typeface="Times New Roman" panose="02020603050405020304" pitchFamily="18" charset="0"/>
                        </a:rPr>
                        <a:t>Number of indicators partially meeting minimum standards and can still be improved (1)</a:t>
                      </a:r>
                      <a:endParaRPr lang="en-US" sz="10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800"/>
                        </a:spcAft>
                      </a:pPr>
                      <a:r>
                        <a:rPr lang="en-US" sz="1000" b="1" dirty="0">
                          <a:effectLst/>
                          <a:latin typeface="+mn-lt"/>
                          <a:ea typeface="DengXian" panose="02010600030101010101" pitchFamily="2" charset="-122"/>
                          <a:cs typeface="Times New Roman" panose="02020603050405020304" pitchFamily="18" charset="0"/>
                        </a:rPr>
                        <a:t>Number of indicators that do not  meet standards (0)</a:t>
                      </a:r>
                      <a:endParaRPr lang="en-US" sz="10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lnSpc>
                          <a:spcPct val="107000"/>
                        </a:lnSpc>
                        <a:spcBef>
                          <a:spcPts val="0"/>
                        </a:spcBef>
                        <a:spcAft>
                          <a:spcPts val="800"/>
                        </a:spcAft>
                      </a:pPr>
                      <a:r>
                        <a:rPr lang="en-US" sz="1200" b="1" dirty="0">
                          <a:effectLst/>
                          <a:latin typeface="+mn-lt"/>
                          <a:ea typeface="DengXian" panose="02010600030101010101" pitchFamily="2" charset="-122"/>
                          <a:cs typeface="Times New Roman" panose="02020603050405020304" pitchFamily="18" charset="0"/>
                        </a:rPr>
                        <a:t>Total across all indicators </a:t>
                      </a:r>
                    </a:p>
                    <a:p>
                      <a:pPr marL="0" marR="0" algn="ctr">
                        <a:lnSpc>
                          <a:spcPct val="107000"/>
                        </a:lnSpc>
                        <a:spcBef>
                          <a:spcPts val="0"/>
                        </a:spcBef>
                        <a:spcAft>
                          <a:spcPts val="800"/>
                        </a:spcAft>
                      </a:pPr>
                      <a:r>
                        <a:rPr lang="en-US" sz="1200" b="1" dirty="0">
                          <a:effectLst/>
                          <a:latin typeface="+mn-lt"/>
                          <a:ea typeface="DengXian" panose="02010600030101010101" pitchFamily="2" charset="-122"/>
                          <a:cs typeface="Times New Roman" panose="02020603050405020304" pitchFamily="18" charset="0"/>
                        </a:rPr>
                        <a:t>(Numerator)</a:t>
                      </a:r>
                      <a:endParaRPr lang="en-US" sz="12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200" dirty="0">
                          <a:effectLst/>
                          <a:latin typeface="+mn-lt"/>
                          <a:ea typeface="DengXian" panose="02010600030101010101" pitchFamily="2" charset="-122"/>
                          <a:cs typeface="Times New Roman" panose="02020603050405020304" pitchFamily="18" charset="0"/>
                        </a:rPr>
                        <a:t>Number of indicators assessed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800"/>
                        </a:spcAft>
                      </a:pPr>
                      <a:r>
                        <a:rPr lang="en-US" sz="1200" b="1" dirty="0">
                          <a:effectLst/>
                          <a:latin typeface="+mn-lt"/>
                          <a:ea typeface="DengXian" panose="02010600030101010101" pitchFamily="2" charset="-122"/>
                          <a:cs typeface="Times New Roman" panose="02020603050405020304" pitchFamily="18" charset="0"/>
                        </a:rPr>
                        <a:t>Maximum score </a:t>
                      </a:r>
                    </a:p>
                    <a:p>
                      <a:pPr marL="0" marR="0" algn="ctr">
                        <a:lnSpc>
                          <a:spcPct val="107000"/>
                        </a:lnSpc>
                        <a:spcBef>
                          <a:spcPts val="0"/>
                        </a:spcBef>
                        <a:spcAft>
                          <a:spcPts val="800"/>
                        </a:spcAft>
                      </a:pPr>
                      <a:r>
                        <a:rPr lang="en-US" sz="1200" b="1" dirty="0">
                          <a:effectLst/>
                          <a:latin typeface="+mn-lt"/>
                          <a:ea typeface="DengXian" panose="02010600030101010101" pitchFamily="2" charset="-122"/>
                          <a:cs typeface="Times New Roman" panose="02020603050405020304" pitchFamily="18" charset="0"/>
                        </a:rPr>
                        <a:t>(Indicators x 2) </a:t>
                      </a:r>
                    </a:p>
                    <a:p>
                      <a:pPr marL="0" marR="0" algn="ctr">
                        <a:lnSpc>
                          <a:spcPct val="107000"/>
                        </a:lnSpc>
                        <a:spcBef>
                          <a:spcPts val="0"/>
                        </a:spcBef>
                        <a:spcAft>
                          <a:spcPts val="800"/>
                        </a:spcAft>
                      </a:pPr>
                      <a:r>
                        <a:rPr lang="en-US" sz="1200" b="1" dirty="0">
                          <a:effectLst/>
                          <a:latin typeface="+mn-lt"/>
                          <a:ea typeface="DengXian" panose="02010600030101010101" pitchFamily="2" charset="-122"/>
                          <a:cs typeface="Times New Roman" panose="02020603050405020304" pitchFamily="18" charset="0"/>
                        </a:rPr>
                        <a:t>(Denominator) </a:t>
                      </a:r>
                      <a:endParaRPr lang="en-US" sz="12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200" b="1" dirty="0">
                          <a:effectLst/>
                          <a:latin typeface="+mn-lt"/>
                          <a:ea typeface="DengXian" panose="02010600030101010101" pitchFamily="2" charset="-122"/>
                          <a:cs typeface="Times New Roman" panose="02020603050405020304" pitchFamily="18" charset="0"/>
                        </a:rPr>
                        <a:t>Domain score </a:t>
                      </a:r>
                    </a:p>
                    <a:p>
                      <a:pPr marL="0" marR="0" algn="ctr">
                        <a:lnSpc>
                          <a:spcPct val="107000"/>
                        </a:lnSpc>
                        <a:spcBef>
                          <a:spcPts val="0"/>
                        </a:spcBef>
                        <a:spcAft>
                          <a:spcPts val="800"/>
                        </a:spcAft>
                      </a:pPr>
                      <a:r>
                        <a:rPr lang="en-US" sz="1200" b="1" dirty="0">
                          <a:effectLst/>
                          <a:latin typeface="+mn-lt"/>
                          <a:ea typeface="DengXian" panose="02010600030101010101" pitchFamily="2" charset="-122"/>
                          <a:cs typeface="Times New Roman" panose="02020603050405020304" pitchFamily="18" charset="0"/>
                        </a:rPr>
                        <a:t>(%)</a:t>
                      </a:r>
                      <a:endParaRPr lang="en-US" sz="12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499300782"/>
                  </a:ext>
                </a:extLst>
              </a:tr>
              <a:tr h="415639">
                <a:tc>
                  <a:txBody>
                    <a:bodyPr/>
                    <a:lstStyle/>
                    <a:p>
                      <a:pPr marL="0" marR="0" algn="ctr">
                        <a:lnSpc>
                          <a:spcPct val="100000"/>
                        </a:lnSpc>
                        <a:spcBef>
                          <a:spcPts val="0"/>
                        </a:spcBef>
                        <a:spcAft>
                          <a:spcPts val="0"/>
                        </a:spcAft>
                      </a:pPr>
                      <a:r>
                        <a:rPr lang="en-US" sz="1400" b="1" dirty="0">
                          <a:effectLst/>
                          <a:latin typeface="+mn-lt"/>
                          <a:ea typeface="DengXian" panose="02010600030101010101" pitchFamily="2" charset="-122"/>
                          <a:cs typeface="Times New Roman" panose="02020603050405020304" pitchFamily="18" charset="0"/>
                        </a:rPr>
                        <a:t>Water – Essential</a:t>
                      </a:r>
                    </a:p>
                    <a:p>
                      <a:pPr marL="0" marR="0" algn="ctr">
                        <a:lnSpc>
                          <a:spcPct val="100000"/>
                        </a:lnSpc>
                        <a:spcBef>
                          <a:spcPts val="0"/>
                        </a:spcBef>
                        <a:spcAft>
                          <a:spcPts val="0"/>
                        </a:spcAft>
                      </a:pPr>
                      <a:r>
                        <a:rPr lang="en-US" sz="1400" b="1" dirty="0">
                          <a:effectLst/>
                          <a:latin typeface="+mn-lt"/>
                          <a:ea typeface="DengXian" panose="02010600030101010101" pitchFamily="2" charset="-122"/>
                          <a:cs typeface="Times New Roman" panose="02020603050405020304" pitchFamily="18" charset="0"/>
                        </a:rPr>
                        <a:t>(weighted x 2)</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lnSpc>
                          <a:spcPct val="107000"/>
                        </a:lnSpc>
                        <a:spcBef>
                          <a:spcPts val="0"/>
                        </a:spcBef>
                        <a:spcAft>
                          <a:spcPts val="800"/>
                        </a:spcAft>
                      </a:pPr>
                      <a:r>
                        <a:rPr lang="en-US" sz="1400" dirty="0">
                          <a:solidFill>
                            <a:schemeClr val="bg1"/>
                          </a:solidFill>
                          <a:effectLst/>
                          <a:highlight>
                            <a:srgbClr val="008000"/>
                          </a:highlight>
                          <a:latin typeface="+mn-lt"/>
                          <a:ea typeface="DengXian" panose="02010600030101010101" pitchFamily="2" charset="-122"/>
                          <a:cs typeface="Times New Roman" panose="02020603050405020304" pitchFamily="18" charset="0"/>
                        </a:rPr>
                        <a:t>2 x 2 x 2 </a:t>
                      </a:r>
                    </a:p>
                    <a:p>
                      <a:pPr marL="0" marR="0" algn="ctr">
                        <a:lnSpc>
                          <a:spcPct val="107000"/>
                        </a:lnSpc>
                        <a:spcBef>
                          <a:spcPts val="0"/>
                        </a:spcBef>
                        <a:spcAft>
                          <a:spcPts val="800"/>
                        </a:spcAft>
                      </a:pPr>
                      <a:r>
                        <a:rPr lang="en-US" sz="1400" dirty="0">
                          <a:effectLst/>
                          <a:highlight>
                            <a:srgbClr val="FFFF00"/>
                          </a:highlight>
                          <a:latin typeface="+mn-lt"/>
                          <a:ea typeface="DengXian" panose="02010600030101010101" pitchFamily="2" charset="-122"/>
                          <a:cs typeface="Times New Roman" panose="02020603050405020304" pitchFamily="18" charset="0"/>
                        </a:rPr>
                        <a:t>1 x 1 x 2</a:t>
                      </a:r>
                    </a:p>
                    <a:p>
                      <a:pPr marL="0" marR="0" algn="ctr">
                        <a:lnSpc>
                          <a:spcPct val="107000"/>
                        </a:lnSpc>
                        <a:spcBef>
                          <a:spcPts val="0"/>
                        </a:spcBef>
                        <a:spcAft>
                          <a:spcPts val="800"/>
                        </a:spcAft>
                      </a:pPr>
                      <a:r>
                        <a:rPr lang="en-US" sz="1400" dirty="0">
                          <a:solidFill>
                            <a:schemeClr val="bg1"/>
                          </a:solidFill>
                          <a:effectLst/>
                          <a:highlight>
                            <a:srgbClr val="FF0000"/>
                          </a:highlight>
                          <a:latin typeface="+mn-lt"/>
                          <a:ea typeface="DengXian" panose="02010600030101010101" pitchFamily="2" charset="-122"/>
                          <a:cs typeface="Times New Roman" panose="02020603050405020304" pitchFamily="18" charset="0"/>
                        </a:rPr>
                        <a:t>2 x 0 x 2</a:t>
                      </a:r>
                    </a:p>
                    <a:p>
                      <a:pPr marL="0" marR="0" algn="ctr">
                        <a:lnSpc>
                          <a:spcPct val="107000"/>
                        </a:lnSpc>
                        <a:spcBef>
                          <a:spcPts val="0"/>
                        </a:spcBef>
                        <a:spcAft>
                          <a:spcPts val="800"/>
                        </a:spcAft>
                      </a:pPr>
                      <a:r>
                        <a:rPr lang="en-US" sz="1600" b="1" dirty="0">
                          <a:solidFill>
                            <a:schemeClr val="tx1"/>
                          </a:solidFill>
                          <a:effectLst/>
                          <a:latin typeface="+mn-lt"/>
                          <a:ea typeface="DengXian" panose="02010600030101010101" pitchFamily="2" charset="-122"/>
                          <a:cs typeface="Times New Roman" panose="02020603050405020304" pitchFamily="18" charset="0"/>
                        </a:rPr>
                        <a:t>= 10</a:t>
                      </a:r>
                    </a:p>
                    <a:p>
                      <a:pPr marL="0" marR="0" algn="ctr">
                        <a:lnSpc>
                          <a:spcPct val="107000"/>
                        </a:lnSpc>
                        <a:spcBef>
                          <a:spcPts val="0"/>
                        </a:spcBef>
                        <a:spcAft>
                          <a:spcPts val="800"/>
                        </a:spcAft>
                      </a:pPr>
                      <a:endParaRPr lang="en-US" sz="1600" b="1" dirty="0">
                        <a:solidFill>
                          <a:schemeClr val="tx1"/>
                        </a:solidFill>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ctr" defTabSz="1042688" rtl="0" eaLnBrk="1" fontAlgn="auto" latinLnBrk="0" hangingPunct="1">
                        <a:lnSpc>
                          <a:spcPct val="107000"/>
                        </a:lnSpc>
                        <a:spcBef>
                          <a:spcPts val="0"/>
                        </a:spcBef>
                        <a:spcAft>
                          <a:spcPts val="800"/>
                        </a:spcAft>
                        <a:buClrTx/>
                        <a:buSzTx/>
                        <a:buFontTx/>
                        <a:buNone/>
                        <a:tabLst/>
                        <a:defRPr/>
                      </a:pPr>
                      <a:r>
                        <a:rPr lang="en-US" sz="1400" dirty="0">
                          <a:solidFill>
                            <a:schemeClr val="bg1"/>
                          </a:solidFill>
                          <a:effectLst/>
                          <a:highlight>
                            <a:srgbClr val="008000"/>
                          </a:highlight>
                          <a:latin typeface="+mn-lt"/>
                          <a:ea typeface="DengXian" panose="02010600030101010101" pitchFamily="2" charset="-122"/>
                          <a:cs typeface="Times New Roman" panose="02020603050405020304" pitchFamily="18" charset="0"/>
                        </a:rPr>
                        <a:t>5 x 2 x 2 </a:t>
                      </a:r>
                    </a:p>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  20</a:t>
                      </a: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50%</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2527561"/>
                  </a:ext>
                </a:extLst>
              </a:tr>
              <a:tr h="568468">
                <a:tc>
                  <a:txBody>
                    <a:bodyPr/>
                    <a:lstStyle/>
                    <a:p>
                      <a:pPr algn="ctr"/>
                      <a:r>
                        <a:rPr lang="en-US" sz="1400" b="1" dirty="0"/>
                        <a:t>Water – Advanced</a:t>
                      </a:r>
                    </a:p>
                    <a:p>
                      <a:pPr algn="ctr"/>
                      <a:r>
                        <a:rPr lang="en-US" sz="1400" b="1" dirty="0"/>
                        <a:t>(no weighting) </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defTabSz="1042688" rtl="0" eaLnBrk="1" latinLnBrk="0" hangingPunct="1">
                        <a:lnSpc>
                          <a:spcPct val="107000"/>
                        </a:lnSpc>
                        <a:spcBef>
                          <a:spcPts val="0"/>
                        </a:spcBef>
                        <a:spcAft>
                          <a:spcPts val="800"/>
                        </a:spcAft>
                      </a:pPr>
                      <a:r>
                        <a:rPr lang="en-US" sz="1400" kern="1200" dirty="0">
                          <a:solidFill>
                            <a:schemeClr val="tx1"/>
                          </a:solidFill>
                          <a:effectLst/>
                          <a:latin typeface="+mn-lt"/>
                          <a:ea typeface="DengXian" panose="02010600030101010101" pitchFamily="2" charset="-122"/>
                          <a:cs typeface="Times New Roman" panose="02020603050405020304" pitchFamily="18" charset="0"/>
                        </a:rPr>
                        <a:t>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defTabSz="1042688" rtl="0" eaLnBrk="1" latinLnBrk="0" hangingPunct="1">
                        <a:lnSpc>
                          <a:spcPct val="107000"/>
                        </a:lnSpc>
                        <a:spcBef>
                          <a:spcPts val="0"/>
                        </a:spcBef>
                        <a:spcAft>
                          <a:spcPts val="800"/>
                        </a:spcAft>
                      </a:pPr>
                      <a:r>
                        <a:rPr lang="en-US" sz="1400" kern="1200" dirty="0">
                          <a:solidFill>
                            <a:schemeClr val="tx1"/>
                          </a:solidFill>
                          <a:effectLst/>
                          <a:latin typeface="+mn-lt"/>
                          <a:ea typeface="DengXian" panose="02010600030101010101" pitchFamily="2" charset="-122"/>
                          <a:cs typeface="Times New Roman" panose="02020603050405020304" pitchFamily="18" charset="0"/>
                        </a:rPr>
                        <a:t>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defTabSz="1042688" rtl="0" eaLnBrk="1" latinLnBrk="0" hangingPunct="1">
                        <a:lnSpc>
                          <a:spcPct val="107000"/>
                        </a:lnSpc>
                        <a:spcBef>
                          <a:spcPts val="0"/>
                        </a:spcBef>
                        <a:spcAft>
                          <a:spcPts val="800"/>
                        </a:spcAft>
                      </a:pPr>
                      <a:r>
                        <a:rPr lang="en-US" sz="1400" kern="1200" dirty="0">
                          <a:solidFill>
                            <a:schemeClr val="tx1"/>
                          </a:solidFill>
                          <a:effectLst/>
                          <a:latin typeface="+mn-lt"/>
                          <a:ea typeface="DengXian" panose="02010600030101010101" pitchFamily="2" charset="-122"/>
                          <a:cs typeface="Times New Roman" panose="02020603050405020304" pitchFamily="18" charset="0"/>
                        </a:rPr>
                        <a:t>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lnSpc>
                          <a:spcPct val="107000"/>
                        </a:lnSpc>
                        <a:spcBef>
                          <a:spcPts val="0"/>
                        </a:spcBef>
                        <a:spcAft>
                          <a:spcPts val="800"/>
                        </a:spcAft>
                      </a:pPr>
                      <a:r>
                        <a:rPr lang="en-US" sz="1400" dirty="0">
                          <a:solidFill>
                            <a:schemeClr val="bg1"/>
                          </a:solidFill>
                          <a:effectLst/>
                          <a:highlight>
                            <a:srgbClr val="008000"/>
                          </a:highlight>
                          <a:latin typeface="+mn-lt"/>
                          <a:ea typeface="DengXian" panose="02010600030101010101" pitchFamily="2" charset="-122"/>
                          <a:cs typeface="Times New Roman" panose="02020603050405020304" pitchFamily="18" charset="0"/>
                        </a:rPr>
                        <a:t>2 x 2</a:t>
                      </a:r>
                    </a:p>
                    <a:p>
                      <a:pPr marL="0" marR="0" algn="ctr">
                        <a:lnSpc>
                          <a:spcPct val="107000"/>
                        </a:lnSpc>
                        <a:spcBef>
                          <a:spcPts val="0"/>
                        </a:spcBef>
                        <a:spcAft>
                          <a:spcPts val="800"/>
                        </a:spcAft>
                      </a:pPr>
                      <a:r>
                        <a:rPr lang="en-US" sz="1400" dirty="0">
                          <a:effectLst/>
                          <a:highlight>
                            <a:srgbClr val="FFFF00"/>
                          </a:highlight>
                          <a:latin typeface="+mn-lt"/>
                          <a:ea typeface="DengXian" panose="02010600030101010101" pitchFamily="2" charset="-122"/>
                          <a:cs typeface="Times New Roman" panose="02020603050405020304" pitchFamily="18" charset="0"/>
                        </a:rPr>
                        <a:t>1 x 1</a:t>
                      </a:r>
                    </a:p>
                    <a:p>
                      <a:pPr marL="0" marR="0" algn="ctr">
                        <a:lnSpc>
                          <a:spcPct val="107000"/>
                        </a:lnSpc>
                        <a:spcBef>
                          <a:spcPts val="0"/>
                        </a:spcBef>
                        <a:spcAft>
                          <a:spcPts val="800"/>
                        </a:spcAft>
                      </a:pPr>
                      <a:r>
                        <a:rPr lang="en-US" sz="1400" dirty="0">
                          <a:solidFill>
                            <a:schemeClr val="bg1"/>
                          </a:solidFill>
                          <a:effectLst/>
                          <a:highlight>
                            <a:srgbClr val="FF0000"/>
                          </a:highlight>
                          <a:latin typeface="+mn-lt"/>
                          <a:ea typeface="DengXian" panose="02010600030101010101" pitchFamily="2" charset="-122"/>
                          <a:cs typeface="Times New Roman" panose="02020603050405020304" pitchFamily="18" charset="0"/>
                        </a:rPr>
                        <a:t>2 x 0 </a:t>
                      </a:r>
                    </a:p>
                    <a:p>
                      <a:pPr marL="0" marR="0" algn="ctr">
                        <a:lnSpc>
                          <a:spcPct val="107000"/>
                        </a:lnSpc>
                        <a:spcBef>
                          <a:spcPts val="0"/>
                        </a:spcBef>
                        <a:spcAft>
                          <a:spcPts val="800"/>
                        </a:spcAft>
                      </a:pPr>
                      <a:r>
                        <a:rPr lang="en-US" sz="1600" b="1" dirty="0">
                          <a:solidFill>
                            <a:schemeClr val="tx1"/>
                          </a:solidFill>
                          <a:effectLst/>
                          <a:latin typeface="+mn-lt"/>
                          <a:ea typeface="DengXian" panose="02010600030101010101" pitchFamily="2" charset="-122"/>
                          <a:cs typeface="Times New Roman" panose="02020603050405020304" pitchFamily="18" charset="0"/>
                        </a:rPr>
                        <a:t>= 5</a:t>
                      </a:r>
                    </a:p>
                    <a:p>
                      <a:pPr marL="0" marR="0" algn="ctr" defTabSz="1042688" rtl="0" eaLnBrk="1" latinLnBrk="0" hangingPunct="1">
                        <a:lnSpc>
                          <a:spcPct val="107000"/>
                        </a:lnSpc>
                        <a:spcBef>
                          <a:spcPts val="0"/>
                        </a:spcBef>
                        <a:spcAft>
                          <a:spcPts val="800"/>
                        </a:spcAft>
                      </a:pPr>
                      <a:endParaRPr lang="en-US" sz="1400" kern="1200" dirty="0">
                        <a:solidFill>
                          <a:schemeClr val="tx1"/>
                        </a:solidFill>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defTabSz="1042688" rtl="0" eaLnBrk="1" latinLnBrk="0" hangingPunct="1">
                        <a:lnSpc>
                          <a:spcPct val="107000"/>
                        </a:lnSpc>
                        <a:spcBef>
                          <a:spcPts val="0"/>
                        </a:spcBef>
                        <a:spcAft>
                          <a:spcPts val="800"/>
                        </a:spcAft>
                      </a:pPr>
                      <a:r>
                        <a:rPr lang="en-US" sz="1400" kern="1200" dirty="0">
                          <a:solidFill>
                            <a:schemeClr val="tx1"/>
                          </a:solidFill>
                          <a:effectLst/>
                          <a:latin typeface="+mn-lt"/>
                          <a:ea typeface="DengXian" panose="02010600030101010101" pitchFamily="2" charset="-122"/>
                          <a:cs typeface="Times New Roman" panose="02020603050405020304" pitchFamily="18" charset="0"/>
                        </a:rPr>
                        <a:t>10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defTabSz="1042688" rtl="0" eaLnBrk="1" latinLnBrk="0" hangingPunct="1">
                        <a:lnSpc>
                          <a:spcPct val="107000"/>
                        </a:lnSpc>
                        <a:spcBef>
                          <a:spcPts val="0"/>
                        </a:spcBef>
                        <a:spcAft>
                          <a:spcPts val="800"/>
                        </a:spcAft>
                      </a:pPr>
                      <a:r>
                        <a:rPr lang="en-US" sz="1400" kern="1200" dirty="0">
                          <a:solidFill>
                            <a:schemeClr val="bg1"/>
                          </a:solidFill>
                          <a:effectLst/>
                          <a:highlight>
                            <a:srgbClr val="008000"/>
                          </a:highlight>
                          <a:latin typeface="+mn-lt"/>
                          <a:ea typeface="DengXian" panose="02010600030101010101" pitchFamily="2" charset="-122"/>
                          <a:cs typeface="Times New Roman" panose="02020603050405020304" pitchFamily="18" charset="0"/>
                        </a:rPr>
                        <a:t>5 x 2</a:t>
                      </a:r>
                    </a:p>
                    <a:p>
                      <a:pPr marL="0" marR="0" algn="ctr" defTabSz="1042688" rtl="0" eaLnBrk="1" latinLnBrk="0" hangingPunct="1">
                        <a:lnSpc>
                          <a:spcPct val="107000"/>
                        </a:lnSpc>
                        <a:spcBef>
                          <a:spcPts val="0"/>
                        </a:spcBef>
                        <a:spcAft>
                          <a:spcPts val="800"/>
                        </a:spcAft>
                      </a:pPr>
                      <a:r>
                        <a:rPr lang="en-US" sz="1400" b="1" kern="1200" dirty="0">
                          <a:solidFill>
                            <a:schemeClr val="tx1"/>
                          </a:solidFill>
                          <a:effectLst/>
                          <a:latin typeface="+mn-lt"/>
                          <a:ea typeface="DengXian" panose="02010600030101010101" pitchFamily="2" charset="-122"/>
                          <a:cs typeface="Times New Roman" panose="02020603050405020304" pitchFamily="18" charset="0"/>
                        </a:rPr>
                        <a:t>= 10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defTabSz="1042688" rtl="0" eaLnBrk="1" latinLnBrk="0" hangingPunct="1">
                        <a:lnSpc>
                          <a:spcPct val="107000"/>
                        </a:lnSpc>
                        <a:spcBef>
                          <a:spcPts val="0"/>
                        </a:spcBef>
                        <a:spcAft>
                          <a:spcPts val="800"/>
                        </a:spcAft>
                      </a:pPr>
                      <a:r>
                        <a:rPr lang="en-US" sz="1400" kern="1200" dirty="0">
                          <a:solidFill>
                            <a:schemeClr val="tx1"/>
                          </a:solidFill>
                          <a:effectLst/>
                          <a:latin typeface="+mn-lt"/>
                          <a:ea typeface="DengXian" panose="02010600030101010101" pitchFamily="2" charset="-122"/>
                          <a:cs typeface="Times New Roman" panose="02020603050405020304" pitchFamily="18" charset="0"/>
                        </a:rPr>
                        <a:t>50%</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451574452"/>
                  </a:ext>
                </a:extLst>
              </a:tr>
              <a:tr h="415639">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Sanitation – Essential </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defTabSz="1042688" rtl="0" eaLnBrk="1" latinLnBrk="0" hangingPunct="1">
                        <a:lnSpc>
                          <a:spcPct val="107000"/>
                        </a:lnSpc>
                        <a:spcBef>
                          <a:spcPts val="0"/>
                        </a:spcBef>
                        <a:spcAft>
                          <a:spcPts val="800"/>
                        </a:spcAft>
                      </a:pPr>
                      <a:r>
                        <a:rPr lang="en-US" sz="1400" kern="1200" dirty="0">
                          <a:solidFill>
                            <a:schemeClr val="tx1"/>
                          </a:solidFill>
                          <a:effectLst/>
                          <a:latin typeface="+mn-lt"/>
                          <a:ea typeface="DengXian" panose="02010600030101010101" pitchFamily="2" charset="-122"/>
                          <a:cs typeface="Times New Roman" panose="02020603050405020304" pitchFamily="18" charset="0"/>
                        </a:rPr>
                        <a:t>5 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defTabSz="1042688" rtl="0" eaLnBrk="1" latinLnBrk="0" hangingPunct="1">
                        <a:lnSpc>
                          <a:spcPct val="107000"/>
                        </a:lnSpc>
                        <a:spcBef>
                          <a:spcPts val="0"/>
                        </a:spcBef>
                        <a:spcAft>
                          <a:spcPts val="800"/>
                        </a:spcAft>
                      </a:pPr>
                      <a:r>
                        <a:rPr lang="en-US" sz="1400" kern="1200" dirty="0">
                          <a:solidFill>
                            <a:schemeClr val="tx1"/>
                          </a:solidFill>
                          <a:effectLst/>
                          <a:latin typeface="+mn-lt"/>
                          <a:ea typeface="DengXian" panose="02010600030101010101" pitchFamily="2" charset="-122"/>
                          <a:cs typeface="Times New Roman" panose="02020603050405020304" pitchFamily="18" charset="0"/>
                        </a:rPr>
                        <a:t>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defTabSz="1042688" rtl="0" eaLnBrk="1" latinLnBrk="0" hangingPunct="1">
                        <a:lnSpc>
                          <a:spcPct val="107000"/>
                        </a:lnSpc>
                        <a:spcBef>
                          <a:spcPts val="0"/>
                        </a:spcBef>
                        <a:spcAft>
                          <a:spcPts val="800"/>
                        </a:spcAft>
                      </a:pPr>
                      <a:r>
                        <a:rPr lang="en-US" sz="1400" kern="1200" dirty="0">
                          <a:solidFill>
                            <a:schemeClr val="tx1"/>
                          </a:solidFill>
                          <a:effectLst/>
                          <a:latin typeface="+mn-lt"/>
                          <a:ea typeface="DengXian" panose="02010600030101010101" pitchFamily="2" charset="-122"/>
                          <a:cs typeface="Times New Roman" panose="02020603050405020304" pitchFamily="18" charset="0"/>
                        </a:rPr>
                        <a:t>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defTabSz="1042688" rtl="0" eaLnBrk="1" latinLnBrk="0" hangingPunct="1">
                        <a:lnSpc>
                          <a:spcPct val="107000"/>
                        </a:lnSpc>
                        <a:spcBef>
                          <a:spcPts val="0"/>
                        </a:spcBef>
                        <a:spcAft>
                          <a:spcPts val="800"/>
                        </a:spcAft>
                      </a:pPr>
                      <a:r>
                        <a:rPr lang="en-US" sz="1400" kern="1200" dirty="0">
                          <a:solidFill>
                            <a:schemeClr val="tx1"/>
                          </a:solidFill>
                          <a:effectLst/>
                          <a:latin typeface="+mn-lt"/>
                          <a:ea typeface="DengXian" panose="02010600030101010101" pitchFamily="2" charset="-122"/>
                          <a:cs typeface="Times New Roman" panose="02020603050405020304" pitchFamily="18" charset="0"/>
                        </a:rPr>
                        <a:t> 11</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defTabSz="1042688" rtl="0" eaLnBrk="1" latinLnBrk="0" hangingPunct="1">
                        <a:lnSpc>
                          <a:spcPct val="107000"/>
                        </a:lnSpc>
                        <a:spcBef>
                          <a:spcPts val="0"/>
                        </a:spcBef>
                        <a:spcAft>
                          <a:spcPts val="800"/>
                        </a:spcAft>
                      </a:pPr>
                      <a:r>
                        <a:rPr lang="en-US" sz="1400" kern="1200" dirty="0">
                          <a:solidFill>
                            <a:schemeClr val="tx1"/>
                          </a:solidFill>
                          <a:effectLst/>
                          <a:latin typeface="+mn-lt"/>
                          <a:ea typeface="DengXian" panose="02010600030101010101" pitchFamily="2" charset="-122"/>
                          <a:cs typeface="Times New Roman" panose="02020603050405020304" pitchFamily="18" charset="0"/>
                        </a:rPr>
                        <a:t>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defTabSz="1042688" rtl="0" eaLnBrk="1" latinLnBrk="0" hangingPunct="1">
                        <a:lnSpc>
                          <a:spcPct val="107000"/>
                        </a:lnSpc>
                        <a:spcBef>
                          <a:spcPts val="0"/>
                        </a:spcBef>
                        <a:spcAft>
                          <a:spcPts val="800"/>
                        </a:spcAft>
                      </a:pPr>
                      <a:r>
                        <a:rPr lang="en-US" sz="1400" kern="1200" dirty="0">
                          <a:solidFill>
                            <a:schemeClr val="tx1"/>
                          </a:solidFill>
                          <a:effectLst/>
                          <a:latin typeface="+mn-lt"/>
                          <a:ea typeface="DengXian" panose="02010600030101010101" pitchFamily="2" charset="-122"/>
                          <a:cs typeface="Times New Roman" panose="02020603050405020304" pitchFamily="18" charset="0"/>
                        </a:rPr>
                        <a:t> 20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defTabSz="1042688" rtl="0" eaLnBrk="1" latinLnBrk="0" hangingPunct="1">
                        <a:lnSpc>
                          <a:spcPct val="107000"/>
                        </a:lnSpc>
                        <a:spcBef>
                          <a:spcPts val="0"/>
                        </a:spcBef>
                        <a:spcAft>
                          <a:spcPts val="800"/>
                        </a:spcAft>
                      </a:pPr>
                      <a:r>
                        <a:rPr lang="en-US" sz="1400" kern="1200" dirty="0">
                          <a:solidFill>
                            <a:schemeClr val="tx1"/>
                          </a:solidFill>
                          <a:effectLst/>
                          <a:latin typeface="+mn-lt"/>
                          <a:ea typeface="DengXian" panose="02010600030101010101" pitchFamily="2" charset="-122"/>
                          <a:cs typeface="Times New Roman" panose="02020603050405020304" pitchFamily="18" charset="0"/>
                        </a:rPr>
                        <a:t> </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532317831"/>
                  </a:ext>
                </a:extLst>
              </a:tr>
              <a:tr h="415639">
                <a:tc>
                  <a:txBody>
                    <a:bodyPr/>
                    <a:lstStyle/>
                    <a:p>
                      <a:pPr marL="0" marR="0" lvl="0" indent="0" algn="ctr" defTabSz="1042688" rtl="0" eaLnBrk="1" fontAlgn="auto" latinLnBrk="0" hangingPunct="1">
                        <a:lnSpc>
                          <a:spcPct val="107000"/>
                        </a:lnSpc>
                        <a:spcBef>
                          <a:spcPts val="0"/>
                        </a:spcBef>
                        <a:spcAft>
                          <a:spcPts val="800"/>
                        </a:spcAft>
                        <a:buClrTx/>
                        <a:buSzTx/>
                        <a:buFontTx/>
                        <a:buNone/>
                        <a:tabLst/>
                        <a:defRPr/>
                      </a:pPr>
                      <a:r>
                        <a:rPr lang="en-US" sz="1400" b="1" dirty="0">
                          <a:effectLst/>
                          <a:latin typeface="+mn-lt"/>
                          <a:ea typeface="DengXian" panose="02010600030101010101" pitchFamily="2" charset="-122"/>
                          <a:cs typeface="Times New Roman" panose="02020603050405020304" pitchFamily="18" charset="0"/>
                        </a:rPr>
                        <a:t>Sanitation – Advanced </a:t>
                      </a:r>
                      <a:endParaRPr lang="en-US" sz="1400"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defTabSz="1042688" rtl="0" eaLnBrk="1" latinLnBrk="0" hangingPunct="1">
                        <a:lnSpc>
                          <a:spcPct val="107000"/>
                        </a:lnSpc>
                        <a:spcBef>
                          <a:spcPts val="0"/>
                        </a:spcBef>
                        <a:spcAft>
                          <a:spcPts val="800"/>
                        </a:spcAft>
                      </a:pPr>
                      <a:r>
                        <a:rPr lang="en-US" sz="1400" kern="1200" dirty="0">
                          <a:solidFill>
                            <a:schemeClr val="tx1"/>
                          </a:solidFill>
                          <a:effectLst/>
                          <a:latin typeface="+mn-lt"/>
                          <a:ea typeface="DengXian" panose="02010600030101010101" pitchFamily="2" charset="-122"/>
                          <a:cs typeface="Times New Roman" panose="02020603050405020304" pitchFamily="18" charset="0"/>
                        </a:rPr>
                        <a:t>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defTabSz="1042688" rtl="0" eaLnBrk="1" latinLnBrk="0" hangingPunct="1">
                        <a:lnSpc>
                          <a:spcPct val="107000"/>
                        </a:lnSpc>
                        <a:spcBef>
                          <a:spcPts val="0"/>
                        </a:spcBef>
                        <a:spcAft>
                          <a:spcPts val="800"/>
                        </a:spcAft>
                      </a:pPr>
                      <a:r>
                        <a:rPr lang="en-US" sz="1400" kern="1200" dirty="0">
                          <a:solidFill>
                            <a:schemeClr val="tx1"/>
                          </a:solidFill>
                          <a:effectLst/>
                          <a:latin typeface="+mn-lt"/>
                          <a:ea typeface="DengXian" panose="02010600030101010101" pitchFamily="2" charset="-122"/>
                          <a:cs typeface="Times New Roman" panose="02020603050405020304" pitchFamily="18" charset="0"/>
                        </a:rPr>
                        <a:t>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defTabSz="1042688" rtl="0" eaLnBrk="1" latinLnBrk="0" hangingPunct="1">
                        <a:lnSpc>
                          <a:spcPct val="107000"/>
                        </a:lnSpc>
                        <a:spcBef>
                          <a:spcPts val="0"/>
                        </a:spcBef>
                        <a:spcAft>
                          <a:spcPts val="800"/>
                        </a:spcAft>
                      </a:pPr>
                      <a:r>
                        <a:rPr lang="en-US" sz="1400" kern="1200" dirty="0">
                          <a:solidFill>
                            <a:schemeClr val="tx1"/>
                          </a:solidFill>
                          <a:effectLst/>
                          <a:latin typeface="+mn-lt"/>
                          <a:ea typeface="DengXian" panose="02010600030101010101" pitchFamily="2" charset="-122"/>
                          <a:cs typeface="Times New Roman" panose="02020603050405020304" pitchFamily="18" charset="0"/>
                        </a:rPr>
                        <a:t>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defTabSz="1042688" rtl="0" eaLnBrk="1" latinLnBrk="0" hangingPunct="1">
                        <a:lnSpc>
                          <a:spcPct val="107000"/>
                        </a:lnSpc>
                        <a:spcBef>
                          <a:spcPts val="0"/>
                        </a:spcBef>
                        <a:spcAft>
                          <a:spcPts val="800"/>
                        </a:spcAft>
                      </a:pPr>
                      <a:endParaRPr lang="en-US" sz="1400" kern="1200" dirty="0">
                        <a:solidFill>
                          <a:schemeClr val="tx1"/>
                        </a:solidFill>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defTabSz="1042688" rtl="0" eaLnBrk="1" latinLnBrk="0" hangingPunct="1">
                        <a:lnSpc>
                          <a:spcPct val="107000"/>
                        </a:lnSpc>
                        <a:spcBef>
                          <a:spcPts val="0"/>
                        </a:spcBef>
                        <a:spcAft>
                          <a:spcPts val="800"/>
                        </a:spcAft>
                      </a:pPr>
                      <a:r>
                        <a:rPr lang="en-US" sz="1400" kern="1200" dirty="0">
                          <a:solidFill>
                            <a:schemeClr val="tx1"/>
                          </a:solidFill>
                          <a:effectLst/>
                          <a:latin typeface="+mn-lt"/>
                          <a:ea typeface="DengXian" panose="02010600030101010101" pitchFamily="2" charset="-122"/>
                          <a:cs typeface="Times New Roman" panose="02020603050405020304" pitchFamily="18" charset="0"/>
                        </a:rPr>
                        <a:t>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defTabSz="1042688" rtl="0" eaLnBrk="1" latinLnBrk="0" hangingPunct="1">
                        <a:lnSpc>
                          <a:spcPct val="107000"/>
                        </a:lnSpc>
                        <a:spcBef>
                          <a:spcPts val="0"/>
                        </a:spcBef>
                        <a:spcAft>
                          <a:spcPts val="800"/>
                        </a:spcAft>
                      </a:pPr>
                      <a:r>
                        <a:rPr lang="en-US" sz="1400" kern="1200" dirty="0">
                          <a:solidFill>
                            <a:schemeClr val="tx1"/>
                          </a:solidFill>
                          <a:effectLst/>
                          <a:latin typeface="+mn-lt"/>
                          <a:ea typeface="DengXian" panose="02010600030101010101" pitchFamily="2" charset="-122"/>
                          <a:cs typeface="Times New Roman" panose="02020603050405020304" pitchFamily="18" charset="0"/>
                        </a:rPr>
                        <a:t>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defTabSz="1042688" rtl="0" eaLnBrk="1" latinLnBrk="0" hangingPunct="1">
                        <a:lnSpc>
                          <a:spcPct val="107000"/>
                        </a:lnSpc>
                        <a:spcBef>
                          <a:spcPts val="0"/>
                        </a:spcBef>
                        <a:spcAft>
                          <a:spcPts val="800"/>
                        </a:spcAft>
                      </a:pPr>
                      <a:endParaRPr lang="en-US" sz="1400" kern="1200" dirty="0">
                        <a:solidFill>
                          <a:schemeClr val="tx1"/>
                        </a:solidFill>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789665222"/>
                  </a:ext>
                </a:extLst>
              </a:tr>
              <a:tr h="568468">
                <a:tc gridSpan="4">
                  <a:txBody>
                    <a:bodyPr/>
                    <a:lstStyle/>
                    <a:p>
                      <a:pPr marL="0" marR="0" algn="r">
                        <a:lnSpc>
                          <a:spcPct val="107000"/>
                        </a:lnSpc>
                        <a:spcBef>
                          <a:spcPts val="0"/>
                        </a:spcBef>
                        <a:spcAft>
                          <a:spcPts val="800"/>
                        </a:spcAft>
                      </a:pPr>
                      <a:r>
                        <a:rPr lang="en-US" sz="2400" b="1" dirty="0">
                          <a:effectLst/>
                          <a:latin typeface="+mn-lt"/>
                          <a:ea typeface="DengXian" panose="02010600030101010101" pitchFamily="2" charset="-122"/>
                          <a:cs typeface="Times New Roman" panose="02020603050405020304" pitchFamily="18" charset="0"/>
                        </a:rPr>
                        <a:t>OVERALL WASH FIT SCORE</a:t>
                      </a:r>
                      <a:r>
                        <a:rPr lang="en-US" sz="2400" dirty="0">
                          <a:effectLst/>
                          <a:latin typeface="+mn-lt"/>
                          <a:ea typeface="DengXian" panose="02010600030101010101" pitchFamily="2" charset="-122"/>
                          <a:cs typeface="Times New Roman" panose="02020603050405020304" pitchFamily="18" charset="0"/>
                        </a:rPr>
                        <a:t> </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marL="0" marR="0" algn="ctr">
                        <a:lnSpc>
                          <a:spcPct val="107000"/>
                        </a:lnSpc>
                        <a:spcBef>
                          <a:spcPts val="0"/>
                        </a:spcBef>
                        <a:spcAft>
                          <a:spcPts val="800"/>
                        </a:spcAft>
                      </a:pP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pPr marL="0" marR="0" algn="ctr">
                        <a:lnSpc>
                          <a:spcPct val="107000"/>
                        </a:lnSpc>
                        <a:spcBef>
                          <a:spcPts val="0"/>
                        </a:spcBef>
                        <a:spcAft>
                          <a:spcPts val="800"/>
                        </a:spcAft>
                      </a:pP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pPr marL="0" marR="0" algn="ctr">
                        <a:lnSpc>
                          <a:spcPct val="107000"/>
                        </a:lnSpc>
                        <a:spcBef>
                          <a:spcPts val="0"/>
                        </a:spcBef>
                        <a:spcAft>
                          <a:spcPts val="800"/>
                        </a:spcAft>
                      </a:pP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 65</a:t>
                      </a: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1400" dirty="0">
                          <a:effectLst/>
                          <a:latin typeface="+mn-lt"/>
                          <a:ea typeface="DengXian" panose="02010600030101010101" pitchFamily="2" charset="-122"/>
                          <a:cs typeface="Times New Roman" panose="02020603050405020304" pitchFamily="18" charset="0"/>
                        </a:rPr>
                        <a:t>50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800"/>
                        </a:spcAft>
                      </a:pPr>
                      <a:r>
                        <a:rPr lang="en-US" sz="1400" b="1" dirty="0">
                          <a:effectLst/>
                          <a:latin typeface="+mn-lt"/>
                          <a:ea typeface="DengXian" panose="02010600030101010101" pitchFamily="2" charset="-122"/>
                          <a:cs typeface="Times New Roman" panose="02020603050405020304" pitchFamily="18" charset="0"/>
                        </a:rPr>
                        <a:t>100  </a:t>
                      </a:r>
                      <a:endParaRPr lang="en-US" sz="1400" dirty="0">
                        <a:effectLst/>
                        <a:latin typeface="+mn-lt"/>
                        <a:ea typeface="DengXian"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lnSpc>
                          <a:spcPct val="107000"/>
                        </a:lnSpc>
                        <a:spcBef>
                          <a:spcPts val="0"/>
                        </a:spcBef>
                        <a:spcAft>
                          <a:spcPts val="800"/>
                        </a:spcAft>
                      </a:pPr>
                      <a:r>
                        <a:rPr lang="en-US" sz="2400" b="1" dirty="0">
                          <a:effectLst/>
                          <a:latin typeface="+mn-lt"/>
                          <a:ea typeface="DengXian" panose="02010600030101010101" pitchFamily="2" charset="-122"/>
                          <a:cs typeface="Times New Roman" panose="02020603050405020304" pitchFamily="18" charset="0"/>
                        </a:rPr>
                        <a:t>65%</a:t>
                      </a:r>
                      <a:endParaRPr lang="en-US" sz="1400" b="1" dirty="0">
                        <a:effectLst/>
                        <a:latin typeface="+mn-lt"/>
                        <a:ea typeface="DengXian" panose="02010600030101010101" pitchFamily="2" charset="-122"/>
                        <a:cs typeface="Times New Roman" panose="02020603050405020304" pitchFamily="18" charset="0"/>
                      </a:endParaRPr>
                    </a:p>
                  </a:txBody>
                  <a:tcPr marL="54276" marR="54276" marT="857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578032495"/>
                  </a:ext>
                </a:extLst>
              </a:tr>
            </a:tbl>
          </a:graphicData>
        </a:graphic>
      </p:graphicFrame>
    </p:spTree>
    <p:extLst>
      <p:ext uri="{BB962C8B-B14F-4D97-AF65-F5344CB8AC3E}">
        <p14:creationId xmlns:p14="http://schemas.microsoft.com/office/powerpoint/2010/main" val="12268300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46600DA-BC4B-40B2-995E-649181B0372F}"/>
              </a:ext>
            </a:extLst>
          </p:cNvPr>
          <p:cNvSpPr txBox="1"/>
          <p:nvPr/>
        </p:nvSpPr>
        <p:spPr>
          <a:xfrm>
            <a:off x="303711" y="2189657"/>
            <a:ext cx="3268980" cy="3970318"/>
          </a:xfrm>
          <a:prstGeom prst="rect">
            <a:avLst/>
          </a:prstGeom>
          <a:noFill/>
        </p:spPr>
        <p:txBody>
          <a:bodyPr wrap="square">
            <a:spAutoFit/>
          </a:bodyPr>
          <a:lstStyle/>
          <a:p>
            <a:pPr rtl="0">
              <a:defRPr/>
            </a:pPr>
            <a:r>
              <a:rPr lang="en-US" sz="1800" dirty="0"/>
              <a:t>Quarterly assessment </a:t>
            </a:r>
          </a:p>
          <a:p>
            <a:pPr rtl="0">
              <a:defRPr/>
            </a:pPr>
            <a:endParaRPr lang="en-US" sz="1800" dirty="0"/>
          </a:p>
          <a:p>
            <a:pPr marL="378047" indent="-378047" rtl="0">
              <a:buFont typeface="Wingdings" panose="05000000000000000000" pitchFamily="2" charset="2"/>
              <a:buChar char="§"/>
              <a:defRPr/>
            </a:pPr>
            <a:r>
              <a:rPr lang="en-US" sz="1800" dirty="0"/>
              <a:t>VERY POOR (0 - 45%</a:t>
            </a:r>
            <a:r>
              <a:rPr lang="en-US" sz="1800" b="0" dirty="0"/>
              <a:t>)</a:t>
            </a:r>
          </a:p>
          <a:p>
            <a:pPr rtl="0">
              <a:defRPr/>
            </a:pPr>
            <a:r>
              <a:rPr lang="en-US" sz="1800" b="0" dirty="0">
                <a:sym typeface="Wingdings" panose="05000000000000000000" pitchFamily="2" charset="2"/>
              </a:rPr>
              <a:t> N</a:t>
            </a:r>
            <a:r>
              <a:rPr lang="en-US" sz="1800" b="0" dirty="0"/>
              <a:t>eeds immediate attention</a:t>
            </a:r>
          </a:p>
          <a:p>
            <a:pPr rtl="0">
              <a:defRPr/>
            </a:pPr>
            <a:endParaRPr lang="en-US" sz="1800" b="0" dirty="0"/>
          </a:p>
          <a:p>
            <a:pPr marL="378047" indent="-378047" rtl="0">
              <a:buFont typeface="Wingdings" panose="05000000000000000000" pitchFamily="2" charset="2"/>
              <a:buChar char="§"/>
              <a:defRPr/>
            </a:pPr>
            <a:r>
              <a:rPr lang="en-US" sz="1800" dirty="0"/>
              <a:t>POOR (46 - 64%)</a:t>
            </a:r>
          </a:p>
          <a:p>
            <a:pPr rtl="0">
              <a:defRPr/>
            </a:pPr>
            <a:r>
              <a:rPr lang="en-US" sz="1800" b="0" dirty="0">
                <a:sym typeface="Wingdings" panose="05000000000000000000" pitchFamily="2" charset="2"/>
              </a:rPr>
              <a:t> N</a:t>
            </a:r>
            <a:r>
              <a:rPr lang="en-US" sz="1800" b="0" dirty="0"/>
              <a:t>eeds urgent attention</a:t>
            </a:r>
          </a:p>
          <a:p>
            <a:pPr rtl="0">
              <a:defRPr/>
            </a:pPr>
            <a:endParaRPr lang="en-US" sz="1800" b="0" dirty="0"/>
          </a:p>
          <a:p>
            <a:pPr marL="378047" indent="-378047" rtl="0">
              <a:buFont typeface="Wingdings" panose="05000000000000000000" pitchFamily="2" charset="2"/>
              <a:buChar char="§"/>
              <a:defRPr/>
            </a:pPr>
            <a:r>
              <a:rPr lang="en-US" sz="1800" dirty="0"/>
              <a:t>MEDIUM (65 – 79%)</a:t>
            </a:r>
          </a:p>
          <a:p>
            <a:pPr rtl="0">
              <a:defRPr/>
            </a:pPr>
            <a:r>
              <a:rPr lang="en-US" sz="1800" dirty="0">
                <a:sym typeface="Wingdings" panose="05000000000000000000" pitchFamily="2" charset="2"/>
              </a:rPr>
              <a:t></a:t>
            </a:r>
            <a:r>
              <a:rPr lang="en-US" sz="1800" b="0" dirty="0"/>
              <a:t> Needs attention</a:t>
            </a:r>
          </a:p>
          <a:p>
            <a:pPr rtl="0">
              <a:defRPr/>
            </a:pPr>
            <a:endParaRPr lang="en-US" sz="1800" b="0" dirty="0"/>
          </a:p>
          <a:p>
            <a:pPr marL="378047" indent="-378047" rtl="0">
              <a:buFont typeface="Wingdings" panose="05000000000000000000" pitchFamily="2" charset="2"/>
              <a:buChar char="§"/>
              <a:defRPr/>
            </a:pPr>
            <a:r>
              <a:rPr lang="en-US" sz="1800" dirty="0"/>
              <a:t>GOOD (80 - 100%)</a:t>
            </a:r>
          </a:p>
          <a:p>
            <a:pPr rtl="0">
              <a:defRPr/>
            </a:pPr>
            <a:r>
              <a:rPr lang="en-US" sz="1800" dirty="0">
                <a:sym typeface="Wingdings" panose="05000000000000000000" pitchFamily="2" charset="2"/>
              </a:rPr>
              <a:t>  </a:t>
            </a:r>
            <a:r>
              <a:rPr lang="en-US" sz="1800" b="0" dirty="0">
                <a:sym typeface="Wingdings" panose="05000000000000000000" pitchFamily="2" charset="2"/>
              </a:rPr>
              <a:t>S</a:t>
            </a:r>
            <a:r>
              <a:rPr lang="en-US" sz="1800" b="0" dirty="0"/>
              <a:t>till needs continuous supportive supervision</a:t>
            </a:r>
          </a:p>
        </p:txBody>
      </p:sp>
      <p:sp>
        <p:nvSpPr>
          <p:cNvPr id="8" name="Title 1">
            <a:extLst>
              <a:ext uri="{FF2B5EF4-FFF2-40B4-BE49-F238E27FC236}">
                <a16:creationId xmlns:a16="http://schemas.microsoft.com/office/drawing/2014/main" id="{0985FD46-3FD8-403E-A97B-85110E622CCB}"/>
              </a:ext>
            </a:extLst>
          </p:cNvPr>
          <p:cNvSpPr>
            <a:spLocks noGrp="1"/>
          </p:cNvSpPr>
          <p:nvPr>
            <p:ph type="title"/>
          </p:nvPr>
        </p:nvSpPr>
        <p:spPr>
          <a:xfrm>
            <a:off x="147594" y="412431"/>
            <a:ext cx="9665479" cy="793833"/>
          </a:xfrm>
          <a:noFill/>
        </p:spPr>
        <p:txBody>
          <a:bodyPr>
            <a:noAutofit/>
          </a:bodyPr>
          <a:lstStyle/>
          <a:p>
            <a:pPr algn="l">
              <a:buFont typeface="Times New Roman" charset="0"/>
              <a:buNone/>
              <a:defRPr/>
            </a:pPr>
            <a:r>
              <a:rPr lang="en-US" sz="3100" dirty="0">
                <a:solidFill>
                  <a:schemeClr val="tx2"/>
                </a:solidFill>
                <a:latin typeface="+mj-lt"/>
              </a:rPr>
              <a:t>Liberia: facility score determines level of attention required </a:t>
            </a:r>
          </a:p>
        </p:txBody>
      </p:sp>
      <p:pic>
        <p:nvPicPr>
          <p:cNvPr id="9" name="Picture 8">
            <a:extLst>
              <a:ext uri="{FF2B5EF4-FFF2-40B4-BE49-F238E27FC236}">
                <a16:creationId xmlns:a16="http://schemas.microsoft.com/office/drawing/2014/main" id="{49AFB560-D1EF-4D98-8F70-1EEC1BD0401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36251" b="1365"/>
          <a:stretch/>
        </p:blipFill>
        <p:spPr>
          <a:xfrm>
            <a:off x="3572691" y="1206264"/>
            <a:ext cx="6240382" cy="5320883"/>
          </a:xfrm>
          <a:prstGeom prst="rect">
            <a:avLst/>
          </a:prstGeom>
        </p:spPr>
      </p:pic>
    </p:spTree>
    <p:extLst>
      <p:ext uri="{BB962C8B-B14F-4D97-AF65-F5344CB8AC3E}">
        <p14:creationId xmlns:p14="http://schemas.microsoft.com/office/powerpoint/2010/main" val="21497614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0999" y="405317"/>
            <a:ext cx="7157000" cy="793833"/>
          </a:xfrm>
        </p:spPr>
        <p:txBody>
          <a:bodyPr/>
          <a:lstStyle/>
          <a:p>
            <a:r>
              <a:rPr lang="en-GB" dirty="0"/>
              <a:t>Learning objectives</a:t>
            </a:r>
          </a:p>
        </p:txBody>
      </p:sp>
      <p:sp>
        <p:nvSpPr>
          <p:cNvPr id="3" name="Content Placeholder 2"/>
          <p:cNvSpPr>
            <a:spLocks noGrp="1"/>
          </p:cNvSpPr>
          <p:nvPr>
            <p:ph idx="1"/>
          </p:nvPr>
        </p:nvSpPr>
        <p:spPr>
          <a:xfrm>
            <a:off x="421040" y="1992985"/>
            <a:ext cx="9851401" cy="4671709"/>
          </a:xfrm>
        </p:spPr>
        <p:txBody>
          <a:bodyPr/>
          <a:lstStyle/>
          <a:p>
            <a:r>
              <a:rPr lang="en-GB" sz="2400" dirty="0">
                <a:solidFill>
                  <a:srgbClr val="09164D"/>
                </a:solidFill>
              </a:rPr>
              <a:t>By the end of this session, you should:</a:t>
            </a:r>
          </a:p>
          <a:p>
            <a:pPr marL="511005" indent="-511005">
              <a:buClr>
                <a:srgbClr val="09164D"/>
              </a:buClr>
              <a:buSzPct val="100000"/>
              <a:buAutoNum type="arabicPeriod"/>
            </a:pPr>
            <a:r>
              <a:rPr lang="en-GB" sz="2400" dirty="0">
                <a:solidFill>
                  <a:srgbClr val="09164D"/>
                </a:solidFill>
              </a:rPr>
              <a:t>Be aware of how WASH can improve quality of care in health care facilities</a:t>
            </a:r>
          </a:p>
          <a:p>
            <a:pPr marL="511005" indent="-511005">
              <a:buClr>
                <a:srgbClr val="09164D"/>
              </a:buClr>
              <a:buSzPct val="100000"/>
              <a:buAutoNum type="arabicPeriod"/>
            </a:pPr>
            <a:r>
              <a:rPr lang="en-GB" sz="2400" dirty="0"/>
              <a:t>Understand the scope of WASH FIT, where it can be used and how</a:t>
            </a:r>
          </a:p>
          <a:p>
            <a:pPr marL="511005" indent="-511005">
              <a:buClr>
                <a:srgbClr val="09164D"/>
              </a:buClr>
              <a:buSzPct val="100000"/>
              <a:buAutoNum type="arabicPeriod"/>
            </a:pPr>
            <a:r>
              <a:rPr lang="en-GB" sz="2400" dirty="0"/>
              <a:t>Know how to adapt and use WASH FIT in a range of different settings </a:t>
            </a:r>
          </a:p>
          <a:p>
            <a:pPr marL="511005" indent="-511005">
              <a:buClr>
                <a:srgbClr val="09164D"/>
              </a:buClr>
              <a:buSzPct val="100000"/>
              <a:buAutoNum type="arabicPeriod"/>
            </a:pPr>
            <a:r>
              <a:rPr lang="en-GB" sz="2400" dirty="0"/>
              <a:t>Feel confident explaining the WASH FIT methodology to colleagues </a:t>
            </a:r>
          </a:p>
          <a:p>
            <a:pPr marL="525194" lvl="1" indent="0">
              <a:buNone/>
            </a:pPr>
            <a:endParaRPr lang="en-GB" sz="2400" dirty="0">
              <a:solidFill>
                <a:srgbClr val="09164D"/>
              </a:solidFill>
            </a:endParaRPr>
          </a:p>
        </p:txBody>
      </p:sp>
    </p:spTree>
    <p:extLst>
      <p:ext uri="{BB962C8B-B14F-4D97-AF65-F5344CB8AC3E}">
        <p14:creationId xmlns:p14="http://schemas.microsoft.com/office/powerpoint/2010/main" val="38059452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60B2F-C549-4296-8C65-A19728031208}"/>
              </a:ext>
            </a:extLst>
          </p:cNvPr>
          <p:cNvSpPr>
            <a:spLocks noGrp="1"/>
          </p:cNvSpPr>
          <p:nvPr>
            <p:ph type="title"/>
          </p:nvPr>
        </p:nvSpPr>
        <p:spPr>
          <a:xfrm>
            <a:off x="534670" y="483034"/>
            <a:ext cx="9624060" cy="1002506"/>
          </a:xfrm>
        </p:spPr>
        <p:txBody>
          <a:bodyPr/>
          <a:lstStyle/>
          <a:p>
            <a:r>
              <a:rPr lang="en-US" sz="3100" dirty="0">
                <a:solidFill>
                  <a:schemeClr val="tx2"/>
                </a:solidFill>
                <a:cs typeface="Arial" pitchFamily="34" charset="0"/>
              </a:rPr>
              <a:t>Philippines: Star rating awarded to facilities </a:t>
            </a:r>
          </a:p>
        </p:txBody>
      </p:sp>
      <p:graphicFrame>
        <p:nvGraphicFramePr>
          <p:cNvPr id="4" name="Table 4">
            <a:extLst>
              <a:ext uri="{FF2B5EF4-FFF2-40B4-BE49-F238E27FC236}">
                <a16:creationId xmlns:a16="http://schemas.microsoft.com/office/drawing/2014/main" id="{33D9DCD3-5CFA-4E44-8E0A-5D0002DE215E}"/>
              </a:ext>
            </a:extLst>
          </p:cNvPr>
          <p:cNvGraphicFramePr>
            <a:graphicFrameLocks noGrp="1"/>
          </p:cNvGraphicFramePr>
          <p:nvPr>
            <p:ph idx="1"/>
            <p:extLst/>
          </p:nvPr>
        </p:nvGraphicFramePr>
        <p:xfrm>
          <a:off x="267335" y="1775619"/>
          <a:ext cx="10158730" cy="4547521"/>
        </p:xfrm>
        <a:graphic>
          <a:graphicData uri="http://schemas.openxmlformats.org/drawingml/2006/table">
            <a:tbl>
              <a:tblPr firstRow="1" bandRow="1">
                <a:tableStyleId>{5C22544A-7EE6-4342-B048-85BDC9FD1C3A}</a:tableStyleId>
              </a:tblPr>
              <a:tblGrid>
                <a:gridCol w="1871345">
                  <a:extLst>
                    <a:ext uri="{9D8B030D-6E8A-4147-A177-3AD203B41FA5}">
                      <a16:colId xmlns:a16="http://schemas.microsoft.com/office/drawing/2014/main" val="932418529"/>
                    </a:ext>
                  </a:extLst>
                </a:gridCol>
                <a:gridCol w="4901142">
                  <a:extLst>
                    <a:ext uri="{9D8B030D-6E8A-4147-A177-3AD203B41FA5}">
                      <a16:colId xmlns:a16="http://schemas.microsoft.com/office/drawing/2014/main" val="2923831793"/>
                    </a:ext>
                  </a:extLst>
                </a:gridCol>
                <a:gridCol w="3386243">
                  <a:extLst>
                    <a:ext uri="{9D8B030D-6E8A-4147-A177-3AD203B41FA5}">
                      <a16:colId xmlns:a16="http://schemas.microsoft.com/office/drawing/2014/main" val="2476636029"/>
                    </a:ext>
                  </a:extLst>
                </a:gridCol>
              </a:tblGrid>
              <a:tr h="360902">
                <a:tc>
                  <a:txBody>
                    <a:bodyPr/>
                    <a:lstStyle/>
                    <a:p>
                      <a:pPr algn="ctr"/>
                      <a:r>
                        <a:rPr lang="en-US" sz="1800" dirty="0"/>
                        <a:t>RATING</a:t>
                      </a:r>
                    </a:p>
                  </a:txBody>
                  <a:tcPr marL="80201" marR="80201" marT="40100" marB="40100"/>
                </a:tc>
                <a:tc>
                  <a:txBody>
                    <a:bodyPr/>
                    <a:lstStyle/>
                    <a:p>
                      <a:pPr algn="ctr"/>
                      <a:r>
                        <a:rPr lang="en-US" sz="1800" dirty="0"/>
                        <a:t>REMARKS</a:t>
                      </a:r>
                    </a:p>
                  </a:txBody>
                  <a:tcPr marL="80201" marR="80201" marT="40100" marB="40100"/>
                </a:tc>
                <a:tc>
                  <a:txBody>
                    <a:bodyPr/>
                    <a:lstStyle/>
                    <a:p>
                      <a:pPr algn="ctr"/>
                      <a:r>
                        <a:rPr lang="en-US" sz="1800" dirty="0"/>
                        <a:t>ACTION REQUIRED</a:t>
                      </a:r>
                    </a:p>
                  </a:txBody>
                  <a:tcPr marL="80201" marR="80201" marT="40100" marB="40100"/>
                </a:tc>
                <a:extLst>
                  <a:ext uri="{0D108BD9-81ED-4DB2-BD59-A6C34878D82A}">
                    <a16:rowId xmlns:a16="http://schemas.microsoft.com/office/drawing/2014/main" val="2405964316"/>
                  </a:ext>
                </a:extLst>
              </a:tr>
              <a:tr h="561404">
                <a:tc>
                  <a:txBody>
                    <a:bodyPr/>
                    <a:lstStyle/>
                    <a:p>
                      <a:pPr algn="ctr"/>
                      <a:r>
                        <a:rPr lang="en-US" sz="1600" b="1" kern="1200" dirty="0">
                          <a:solidFill>
                            <a:schemeClr val="tx1"/>
                          </a:solidFill>
                          <a:effectLst/>
                          <a:latin typeface="+mn-lt"/>
                          <a:ea typeface="+mn-ea"/>
                          <a:cs typeface="+mn-cs"/>
                        </a:rPr>
                        <a:t>100% </a:t>
                      </a:r>
                    </a:p>
                    <a:p>
                      <a:pPr algn="ctr"/>
                      <a:r>
                        <a:rPr lang="en-US" sz="1600" b="1" kern="1200" dirty="0">
                          <a:solidFill>
                            <a:schemeClr val="dk1"/>
                          </a:solidFill>
                          <a:effectLst/>
                          <a:latin typeface="+mn-lt"/>
                          <a:ea typeface="+mn-ea"/>
                          <a:cs typeface="+mn-cs"/>
                        </a:rPr>
                        <a:t>THREE STAR</a:t>
                      </a:r>
                      <a:endParaRPr lang="en-US" sz="1600" b="1" dirty="0"/>
                    </a:p>
                  </a:txBody>
                  <a:tcPr marL="80201" marR="80201" marT="40100" marB="40100"/>
                </a:tc>
                <a:tc>
                  <a:txBody>
                    <a:bodyPr/>
                    <a:lstStyle/>
                    <a:p>
                      <a:pPr algn="ctr"/>
                      <a:r>
                        <a:rPr lang="en-US" sz="1400" b="1" kern="1200" dirty="0">
                          <a:solidFill>
                            <a:schemeClr val="tx1"/>
                          </a:solidFill>
                          <a:effectLst/>
                          <a:latin typeface="+mn-lt"/>
                          <a:ea typeface="+mn-ea"/>
                          <a:cs typeface="+mn-cs"/>
                        </a:rPr>
                        <a:t>MAINTAIN YOUR RATING.</a:t>
                      </a:r>
                    </a:p>
                  </a:txBody>
                  <a:tcPr marL="80201" marR="80201" marT="40100" marB="40100"/>
                </a:tc>
                <a:tc>
                  <a:txBody>
                    <a:bodyPr/>
                    <a:lstStyle/>
                    <a:p>
                      <a:r>
                        <a:rPr lang="en-US" sz="1400" kern="1200" dirty="0">
                          <a:solidFill>
                            <a:schemeClr val="dk1"/>
                          </a:solidFill>
                          <a:effectLst/>
                          <a:latin typeface="+mn-lt"/>
                          <a:ea typeface="+mn-ea"/>
                          <a:cs typeface="+mn-cs"/>
                        </a:rPr>
                        <a:t>Maintain your rating. Do the next assessment </a:t>
                      </a:r>
                      <a:r>
                        <a:rPr lang="en-US" sz="1400" b="1" u="sng" kern="1200" dirty="0">
                          <a:solidFill>
                            <a:schemeClr val="dk1"/>
                          </a:solidFill>
                          <a:effectLst/>
                          <a:latin typeface="+mn-lt"/>
                          <a:ea typeface="+mn-ea"/>
                          <a:cs typeface="+mn-cs"/>
                        </a:rPr>
                        <a:t>after one year</a:t>
                      </a:r>
                      <a:r>
                        <a:rPr lang="en-US" sz="1400" b="1" kern="1200" dirty="0">
                          <a:solidFill>
                            <a:schemeClr val="dk1"/>
                          </a:solidFill>
                          <a:effectLst/>
                          <a:latin typeface="+mn-lt"/>
                          <a:ea typeface="+mn-ea"/>
                          <a:cs typeface="+mn-cs"/>
                        </a:rPr>
                        <a:t>. </a:t>
                      </a:r>
                    </a:p>
                  </a:txBody>
                  <a:tcPr marL="80201" marR="80201" marT="40100" marB="40100"/>
                </a:tc>
                <a:extLst>
                  <a:ext uri="{0D108BD9-81ED-4DB2-BD59-A6C34878D82A}">
                    <a16:rowId xmlns:a16="http://schemas.microsoft.com/office/drawing/2014/main" val="3868858675"/>
                  </a:ext>
                </a:extLst>
              </a:tr>
              <a:tr h="72180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tx1"/>
                          </a:solidFill>
                          <a:effectLst/>
                          <a:latin typeface="+mn-lt"/>
                          <a:ea typeface="+mn-ea"/>
                          <a:cs typeface="+mn-cs"/>
                        </a:rPr>
                        <a:t>75%-99%</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tx1"/>
                          </a:solidFill>
                          <a:effectLst/>
                          <a:latin typeface="+mn-lt"/>
                          <a:ea typeface="+mn-ea"/>
                          <a:cs typeface="+mn-cs"/>
                        </a:rPr>
                        <a:t>TWO STAR</a:t>
                      </a:r>
                      <a:endParaRPr lang="en-US" sz="1600" dirty="0">
                        <a:solidFill>
                          <a:schemeClr val="tx1"/>
                        </a:solidFill>
                      </a:endParaRPr>
                    </a:p>
                  </a:txBody>
                  <a:tcPr marL="80201" marR="80201" marT="40100" marB="401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effectLst/>
                          <a:latin typeface="+mn-lt"/>
                          <a:ea typeface="+mn-ea"/>
                          <a:cs typeface="+mn-cs"/>
                        </a:rPr>
                        <a:t>(NO score of zero in any of the indicators)</a:t>
                      </a:r>
                    </a:p>
                    <a:p>
                      <a:pPr algn="ctr"/>
                      <a:r>
                        <a:rPr lang="en-US" sz="1400" b="1" kern="1200" dirty="0">
                          <a:solidFill>
                            <a:schemeClr val="tx1"/>
                          </a:solidFill>
                          <a:effectLst/>
                          <a:latin typeface="+mn-lt"/>
                          <a:ea typeface="+mn-ea"/>
                          <a:cs typeface="+mn-cs"/>
                        </a:rPr>
                        <a:t>CONTINUE MAKING IMPROVEMENTS </a:t>
                      </a:r>
                      <a:r>
                        <a:rPr lang="en-US" sz="1400" kern="1200" dirty="0">
                          <a:solidFill>
                            <a:schemeClr val="tx1"/>
                          </a:solidFill>
                          <a:effectLst/>
                          <a:latin typeface="+mn-lt"/>
                          <a:ea typeface="+mn-ea"/>
                          <a:cs typeface="+mn-cs"/>
                        </a:rPr>
                        <a:t>to fully meet the minimum national standards.</a:t>
                      </a:r>
                    </a:p>
                  </a:txBody>
                  <a:tcPr marL="80201" marR="80201" marT="40100" marB="40100"/>
                </a:tc>
                <a:tc>
                  <a:txBody>
                    <a:bodyPr/>
                    <a:lstStyle/>
                    <a:p>
                      <a:r>
                        <a:rPr lang="en-US" sz="1400" kern="1200" dirty="0">
                          <a:solidFill>
                            <a:schemeClr val="dk1"/>
                          </a:solidFill>
                          <a:effectLst/>
                          <a:latin typeface="+mn-lt"/>
                          <a:ea typeface="+mn-ea"/>
                          <a:cs typeface="+mn-cs"/>
                        </a:rPr>
                        <a:t>Address indicators that scored ONE. Do the next assessment </a:t>
                      </a:r>
                      <a:r>
                        <a:rPr lang="en-US" sz="1400" b="1" u="sng" kern="1200" dirty="0">
                          <a:solidFill>
                            <a:schemeClr val="dk1"/>
                          </a:solidFill>
                          <a:effectLst/>
                          <a:latin typeface="+mn-lt"/>
                          <a:ea typeface="+mn-ea"/>
                          <a:cs typeface="+mn-cs"/>
                        </a:rPr>
                        <a:t>after six months</a:t>
                      </a:r>
                      <a:r>
                        <a:rPr lang="en-US" sz="1400" kern="1200" dirty="0">
                          <a:solidFill>
                            <a:schemeClr val="dk1"/>
                          </a:solidFill>
                          <a:effectLst/>
                          <a:latin typeface="+mn-lt"/>
                          <a:ea typeface="+mn-ea"/>
                          <a:cs typeface="+mn-cs"/>
                        </a:rPr>
                        <a:t>.</a:t>
                      </a:r>
                    </a:p>
                  </a:txBody>
                  <a:tcPr marL="80201" marR="80201" marT="40100" marB="40100"/>
                </a:tc>
                <a:extLst>
                  <a:ext uri="{0D108BD9-81ED-4DB2-BD59-A6C34878D82A}">
                    <a16:rowId xmlns:a16="http://schemas.microsoft.com/office/drawing/2014/main" val="1293142901"/>
                  </a:ext>
                </a:extLst>
              </a:tr>
              <a:tr h="72180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tx1"/>
                          </a:solidFill>
                          <a:effectLst/>
                          <a:latin typeface="+mn-lt"/>
                          <a:ea typeface="+mn-ea"/>
                          <a:cs typeface="+mn-cs"/>
                        </a:rPr>
                        <a:t>50%-74%</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tx1"/>
                          </a:solidFill>
                          <a:effectLst/>
                          <a:latin typeface="+mn-lt"/>
                          <a:ea typeface="+mn-ea"/>
                          <a:cs typeface="+mn-cs"/>
                        </a:rPr>
                        <a:t>ONE STAR</a:t>
                      </a:r>
                      <a:endParaRPr lang="en-US" sz="1600" dirty="0">
                        <a:solidFill>
                          <a:schemeClr val="tx1"/>
                        </a:solidFill>
                      </a:endParaRPr>
                    </a:p>
                  </a:txBody>
                  <a:tcPr marL="80201" marR="80201" marT="40100" marB="401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effectLst/>
                          <a:latin typeface="+mn-lt"/>
                          <a:ea typeface="+mn-ea"/>
                          <a:cs typeface="+mn-cs"/>
                        </a:rPr>
                        <a:t>(NO score of zero in any of the indicators)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effectLst/>
                          <a:latin typeface="+mn-lt"/>
                          <a:ea typeface="+mn-ea"/>
                          <a:cs typeface="+mn-cs"/>
                        </a:rPr>
                        <a:t>ADDITIONAL IMPROVEMENTS</a:t>
                      </a:r>
                      <a:r>
                        <a:rPr lang="en-US" sz="1400" kern="1200" dirty="0">
                          <a:solidFill>
                            <a:schemeClr val="tx1"/>
                          </a:solidFill>
                          <a:effectLst/>
                          <a:latin typeface="+mn-lt"/>
                          <a:ea typeface="+mn-ea"/>
                          <a:cs typeface="+mn-cs"/>
                        </a:rPr>
                        <a:t>  </a:t>
                      </a:r>
                      <a:r>
                        <a:rPr lang="en-US" sz="1400" b="1" kern="1200" dirty="0">
                          <a:solidFill>
                            <a:schemeClr val="tx1"/>
                          </a:solidFill>
                          <a:effectLst/>
                          <a:latin typeface="+mn-lt"/>
                          <a:ea typeface="+mn-ea"/>
                          <a:cs typeface="+mn-cs"/>
                        </a:rPr>
                        <a:t>NEEDED </a:t>
                      </a:r>
                      <a:r>
                        <a:rPr lang="en-US" sz="1400" kern="1200" dirty="0">
                          <a:solidFill>
                            <a:schemeClr val="tx1"/>
                          </a:solidFill>
                          <a:effectLst/>
                          <a:latin typeface="+mn-lt"/>
                          <a:ea typeface="+mn-ea"/>
                          <a:cs typeface="+mn-cs"/>
                        </a:rPr>
                        <a:t>to</a:t>
                      </a:r>
                      <a:r>
                        <a:rPr lang="en-US" sz="1400" b="1" kern="1200" dirty="0">
                          <a:solidFill>
                            <a:schemeClr val="tx1"/>
                          </a:solidFill>
                          <a:effectLst/>
                          <a:latin typeface="+mn-lt"/>
                          <a:ea typeface="+mn-ea"/>
                          <a:cs typeface="+mn-cs"/>
                        </a:rPr>
                        <a:t> </a:t>
                      </a:r>
                      <a:r>
                        <a:rPr lang="en-US" sz="1400" kern="1200" dirty="0">
                          <a:solidFill>
                            <a:schemeClr val="tx1"/>
                          </a:solidFill>
                          <a:effectLst/>
                          <a:latin typeface="+mn-lt"/>
                          <a:ea typeface="+mn-ea"/>
                          <a:cs typeface="+mn-cs"/>
                        </a:rPr>
                        <a:t>fully meet the minimum national standards</a:t>
                      </a:r>
                      <a:r>
                        <a:rPr lang="en-US" sz="1400" b="1" kern="1200" dirty="0">
                          <a:solidFill>
                            <a:schemeClr val="tx1"/>
                          </a:solidFill>
                          <a:effectLst/>
                          <a:latin typeface="+mn-lt"/>
                          <a:ea typeface="+mn-ea"/>
                          <a:cs typeface="+mn-cs"/>
                        </a:rPr>
                        <a:t>. </a:t>
                      </a:r>
                    </a:p>
                  </a:txBody>
                  <a:tcPr marL="80201" marR="80201" marT="40100" marB="40100"/>
                </a:tc>
                <a:tc>
                  <a:txBody>
                    <a:bodyPr/>
                    <a:lstStyle/>
                    <a:p>
                      <a:r>
                        <a:rPr lang="en-US" sz="1400" kern="1200" dirty="0">
                          <a:solidFill>
                            <a:schemeClr val="dk1"/>
                          </a:solidFill>
                          <a:effectLst/>
                          <a:latin typeface="+mn-lt"/>
                          <a:ea typeface="+mn-ea"/>
                          <a:cs typeface="+mn-cs"/>
                        </a:rPr>
                        <a:t>Address indicators that scored ONE. Do the next assessment </a:t>
                      </a:r>
                      <a:r>
                        <a:rPr lang="en-US" sz="1400" b="1" u="sng" kern="1200" dirty="0">
                          <a:solidFill>
                            <a:schemeClr val="dk1"/>
                          </a:solidFill>
                          <a:effectLst/>
                          <a:latin typeface="+mn-lt"/>
                          <a:ea typeface="+mn-ea"/>
                          <a:cs typeface="+mn-cs"/>
                        </a:rPr>
                        <a:t>after six months</a:t>
                      </a:r>
                      <a:r>
                        <a:rPr lang="en-US" sz="1400" b="1" kern="1200" dirty="0">
                          <a:solidFill>
                            <a:schemeClr val="dk1"/>
                          </a:solidFill>
                          <a:effectLst/>
                          <a:latin typeface="+mn-lt"/>
                          <a:ea typeface="+mn-ea"/>
                          <a:cs typeface="+mn-cs"/>
                        </a:rPr>
                        <a:t>.</a:t>
                      </a:r>
                    </a:p>
                  </a:txBody>
                  <a:tcPr marL="80201" marR="80201" marT="40100" marB="40100"/>
                </a:tc>
                <a:extLst>
                  <a:ext uri="{0D108BD9-81ED-4DB2-BD59-A6C34878D82A}">
                    <a16:rowId xmlns:a16="http://schemas.microsoft.com/office/drawing/2014/main" val="3563867510"/>
                  </a:ext>
                </a:extLst>
              </a:tr>
              <a:tr h="80200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rPr>
                        <a:t>50%-99%</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rPr>
                        <a:t>CONDITIONAL PASS</a:t>
                      </a:r>
                    </a:p>
                  </a:txBody>
                  <a:tcPr marL="80201" marR="80201" marT="40100" marB="401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effectLst/>
                          <a:latin typeface="+mn-lt"/>
                          <a:ea typeface="+mn-ea"/>
                          <a:cs typeface="+mn-cs"/>
                        </a:rPr>
                        <a:t>(With a score of zero in any of the indicators)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effectLst/>
                          <a:latin typeface="+mn-lt"/>
                          <a:ea typeface="+mn-ea"/>
                          <a:cs typeface="+mn-cs"/>
                        </a:rPr>
                        <a:t>ADDITIONAL IMPROVEMENTS</a:t>
                      </a:r>
                      <a:r>
                        <a:rPr lang="en-US" sz="1400" kern="1200" dirty="0">
                          <a:solidFill>
                            <a:schemeClr val="tx1"/>
                          </a:solidFill>
                          <a:effectLst/>
                          <a:latin typeface="+mn-lt"/>
                          <a:ea typeface="+mn-ea"/>
                          <a:cs typeface="+mn-cs"/>
                        </a:rPr>
                        <a:t> </a:t>
                      </a:r>
                      <a:r>
                        <a:rPr lang="en-US" sz="1400" b="1" kern="1200" dirty="0">
                          <a:solidFill>
                            <a:schemeClr val="tx1"/>
                          </a:solidFill>
                          <a:effectLst/>
                          <a:latin typeface="+mn-lt"/>
                          <a:ea typeface="+mn-ea"/>
                          <a:cs typeface="+mn-cs"/>
                        </a:rPr>
                        <a:t>NEEDED </a:t>
                      </a:r>
                      <a:r>
                        <a:rPr lang="en-US" sz="1400" kern="1200" dirty="0">
                          <a:solidFill>
                            <a:schemeClr val="tx1"/>
                          </a:solidFill>
                          <a:effectLst/>
                          <a:latin typeface="+mn-lt"/>
                          <a:ea typeface="+mn-ea"/>
                          <a:cs typeface="+mn-cs"/>
                        </a:rPr>
                        <a:t>to</a:t>
                      </a:r>
                      <a:r>
                        <a:rPr lang="en-US" sz="1400" b="1" kern="1200" dirty="0">
                          <a:solidFill>
                            <a:schemeClr val="tx1"/>
                          </a:solidFill>
                          <a:effectLst/>
                          <a:latin typeface="+mn-lt"/>
                          <a:ea typeface="+mn-ea"/>
                          <a:cs typeface="+mn-cs"/>
                        </a:rPr>
                        <a:t> </a:t>
                      </a:r>
                      <a:r>
                        <a:rPr lang="en-US" sz="1400" kern="1200" dirty="0">
                          <a:solidFill>
                            <a:schemeClr val="tx1"/>
                          </a:solidFill>
                          <a:effectLst/>
                          <a:latin typeface="+mn-lt"/>
                          <a:ea typeface="+mn-ea"/>
                          <a:cs typeface="+mn-cs"/>
                        </a:rPr>
                        <a:t>confirm your rating.</a:t>
                      </a:r>
                      <a:endParaRPr lang="en-US" sz="1400" b="1" kern="1200" dirty="0">
                        <a:solidFill>
                          <a:schemeClr val="tx1"/>
                        </a:solidFill>
                        <a:effectLst/>
                        <a:latin typeface="+mn-lt"/>
                        <a:ea typeface="+mn-ea"/>
                        <a:cs typeface="+mn-cs"/>
                      </a:endParaRPr>
                    </a:p>
                  </a:txBody>
                  <a:tcPr marL="80201" marR="80201" marT="40100" marB="40100"/>
                </a:tc>
                <a:tc>
                  <a:txBody>
                    <a:bodyPr/>
                    <a:lstStyle/>
                    <a:p>
                      <a:r>
                        <a:rPr lang="en-US" sz="1400" kern="1200" dirty="0">
                          <a:solidFill>
                            <a:schemeClr val="dk1"/>
                          </a:solidFill>
                          <a:effectLst/>
                          <a:latin typeface="+mn-lt"/>
                          <a:ea typeface="+mn-ea"/>
                          <a:cs typeface="+mn-cs"/>
                        </a:rPr>
                        <a:t>Address indicators that scored ONE OR ZERO. Do the next assessment </a:t>
                      </a:r>
                      <a:r>
                        <a:rPr lang="en-US" sz="1400" b="1" u="sng" kern="1200" dirty="0">
                          <a:solidFill>
                            <a:schemeClr val="dk1"/>
                          </a:solidFill>
                          <a:effectLst/>
                          <a:latin typeface="+mn-lt"/>
                          <a:ea typeface="+mn-ea"/>
                          <a:cs typeface="+mn-cs"/>
                        </a:rPr>
                        <a:t>after</a:t>
                      </a:r>
                      <a:r>
                        <a:rPr lang="en-US" sz="1400" u="sng" kern="1200" dirty="0">
                          <a:solidFill>
                            <a:schemeClr val="dk1"/>
                          </a:solidFill>
                          <a:effectLst/>
                          <a:latin typeface="+mn-lt"/>
                          <a:ea typeface="+mn-ea"/>
                          <a:cs typeface="+mn-cs"/>
                        </a:rPr>
                        <a:t> </a:t>
                      </a:r>
                      <a:r>
                        <a:rPr lang="en-US" sz="1400" b="1" u="sng" kern="1200" dirty="0">
                          <a:solidFill>
                            <a:schemeClr val="dk1"/>
                          </a:solidFill>
                          <a:effectLst/>
                          <a:latin typeface="+mn-lt"/>
                          <a:ea typeface="+mn-ea"/>
                          <a:cs typeface="+mn-cs"/>
                        </a:rPr>
                        <a:t>three months.</a:t>
                      </a:r>
                      <a:endParaRPr lang="en-US" sz="1400" b="1" u="sng" dirty="0"/>
                    </a:p>
                  </a:txBody>
                  <a:tcPr marL="80201" marR="80201" marT="40100" marB="40100"/>
                </a:tc>
                <a:extLst>
                  <a:ext uri="{0D108BD9-81ED-4DB2-BD59-A6C34878D82A}">
                    <a16:rowId xmlns:a16="http://schemas.microsoft.com/office/drawing/2014/main" val="2588203518"/>
                  </a:ext>
                </a:extLst>
              </a:tr>
              <a:tr h="136340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tx1"/>
                          </a:solidFill>
                          <a:effectLst/>
                          <a:latin typeface="+mn-lt"/>
                          <a:ea typeface="+mn-ea"/>
                          <a:cs typeface="+mn-cs"/>
                        </a:rPr>
                        <a:t>Below 50%</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tx1"/>
                          </a:solidFill>
                          <a:effectLst/>
                          <a:latin typeface="+mn-lt"/>
                          <a:ea typeface="+mn-ea"/>
                          <a:cs typeface="+mn-cs"/>
                        </a:rPr>
                        <a:t>NO STAR</a:t>
                      </a:r>
                      <a:r>
                        <a:rPr lang="en-US" sz="1600" kern="1200" dirty="0">
                          <a:solidFill>
                            <a:schemeClr val="tx1"/>
                          </a:solidFill>
                          <a:effectLst/>
                          <a:latin typeface="+mn-lt"/>
                          <a:ea typeface="+mn-ea"/>
                          <a:cs typeface="+mn-cs"/>
                        </a:rPr>
                        <a:t>	</a:t>
                      </a:r>
                    </a:p>
                  </a:txBody>
                  <a:tcPr marL="80201" marR="80201" marT="40100" marB="401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effectLst/>
                          <a:latin typeface="+mn-lt"/>
                          <a:ea typeface="+mn-ea"/>
                          <a:cs typeface="+mn-cs"/>
                        </a:rPr>
                        <a:t>(HAS A score of zero in any of the indicators)</a:t>
                      </a:r>
                    </a:p>
                    <a:p>
                      <a:pPr algn="ctr"/>
                      <a:r>
                        <a:rPr lang="en-US" sz="1400" b="1" kern="1200" dirty="0">
                          <a:solidFill>
                            <a:schemeClr val="tx1"/>
                          </a:solidFill>
                          <a:effectLst/>
                          <a:latin typeface="+mn-lt"/>
                          <a:ea typeface="+mn-ea"/>
                          <a:cs typeface="+mn-cs"/>
                        </a:rPr>
                        <a:t>CRITICAL CHANGES NEEDED IMMEDIATELY.</a:t>
                      </a:r>
                      <a:r>
                        <a:rPr lang="en-US" sz="1400" kern="1200" dirty="0">
                          <a:solidFill>
                            <a:schemeClr val="tx1"/>
                          </a:solidFill>
                          <a:effectLst/>
                          <a:latin typeface="+mn-lt"/>
                          <a:ea typeface="+mn-ea"/>
                          <a:cs typeface="+mn-cs"/>
                        </a:rPr>
                        <a:t> Use the result of the assessment to address indicators that are not meeting minimum national standards to come up with an improvement plan and to guide you in implementing these changes.</a:t>
                      </a:r>
                    </a:p>
                  </a:txBody>
                  <a:tcPr marL="80201" marR="80201" marT="40100" marB="40100"/>
                </a:tc>
                <a:tc>
                  <a:txBody>
                    <a:bodyPr/>
                    <a:lstStyle/>
                    <a:p>
                      <a:r>
                        <a:rPr lang="en-US" sz="1400" kern="1200" dirty="0">
                          <a:solidFill>
                            <a:schemeClr val="tx1"/>
                          </a:solidFill>
                          <a:effectLst/>
                          <a:latin typeface="+mn-lt"/>
                          <a:ea typeface="+mn-ea"/>
                          <a:cs typeface="+mn-cs"/>
                        </a:rPr>
                        <a:t>Address indicators that scored ONE or ZERO. Do the next assessment </a:t>
                      </a:r>
                      <a:r>
                        <a:rPr lang="en-US" sz="1400" b="1" u="sng" kern="1200" dirty="0">
                          <a:solidFill>
                            <a:schemeClr val="tx1"/>
                          </a:solidFill>
                          <a:effectLst/>
                          <a:latin typeface="+mn-lt"/>
                          <a:ea typeface="+mn-ea"/>
                          <a:cs typeface="+mn-cs"/>
                        </a:rPr>
                        <a:t>after three months. </a:t>
                      </a:r>
                      <a:endParaRPr lang="en-US" sz="1400" b="1" u="sng" dirty="0"/>
                    </a:p>
                  </a:txBody>
                  <a:tcPr marL="80201" marR="80201" marT="40100" marB="40100"/>
                </a:tc>
                <a:extLst>
                  <a:ext uri="{0D108BD9-81ED-4DB2-BD59-A6C34878D82A}">
                    <a16:rowId xmlns:a16="http://schemas.microsoft.com/office/drawing/2014/main" val="4041691401"/>
                  </a:ext>
                </a:extLst>
              </a:tr>
            </a:tbl>
          </a:graphicData>
        </a:graphic>
      </p:graphicFrame>
      <p:pic>
        <p:nvPicPr>
          <p:cNvPr id="3" name="Picture 2">
            <a:extLst>
              <a:ext uri="{FF2B5EF4-FFF2-40B4-BE49-F238E27FC236}">
                <a16:creationId xmlns:a16="http://schemas.microsoft.com/office/drawing/2014/main" id="{E4F54BC4-E581-4816-A054-E7E5C1A50D7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7022021"/>
            <a:ext cx="10693400" cy="539610"/>
          </a:xfrm>
          <a:prstGeom prst="rect">
            <a:avLst/>
          </a:prstGeom>
        </p:spPr>
      </p:pic>
    </p:spTree>
    <p:extLst>
      <p:ext uri="{BB962C8B-B14F-4D97-AF65-F5344CB8AC3E}">
        <p14:creationId xmlns:p14="http://schemas.microsoft.com/office/powerpoint/2010/main" val="29306544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B8498B9-024F-4A59-B09A-ED2F1AF79EE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94848" y="99000"/>
            <a:ext cx="7166088" cy="6664693"/>
          </a:xfrm>
          <a:prstGeom prst="rect">
            <a:avLst/>
          </a:prstGeom>
        </p:spPr>
      </p:pic>
      <p:sp>
        <p:nvSpPr>
          <p:cNvPr id="2" name="Title 1">
            <a:extLst>
              <a:ext uri="{FF2B5EF4-FFF2-40B4-BE49-F238E27FC236}">
                <a16:creationId xmlns:a16="http://schemas.microsoft.com/office/drawing/2014/main" id="{2F364726-F5F1-4199-B9B0-5BA8B4387D8C}"/>
              </a:ext>
            </a:extLst>
          </p:cNvPr>
          <p:cNvSpPr>
            <a:spLocks noGrp="1"/>
          </p:cNvSpPr>
          <p:nvPr>
            <p:ph type="title"/>
          </p:nvPr>
        </p:nvSpPr>
        <p:spPr>
          <a:xfrm>
            <a:off x="290369" y="797570"/>
            <a:ext cx="4717059" cy="857059"/>
          </a:xfrm>
        </p:spPr>
        <p:txBody>
          <a:bodyPr/>
          <a:lstStyle/>
          <a:p>
            <a:r>
              <a:rPr lang="en-US" sz="2800" dirty="0"/>
              <a:t>Data visualization by domain in Kenya (1)</a:t>
            </a:r>
          </a:p>
        </p:txBody>
      </p:sp>
      <p:sp>
        <p:nvSpPr>
          <p:cNvPr id="3" name="Content Placeholder 2">
            <a:extLst>
              <a:ext uri="{FF2B5EF4-FFF2-40B4-BE49-F238E27FC236}">
                <a16:creationId xmlns:a16="http://schemas.microsoft.com/office/drawing/2014/main" id="{9C81E38E-7279-4DCB-BF07-C475127F767C}"/>
              </a:ext>
            </a:extLst>
          </p:cNvPr>
          <p:cNvSpPr>
            <a:spLocks noGrp="1"/>
          </p:cNvSpPr>
          <p:nvPr>
            <p:ph idx="1"/>
          </p:nvPr>
        </p:nvSpPr>
        <p:spPr>
          <a:xfrm>
            <a:off x="290369" y="2091984"/>
            <a:ext cx="3570430" cy="4671709"/>
          </a:xfrm>
        </p:spPr>
        <p:txBody>
          <a:bodyPr/>
          <a:lstStyle/>
          <a:p>
            <a:pPr marL="342900" indent="-342900">
              <a:buFont typeface="Wingdings" panose="05000000000000000000" pitchFamily="2" charset="2"/>
              <a:buChar char="§"/>
            </a:pPr>
            <a:r>
              <a:rPr lang="en-US" sz="2000" dirty="0"/>
              <a:t>% of indicators scoring 0, 1 or 2 across four domains</a:t>
            </a:r>
          </a:p>
          <a:p>
            <a:pPr marL="342900" indent="-342900">
              <a:buFont typeface="Wingdings" panose="05000000000000000000" pitchFamily="2" charset="2"/>
              <a:buChar char="§"/>
            </a:pPr>
            <a:r>
              <a:rPr lang="en-US" sz="2000" dirty="0"/>
              <a:t>Comparison of 16 district hospitals</a:t>
            </a:r>
          </a:p>
          <a:p>
            <a:pPr marL="342900" indent="-342900">
              <a:buFont typeface="Wingdings" panose="05000000000000000000" pitchFamily="2" charset="2"/>
              <a:buChar char="§"/>
            </a:pPr>
            <a:r>
              <a:rPr lang="en-US" sz="2000" dirty="0">
                <a:latin typeface="Arial" pitchFamily="34" charset="0"/>
                <a:cs typeface="Arial" pitchFamily="34" charset="0"/>
              </a:rPr>
              <a:t>Highest scoring domain = water</a:t>
            </a:r>
          </a:p>
          <a:p>
            <a:pPr marL="342900" indent="-342900">
              <a:buFont typeface="Wingdings" panose="05000000000000000000" pitchFamily="2" charset="2"/>
              <a:buChar char="§"/>
            </a:pPr>
            <a:r>
              <a:rPr lang="en-US" sz="2000" dirty="0">
                <a:latin typeface="Arial" pitchFamily="34" charset="0"/>
                <a:cs typeface="Arial" pitchFamily="34" charset="0"/>
              </a:rPr>
              <a:t>Helpful for government/policy makers to compare facility performance </a:t>
            </a:r>
          </a:p>
          <a:p>
            <a:pPr marL="342900" indent="-342900">
              <a:buFont typeface="Wingdings" panose="05000000000000000000" pitchFamily="2" charset="2"/>
              <a:buChar char="§"/>
            </a:pPr>
            <a:r>
              <a:rPr lang="en-US" sz="2000" dirty="0"/>
              <a:t> </a:t>
            </a:r>
            <a:r>
              <a:rPr lang="en-US" sz="2000" dirty="0">
                <a:latin typeface="Arial" pitchFamily="34" charset="0"/>
                <a:cs typeface="Arial" pitchFamily="34" charset="0"/>
              </a:rPr>
              <a:t>Drives interest and consistent performance for facility staff</a:t>
            </a:r>
          </a:p>
          <a:p>
            <a:pPr marL="342900" indent="-342900">
              <a:buFont typeface="Wingdings" panose="05000000000000000000" pitchFamily="2" charset="2"/>
              <a:buChar char="§"/>
            </a:pPr>
            <a:endParaRPr lang="en-US" sz="2000" dirty="0"/>
          </a:p>
          <a:p>
            <a:pPr marL="342900" indent="-342900">
              <a:buFont typeface="Wingdings" panose="05000000000000000000" pitchFamily="2" charset="2"/>
              <a:buChar char="§"/>
            </a:pPr>
            <a:endParaRPr lang="en-US" sz="2000" dirty="0"/>
          </a:p>
          <a:p>
            <a:endParaRPr lang="en-US" dirty="0"/>
          </a:p>
        </p:txBody>
      </p:sp>
      <p:sp>
        <p:nvSpPr>
          <p:cNvPr id="6" name="Slide Number Placeholder 5">
            <a:extLst>
              <a:ext uri="{FF2B5EF4-FFF2-40B4-BE49-F238E27FC236}">
                <a16:creationId xmlns:a16="http://schemas.microsoft.com/office/drawing/2014/main" id="{DA600260-21EE-461A-82D5-29C53AFE7A1A}"/>
              </a:ext>
            </a:extLst>
          </p:cNvPr>
          <p:cNvSpPr>
            <a:spLocks noGrp="1"/>
          </p:cNvSpPr>
          <p:nvPr>
            <p:ph type="sldNum" sz="quarter" idx="12"/>
          </p:nvPr>
        </p:nvSpPr>
        <p:spPr/>
        <p:txBody>
          <a:bodyPr/>
          <a:lstStyle/>
          <a:p>
            <a:pPr>
              <a:defRPr/>
            </a:pPr>
            <a:fld id="{A73939FE-7BC6-42BD-B27E-1F76D60FE7C3}" type="slidenum">
              <a:rPr lang="en-GB" smtClean="0">
                <a:solidFill>
                  <a:prstClr val="black"/>
                </a:solidFill>
              </a:rPr>
              <a:pPr>
                <a:defRPr/>
              </a:pPr>
              <a:t>31</a:t>
            </a:fld>
            <a:endParaRPr lang="en-GB">
              <a:solidFill>
                <a:prstClr val="black"/>
              </a:solidFill>
            </a:endParaRPr>
          </a:p>
        </p:txBody>
      </p:sp>
      <p:pic>
        <p:nvPicPr>
          <p:cNvPr id="8" name="Picture 7">
            <a:extLst>
              <a:ext uri="{FF2B5EF4-FFF2-40B4-BE49-F238E27FC236}">
                <a16:creationId xmlns:a16="http://schemas.microsoft.com/office/drawing/2014/main" id="{9418CD9A-2BD7-46EC-B342-EB3C24326A02}"/>
              </a:ext>
            </a:extLst>
          </p:cNvPr>
          <p:cNvPicPr>
            <a:picLocks noChangeAspect="1"/>
          </p:cNvPicPr>
          <p:nvPr/>
        </p:nvPicPr>
        <p:blipFill>
          <a:blip r:embed="rId4"/>
          <a:stretch>
            <a:fillRect/>
          </a:stretch>
        </p:blipFill>
        <p:spPr>
          <a:xfrm>
            <a:off x="8371489" y="6756096"/>
            <a:ext cx="2200275" cy="847725"/>
          </a:xfrm>
          <a:prstGeom prst="rect">
            <a:avLst/>
          </a:prstGeom>
        </p:spPr>
      </p:pic>
    </p:spTree>
    <p:extLst>
      <p:ext uri="{BB962C8B-B14F-4D97-AF65-F5344CB8AC3E}">
        <p14:creationId xmlns:p14="http://schemas.microsoft.com/office/powerpoint/2010/main" val="20400444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6CF7B63-514A-4B96-8D4F-7B1BF6141C8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49947" y="-1"/>
            <a:ext cx="7097214" cy="7561263"/>
          </a:xfrm>
          <a:prstGeom prst="rect">
            <a:avLst/>
          </a:prstGeom>
        </p:spPr>
      </p:pic>
      <p:sp>
        <p:nvSpPr>
          <p:cNvPr id="3" name="Content Placeholder 2">
            <a:extLst>
              <a:ext uri="{FF2B5EF4-FFF2-40B4-BE49-F238E27FC236}">
                <a16:creationId xmlns:a16="http://schemas.microsoft.com/office/drawing/2014/main" id="{9C81E38E-7279-4DCB-BF07-C475127F767C}"/>
              </a:ext>
            </a:extLst>
          </p:cNvPr>
          <p:cNvSpPr>
            <a:spLocks noGrp="1"/>
          </p:cNvSpPr>
          <p:nvPr>
            <p:ph idx="1"/>
          </p:nvPr>
        </p:nvSpPr>
        <p:spPr>
          <a:xfrm>
            <a:off x="465604" y="2437705"/>
            <a:ext cx="3173849" cy="4671709"/>
          </a:xfrm>
        </p:spPr>
        <p:txBody>
          <a:bodyPr/>
          <a:lstStyle/>
          <a:p>
            <a:pPr marL="342900" indent="-342900">
              <a:buFont typeface="Wingdings" panose="05000000000000000000" pitchFamily="2" charset="2"/>
              <a:buChar char="§"/>
            </a:pPr>
            <a:r>
              <a:rPr lang="en-US" sz="2000" dirty="0"/>
              <a:t>“Heat map” by individual indicator (scored 0, 1 or 2) </a:t>
            </a:r>
          </a:p>
          <a:p>
            <a:pPr marL="342900" indent="-342900">
              <a:buFont typeface="Wingdings" panose="05000000000000000000" pitchFamily="2" charset="2"/>
              <a:buChar char="§"/>
            </a:pPr>
            <a:r>
              <a:rPr lang="en-US" sz="2000" dirty="0">
                <a:latin typeface="Arial" pitchFamily="34" charset="0"/>
                <a:cs typeface="Arial" pitchFamily="34" charset="0"/>
              </a:rPr>
              <a:t>Shows particular areas of weakness</a:t>
            </a:r>
          </a:p>
          <a:p>
            <a:pPr marL="342900" indent="-342900">
              <a:buFont typeface="Wingdings" panose="05000000000000000000" pitchFamily="2" charset="2"/>
              <a:buChar char="§"/>
            </a:pPr>
            <a:r>
              <a:rPr lang="en-US" sz="2000" dirty="0">
                <a:latin typeface="Arial" pitchFamily="34" charset="0"/>
                <a:cs typeface="Arial" pitchFamily="34" charset="0"/>
              </a:rPr>
              <a:t>Helps identify where improvements are needed </a:t>
            </a:r>
          </a:p>
          <a:p>
            <a:pPr marL="342900" indent="-342900">
              <a:buFont typeface="Wingdings" panose="05000000000000000000" pitchFamily="2" charset="2"/>
              <a:buChar char="§"/>
            </a:pPr>
            <a:endParaRPr lang="en-US" sz="2000" dirty="0"/>
          </a:p>
          <a:p>
            <a:pPr marL="342900" indent="-342900">
              <a:buFont typeface="Wingdings" panose="05000000000000000000" pitchFamily="2" charset="2"/>
              <a:buChar char="§"/>
            </a:pPr>
            <a:endParaRPr lang="en-US" sz="2000" dirty="0"/>
          </a:p>
          <a:p>
            <a:endParaRPr lang="en-US" dirty="0"/>
          </a:p>
        </p:txBody>
      </p:sp>
      <p:sp>
        <p:nvSpPr>
          <p:cNvPr id="6" name="Slide Number Placeholder 5">
            <a:extLst>
              <a:ext uri="{FF2B5EF4-FFF2-40B4-BE49-F238E27FC236}">
                <a16:creationId xmlns:a16="http://schemas.microsoft.com/office/drawing/2014/main" id="{DA600260-21EE-461A-82D5-29C53AFE7A1A}"/>
              </a:ext>
            </a:extLst>
          </p:cNvPr>
          <p:cNvSpPr>
            <a:spLocks noGrp="1"/>
          </p:cNvSpPr>
          <p:nvPr>
            <p:ph type="sldNum" sz="quarter" idx="12"/>
          </p:nvPr>
        </p:nvSpPr>
        <p:spPr/>
        <p:txBody>
          <a:bodyPr/>
          <a:lstStyle/>
          <a:p>
            <a:pPr>
              <a:defRPr/>
            </a:pPr>
            <a:fld id="{A73939FE-7BC6-42BD-B27E-1F76D60FE7C3}" type="slidenum">
              <a:rPr lang="en-GB" smtClean="0">
                <a:solidFill>
                  <a:prstClr val="black"/>
                </a:solidFill>
              </a:rPr>
              <a:pPr>
                <a:defRPr/>
              </a:pPr>
              <a:t>32</a:t>
            </a:fld>
            <a:endParaRPr lang="en-GB">
              <a:solidFill>
                <a:prstClr val="black"/>
              </a:solidFill>
            </a:endParaRPr>
          </a:p>
        </p:txBody>
      </p:sp>
      <p:sp>
        <p:nvSpPr>
          <p:cNvPr id="7" name="Title 1">
            <a:extLst>
              <a:ext uri="{FF2B5EF4-FFF2-40B4-BE49-F238E27FC236}">
                <a16:creationId xmlns:a16="http://schemas.microsoft.com/office/drawing/2014/main" id="{2969138E-DDC1-4815-B958-900C18667B28}"/>
              </a:ext>
            </a:extLst>
          </p:cNvPr>
          <p:cNvSpPr txBox="1">
            <a:spLocks/>
          </p:cNvSpPr>
          <p:nvPr/>
        </p:nvSpPr>
        <p:spPr bwMode="gray">
          <a:xfrm>
            <a:off x="305947" y="451849"/>
            <a:ext cx="4717059" cy="857059"/>
          </a:xfrm>
          <a:prstGeom prst="rect">
            <a:avLst/>
          </a:prstGeom>
        </p:spPr>
        <p:txBody>
          <a:bodyPr vert="horz" lIns="20526" tIns="0" rIns="410506" bIns="0" rtlCol="0" anchor="b">
            <a:noAutofit/>
          </a:bodyPr>
          <a:lstStyle>
            <a:lvl1pPr algn="l" defTabSz="1042688" rtl="0" eaLnBrk="1" latinLnBrk="0" hangingPunct="1">
              <a:lnSpc>
                <a:spcPct val="90000"/>
              </a:lnSpc>
              <a:spcBef>
                <a:spcPct val="0"/>
              </a:spcBef>
              <a:buNone/>
              <a:defRPr sz="3200" b="1" kern="1200">
                <a:solidFill>
                  <a:srgbClr val="0092CC"/>
                </a:solidFill>
                <a:latin typeface="+mj-lt"/>
                <a:ea typeface="+mj-ea"/>
                <a:cs typeface="+mj-cs"/>
              </a:defRPr>
            </a:lvl1pPr>
          </a:lstStyle>
          <a:p>
            <a:pPr fontAlgn="auto">
              <a:spcAft>
                <a:spcPts val="0"/>
              </a:spcAft>
            </a:pPr>
            <a:r>
              <a:rPr lang="en-US" sz="2800" dirty="0"/>
              <a:t>Data visualization by indicator in Kenya (2)</a:t>
            </a:r>
          </a:p>
        </p:txBody>
      </p:sp>
    </p:spTree>
    <p:extLst>
      <p:ext uri="{BB962C8B-B14F-4D97-AF65-F5344CB8AC3E}">
        <p14:creationId xmlns:p14="http://schemas.microsoft.com/office/powerpoint/2010/main" val="38461027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bg>
      <p:bgPr>
        <a:solidFill>
          <a:schemeClr val="accent5">
            <a:lumMod val="60000"/>
            <a:lumOff val="40000"/>
          </a:schemeClr>
        </a:solidFill>
        <a:effectLst/>
      </p:bgPr>
    </p:bg>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CC336482-367B-4FC2-9755-907CB08E3F5C}"/>
              </a:ext>
            </a:extLst>
          </p:cNvPr>
          <p:cNvGraphicFramePr>
            <a:graphicFrameLocks noGrp="1"/>
          </p:cNvGraphicFramePr>
          <p:nvPr>
            <p:ph idx="1"/>
            <p:extLst/>
          </p:nvPr>
        </p:nvGraphicFramePr>
        <p:xfrm>
          <a:off x="935673" y="973614"/>
          <a:ext cx="9022556" cy="2673350"/>
        </p:xfrm>
        <a:graphic>
          <a:graphicData uri="http://schemas.openxmlformats.org/drawingml/2006/table">
            <a:tbl>
              <a:tblPr firstRow="1" bandRow="1">
                <a:tableStyleId>{5C22544A-7EE6-4342-B048-85BDC9FD1C3A}</a:tableStyleId>
              </a:tblPr>
              <a:tblGrid>
                <a:gridCol w="2134368">
                  <a:extLst>
                    <a:ext uri="{9D8B030D-6E8A-4147-A177-3AD203B41FA5}">
                      <a16:colId xmlns:a16="http://schemas.microsoft.com/office/drawing/2014/main" val="3670977229"/>
                    </a:ext>
                  </a:extLst>
                </a:gridCol>
                <a:gridCol w="2439567">
                  <a:extLst>
                    <a:ext uri="{9D8B030D-6E8A-4147-A177-3AD203B41FA5}">
                      <a16:colId xmlns:a16="http://schemas.microsoft.com/office/drawing/2014/main" val="1261990499"/>
                    </a:ext>
                  </a:extLst>
                </a:gridCol>
                <a:gridCol w="4448621">
                  <a:extLst>
                    <a:ext uri="{9D8B030D-6E8A-4147-A177-3AD203B41FA5}">
                      <a16:colId xmlns:a16="http://schemas.microsoft.com/office/drawing/2014/main" val="1519622098"/>
                    </a:ext>
                  </a:extLst>
                </a:gridCol>
              </a:tblGrid>
              <a:tr h="780657">
                <a:tc>
                  <a:txBody>
                    <a:bodyPr/>
                    <a:lstStyle/>
                    <a:p>
                      <a:pPr algn="ctr"/>
                      <a:r>
                        <a:rPr lang="en-US" sz="1400" dirty="0"/>
                        <a:t>WASH FIT INDICATOR Reference Number</a:t>
                      </a:r>
                    </a:p>
                  </a:txBody>
                  <a:tcPr marL="80201" marR="80201" marT="40100" marB="40100"/>
                </a:tc>
                <a:tc>
                  <a:txBody>
                    <a:bodyPr/>
                    <a:lstStyle/>
                    <a:p>
                      <a:pPr algn="ctr"/>
                      <a:r>
                        <a:rPr lang="en-US" sz="1400" dirty="0"/>
                        <a:t>INDICATOR</a:t>
                      </a:r>
                    </a:p>
                  </a:txBody>
                  <a:tcPr marL="80201" marR="80201" marT="40100" marB="40100"/>
                </a:tc>
                <a:tc>
                  <a:txBody>
                    <a:bodyPr/>
                    <a:lstStyle/>
                    <a:p>
                      <a:pPr algn="ctr"/>
                      <a:r>
                        <a:rPr lang="en-US" sz="1400" dirty="0"/>
                        <a:t>RATING</a:t>
                      </a:r>
                    </a:p>
                  </a:txBody>
                  <a:tcPr marL="80201" marR="80201" marT="40100" marB="40100"/>
                </a:tc>
                <a:extLst>
                  <a:ext uri="{0D108BD9-81ED-4DB2-BD59-A6C34878D82A}">
                    <a16:rowId xmlns:a16="http://schemas.microsoft.com/office/drawing/2014/main" val="2437502780"/>
                  </a:ext>
                </a:extLst>
              </a:tr>
              <a:tr h="1892693">
                <a:tc>
                  <a:txBody>
                    <a:bodyPr/>
                    <a:lstStyle/>
                    <a:p>
                      <a:pPr algn="ctr"/>
                      <a:r>
                        <a:rPr lang="en-US" sz="1400" dirty="0"/>
                        <a:t>1.2</a:t>
                      </a:r>
                    </a:p>
                  </a:txBody>
                  <a:tcPr marL="80201" marR="80201" marT="40100" marB="40100"/>
                </a:tc>
                <a:tc>
                  <a:txBody>
                    <a:bodyPr/>
                    <a:lstStyle/>
                    <a:p>
                      <a:r>
                        <a:rPr lang="en-US" sz="1600" kern="1200" dirty="0">
                          <a:solidFill>
                            <a:schemeClr val="dk1"/>
                          </a:solidFill>
                          <a:effectLst/>
                          <a:latin typeface="+mn-lt"/>
                          <a:ea typeface="+mn-ea"/>
                          <a:cs typeface="+mn-cs"/>
                        </a:rPr>
                        <a:t>Water services available at all times and of sufficient quantity</a:t>
                      </a:r>
                      <a:endParaRPr lang="en-US" sz="1400" dirty="0"/>
                    </a:p>
                  </a:txBody>
                  <a:tcPr marL="80201" marR="80201" marT="40100" marB="40100"/>
                </a:tc>
                <a:tc>
                  <a:txBody>
                    <a:bodyPr/>
                    <a:lstStyle/>
                    <a:p>
                      <a:r>
                        <a:rPr lang="en-US" sz="1600" b="1" kern="1200" dirty="0">
                          <a:solidFill>
                            <a:schemeClr val="dk1"/>
                          </a:solidFill>
                          <a:effectLst/>
                          <a:latin typeface="+mn-lt"/>
                          <a:ea typeface="+mn-ea"/>
                          <a:cs typeface="+mn-cs"/>
                        </a:rPr>
                        <a:t>2</a:t>
                      </a:r>
                      <a:r>
                        <a:rPr lang="en-US" sz="1600" kern="1200" dirty="0">
                          <a:solidFill>
                            <a:schemeClr val="dk1"/>
                          </a:solidFill>
                          <a:effectLst/>
                          <a:latin typeface="+mn-lt"/>
                          <a:ea typeface="+mn-ea"/>
                          <a:cs typeface="+mn-cs"/>
                        </a:rPr>
                        <a:t>- Water services available every day and of sufficient quantity</a:t>
                      </a:r>
                    </a:p>
                    <a:p>
                      <a:r>
                        <a:rPr lang="en-US" sz="1600" b="1" kern="1200" dirty="0">
                          <a:solidFill>
                            <a:schemeClr val="dk1"/>
                          </a:solidFill>
                          <a:effectLst/>
                          <a:latin typeface="+mn-lt"/>
                          <a:ea typeface="+mn-ea"/>
                          <a:cs typeface="+mn-cs"/>
                        </a:rPr>
                        <a:t>1</a:t>
                      </a:r>
                      <a:r>
                        <a:rPr lang="en-US" sz="1600" kern="1200" dirty="0">
                          <a:solidFill>
                            <a:schemeClr val="dk1"/>
                          </a:solidFill>
                          <a:effectLst/>
                          <a:latin typeface="+mn-lt"/>
                          <a:ea typeface="+mn-ea"/>
                          <a:cs typeface="+mn-cs"/>
                        </a:rPr>
                        <a:t>- Water services available more than 5 days per week or every day but not sufficient quantity</a:t>
                      </a:r>
                    </a:p>
                    <a:p>
                      <a:r>
                        <a:rPr lang="en-US" sz="1600" b="1" kern="1200" dirty="0">
                          <a:solidFill>
                            <a:schemeClr val="dk1"/>
                          </a:solidFill>
                          <a:effectLst/>
                          <a:latin typeface="+mn-lt"/>
                          <a:ea typeface="+mn-ea"/>
                          <a:cs typeface="+mn-cs"/>
                        </a:rPr>
                        <a:t>0</a:t>
                      </a:r>
                      <a:r>
                        <a:rPr lang="en-US" sz="1600" kern="1200" dirty="0">
                          <a:solidFill>
                            <a:schemeClr val="dk1"/>
                          </a:solidFill>
                          <a:effectLst/>
                          <a:latin typeface="+mn-lt"/>
                          <a:ea typeface="+mn-ea"/>
                          <a:cs typeface="+mn-cs"/>
                        </a:rPr>
                        <a:t>- Water services available fewer than 5 days per week</a:t>
                      </a:r>
                      <a:endParaRPr lang="en-US" sz="1400" dirty="0"/>
                    </a:p>
                  </a:txBody>
                  <a:tcPr marL="80201" marR="80201" marT="40100" marB="40100"/>
                </a:tc>
                <a:extLst>
                  <a:ext uri="{0D108BD9-81ED-4DB2-BD59-A6C34878D82A}">
                    <a16:rowId xmlns:a16="http://schemas.microsoft.com/office/drawing/2014/main" val="3238920951"/>
                  </a:ext>
                </a:extLst>
              </a:tr>
            </a:tbl>
          </a:graphicData>
        </a:graphic>
      </p:graphicFrame>
      <p:sp>
        <p:nvSpPr>
          <p:cNvPr id="9" name="TextBox 8">
            <a:extLst>
              <a:ext uri="{FF2B5EF4-FFF2-40B4-BE49-F238E27FC236}">
                <a16:creationId xmlns:a16="http://schemas.microsoft.com/office/drawing/2014/main" id="{6F45995E-A3CB-44E1-9EB1-7C35C7E6DEF3}"/>
              </a:ext>
            </a:extLst>
          </p:cNvPr>
          <p:cNvSpPr txBox="1"/>
          <p:nvPr/>
        </p:nvSpPr>
        <p:spPr>
          <a:xfrm>
            <a:off x="1871345" y="3646964"/>
            <a:ext cx="8020050" cy="2522485"/>
          </a:xfrm>
          <a:prstGeom prst="rect">
            <a:avLst/>
          </a:prstGeom>
          <a:noFill/>
        </p:spPr>
        <p:txBody>
          <a:bodyPr wrap="square">
            <a:spAutoFit/>
          </a:bodyPr>
          <a:lstStyle/>
          <a:p>
            <a:pPr defTabSz="802020" rtl="0" fontAlgn="auto">
              <a:spcBef>
                <a:spcPts val="0"/>
              </a:spcBef>
              <a:spcAft>
                <a:spcPts val="0"/>
              </a:spcAft>
            </a:pPr>
            <a:r>
              <a:rPr lang="en-US" sz="1579" b="0" dirty="0">
                <a:solidFill>
                  <a:prstClr val="black"/>
                </a:solidFill>
                <a:latin typeface="Calibri"/>
                <a:cs typeface="+mn-cs"/>
              </a:rPr>
              <a:t>To calculate the facility’s water requirements, add up the following applicable national standards:</a:t>
            </a:r>
          </a:p>
          <a:p>
            <a:pPr marL="250631" indent="-250631" defTabSz="802020" rtl="0" fontAlgn="auto">
              <a:spcBef>
                <a:spcPts val="0"/>
              </a:spcBef>
              <a:spcAft>
                <a:spcPts val="0"/>
              </a:spcAft>
              <a:buFont typeface="Arial" panose="020B0604020202020204" pitchFamily="34" charset="0"/>
              <a:buChar char="•"/>
            </a:pPr>
            <a:r>
              <a:rPr lang="en-US" sz="1579" b="0" dirty="0">
                <a:solidFill>
                  <a:prstClr val="black"/>
                </a:solidFill>
                <a:latin typeface="Calibri"/>
                <a:cs typeface="+mn-cs"/>
              </a:rPr>
              <a:t>Outpatients: 5 L/consultation</a:t>
            </a:r>
          </a:p>
          <a:p>
            <a:pPr marL="250631" indent="-250631" defTabSz="802020" rtl="0" fontAlgn="auto">
              <a:spcBef>
                <a:spcPts val="0"/>
              </a:spcBef>
              <a:spcAft>
                <a:spcPts val="0"/>
              </a:spcAft>
              <a:buFont typeface="Arial" panose="020B0604020202020204" pitchFamily="34" charset="0"/>
              <a:buChar char="•"/>
            </a:pPr>
            <a:r>
              <a:rPr lang="en-US" sz="1579" b="0" dirty="0">
                <a:solidFill>
                  <a:prstClr val="black"/>
                </a:solidFill>
                <a:latin typeface="Calibri"/>
                <a:cs typeface="+mn-cs"/>
              </a:rPr>
              <a:t>Inpatients: 40–60 L/patient/day</a:t>
            </a:r>
          </a:p>
          <a:p>
            <a:pPr marL="250631" indent="-250631" defTabSz="802020" rtl="0" fontAlgn="auto">
              <a:spcBef>
                <a:spcPts val="0"/>
              </a:spcBef>
              <a:spcAft>
                <a:spcPts val="0"/>
              </a:spcAft>
              <a:buFont typeface="Arial" panose="020B0604020202020204" pitchFamily="34" charset="0"/>
              <a:buChar char="•"/>
            </a:pPr>
            <a:r>
              <a:rPr lang="en-US" sz="1579" b="0" dirty="0">
                <a:solidFill>
                  <a:prstClr val="black"/>
                </a:solidFill>
                <a:latin typeface="Calibri"/>
                <a:cs typeface="+mn-cs"/>
              </a:rPr>
              <a:t>Operating theatre or maternity unit: 100 L/intervention</a:t>
            </a:r>
          </a:p>
          <a:p>
            <a:pPr marL="250631" indent="-250631" defTabSz="802020" rtl="0" fontAlgn="auto">
              <a:spcBef>
                <a:spcPts val="0"/>
              </a:spcBef>
              <a:spcAft>
                <a:spcPts val="0"/>
              </a:spcAft>
              <a:buFont typeface="Arial" panose="020B0604020202020204" pitchFamily="34" charset="0"/>
              <a:buChar char="•"/>
            </a:pPr>
            <a:r>
              <a:rPr lang="en-US" sz="1579" b="0" dirty="0">
                <a:solidFill>
                  <a:prstClr val="black"/>
                </a:solidFill>
                <a:latin typeface="Calibri"/>
                <a:cs typeface="+mn-cs"/>
              </a:rPr>
              <a:t>Dry supplementary feeding center: 0.5–5 L/ consultation depending on waiting time</a:t>
            </a:r>
          </a:p>
          <a:p>
            <a:pPr marL="250631" indent="-250631" defTabSz="802020" rtl="0" fontAlgn="auto">
              <a:spcBef>
                <a:spcPts val="0"/>
              </a:spcBef>
              <a:spcAft>
                <a:spcPts val="0"/>
              </a:spcAft>
              <a:buFont typeface="Arial" panose="020B0604020202020204" pitchFamily="34" charset="0"/>
              <a:buChar char="•"/>
            </a:pPr>
            <a:r>
              <a:rPr lang="en-US" sz="1579" b="0" dirty="0">
                <a:solidFill>
                  <a:prstClr val="black"/>
                </a:solidFill>
                <a:latin typeface="Calibri"/>
                <a:cs typeface="+mn-cs"/>
              </a:rPr>
              <a:t>Wet supplementary feeding center: 15 L/ consultation </a:t>
            </a:r>
          </a:p>
          <a:p>
            <a:pPr marL="250631" indent="-250631" defTabSz="802020" rtl="0" fontAlgn="auto">
              <a:spcBef>
                <a:spcPts val="0"/>
              </a:spcBef>
              <a:spcAft>
                <a:spcPts val="0"/>
              </a:spcAft>
              <a:buFont typeface="Arial" panose="020B0604020202020204" pitchFamily="34" charset="0"/>
              <a:buChar char="•"/>
            </a:pPr>
            <a:r>
              <a:rPr lang="en-US" sz="1579" b="0" dirty="0">
                <a:solidFill>
                  <a:prstClr val="black"/>
                </a:solidFill>
                <a:latin typeface="Calibri"/>
                <a:cs typeface="+mn-cs"/>
              </a:rPr>
              <a:t>Cholera treatment center:60 L/patient/day</a:t>
            </a:r>
          </a:p>
          <a:p>
            <a:pPr marL="250631" indent="-250631" defTabSz="802020" rtl="0" fontAlgn="auto">
              <a:spcBef>
                <a:spcPts val="0"/>
              </a:spcBef>
              <a:spcAft>
                <a:spcPts val="0"/>
              </a:spcAft>
              <a:buFont typeface="Arial" panose="020B0604020202020204" pitchFamily="34" charset="0"/>
              <a:buChar char="•"/>
            </a:pPr>
            <a:r>
              <a:rPr lang="en-US" sz="1579" b="0" dirty="0">
                <a:solidFill>
                  <a:prstClr val="black"/>
                </a:solidFill>
                <a:latin typeface="Calibri"/>
                <a:cs typeface="+mn-cs"/>
              </a:rPr>
              <a:t>Severe acute respiratory diseases/isolation center: 100 liters/patient/day</a:t>
            </a:r>
          </a:p>
          <a:p>
            <a:pPr marL="250631" indent="-250631" defTabSz="802020" rtl="0" fontAlgn="auto">
              <a:spcBef>
                <a:spcPts val="0"/>
              </a:spcBef>
              <a:spcAft>
                <a:spcPts val="0"/>
              </a:spcAft>
              <a:buFont typeface="Arial" panose="020B0604020202020204" pitchFamily="34" charset="0"/>
              <a:buChar char="•"/>
            </a:pPr>
            <a:r>
              <a:rPr lang="en-US" sz="1579" b="0" dirty="0">
                <a:solidFill>
                  <a:prstClr val="black"/>
                </a:solidFill>
                <a:latin typeface="Calibri"/>
                <a:cs typeface="+mn-cs"/>
              </a:rPr>
              <a:t>Viral hemorrhagic fever isolation center: 300–400 liters/patient/day</a:t>
            </a:r>
          </a:p>
        </p:txBody>
      </p:sp>
      <p:sp>
        <p:nvSpPr>
          <p:cNvPr id="2" name="TextBox 1">
            <a:extLst>
              <a:ext uri="{FF2B5EF4-FFF2-40B4-BE49-F238E27FC236}">
                <a16:creationId xmlns:a16="http://schemas.microsoft.com/office/drawing/2014/main" id="{A05AD610-E483-4D7E-A642-142B3196072B}"/>
              </a:ext>
            </a:extLst>
          </p:cNvPr>
          <p:cNvSpPr txBox="1"/>
          <p:nvPr/>
        </p:nvSpPr>
        <p:spPr>
          <a:xfrm>
            <a:off x="198545" y="112734"/>
            <a:ext cx="10496811" cy="692497"/>
          </a:xfrm>
          <a:prstGeom prst="rect">
            <a:avLst/>
          </a:prstGeom>
          <a:noFill/>
        </p:spPr>
        <p:txBody>
          <a:bodyPr wrap="square" rtlCol="0">
            <a:spAutoFit/>
          </a:bodyPr>
          <a:lstStyle/>
          <a:p>
            <a:r>
              <a:rPr lang="en-US" dirty="0"/>
              <a:t>Example training slide from the Philippines </a:t>
            </a:r>
          </a:p>
        </p:txBody>
      </p:sp>
    </p:spTree>
    <p:extLst>
      <p:ext uri="{BB962C8B-B14F-4D97-AF65-F5344CB8AC3E}">
        <p14:creationId xmlns:p14="http://schemas.microsoft.com/office/powerpoint/2010/main" val="10368681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CC336482-367B-4FC2-9755-907CB08E3F5C}"/>
              </a:ext>
            </a:extLst>
          </p:cNvPr>
          <p:cNvGraphicFramePr>
            <a:graphicFrameLocks noGrp="1"/>
          </p:cNvGraphicFramePr>
          <p:nvPr>
            <p:ph idx="1"/>
            <p:extLst/>
          </p:nvPr>
        </p:nvGraphicFramePr>
        <p:xfrm>
          <a:off x="735171" y="1174115"/>
          <a:ext cx="9223058" cy="4020120"/>
        </p:xfrm>
        <a:graphic>
          <a:graphicData uri="http://schemas.openxmlformats.org/drawingml/2006/table">
            <a:tbl>
              <a:tblPr firstRow="1" bandRow="1">
                <a:tableStyleId>{5C22544A-7EE6-4342-B048-85BDC9FD1C3A}</a:tableStyleId>
              </a:tblPr>
              <a:tblGrid>
                <a:gridCol w="1511976">
                  <a:extLst>
                    <a:ext uri="{9D8B030D-6E8A-4147-A177-3AD203B41FA5}">
                      <a16:colId xmlns:a16="http://schemas.microsoft.com/office/drawing/2014/main" val="3670977229"/>
                    </a:ext>
                  </a:extLst>
                </a:gridCol>
                <a:gridCol w="3163603">
                  <a:extLst>
                    <a:ext uri="{9D8B030D-6E8A-4147-A177-3AD203B41FA5}">
                      <a16:colId xmlns:a16="http://schemas.microsoft.com/office/drawing/2014/main" val="1261990499"/>
                    </a:ext>
                  </a:extLst>
                </a:gridCol>
                <a:gridCol w="4547479">
                  <a:extLst>
                    <a:ext uri="{9D8B030D-6E8A-4147-A177-3AD203B41FA5}">
                      <a16:colId xmlns:a16="http://schemas.microsoft.com/office/drawing/2014/main" val="1519622098"/>
                    </a:ext>
                  </a:extLst>
                </a:gridCol>
              </a:tblGrid>
              <a:tr h="924534">
                <a:tc>
                  <a:txBody>
                    <a:bodyPr/>
                    <a:lstStyle/>
                    <a:p>
                      <a:pPr algn="ctr"/>
                      <a:r>
                        <a:rPr lang="en-US" sz="1400" dirty="0"/>
                        <a:t>WASH FIT INDICATOR Reference Number</a:t>
                      </a:r>
                    </a:p>
                  </a:txBody>
                  <a:tcPr marL="80201" marR="80201" marT="40100" marB="40100"/>
                </a:tc>
                <a:tc>
                  <a:txBody>
                    <a:bodyPr/>
                    <a:lstStyle/>
                    <a:p>
                      <a:pPr algn="ctr"/>
                      <a:r>
                        <a:rPr lang="en-US" sz="1400" dirty="0"/>
                        <a:t>INDICATOR</a:t>
                      </a:r>
                    </a:p>
                  </a:txBody>
                  <a:tcPr marL="80201" marR="80201" marT="40100" marB="40100"/>
                </a:tc>
                <a:tc>
                  <a:txBody>
                    <a:bodyPr/>
                    <a:lstStyle/>
                    <a:p>
                      <a:pPr algn="ctr"/>
                      <a:r>
                        <a:rPr lang="en-US" sz="1400" dirty="0"/>
                        <a:t>RATING</a:t>
                      </a:r>
                    </a:p>
                  </a:txBody>
                  <a:tcPr marL="80201" marR="80201" marT="40100" marB="40100"/>
                </a:tc>
                <a:extLst>
                  <a:ext uri="{0D108BD9-81ED-4DB2-BD59-A6C34878D82A}">
                    <a16:rowId xmlns:a16="http://schemas.microsoft.com/office/drawing/2014/main" val="2437502780"/>
                  </a:ext>
                </a:extLst>
              </a:tr>
              <a:tr h="1523810">
                <a:tc>
                  <a:txBody>
                    <a:bodyPr/>
                    <a:lstStyle/>
                    <a:p>
                      <a:pPr algn="ctr"/>
                      <a:r>
                        <a:rPr lang="en-US" sz="1400" dirty="0"/>
                        <a:t>1.3</a:t>
                      </a:r>
                    </a:p>
                  </a:txBody>
                  <a:tcPr marL="80201" marR="80201" marT="40100" marB="40100"/>
                </a:tc>
                <a:tc>
                  <a:txBody>
                    <a:bodyPr/>
                    <a:lstStyle/>
                    <a:p>
                      <a:r>
                        <a:rPr lang="en-US" sz="1600" kern="1200" dirty="0">
                          <a:solidFill>
                            <a:schemeClr val="dk1"/>
                          </a:solidFill>
                          <a:effectLst/>
                          <a:latin typeface="+mn-lt"/>
                          <a:ea typeface="+mn-ea"/>
                          <a:cs typeface="+mn-cs"/>
                        </a:rPr>
                        <a:t>Reliable drinking water station available</a:t>
                      </a:r>
                      <a:endParaRPr lang="en-US" sz="1400" dirty="0"/>
                    </a:p>
                  </a:txBody>
                  <a:tcPr marL="80201" marR="80201" marT="40100" marB="40100"/>
                </a:tc>
                <a:tc>
                  <a:txBody>
                    <a:bodyPr/>
                    <a:lstStyle/>
                    <a:p>
                      <a:r>
                        <a:rPr lang="en-US" sz="1600" b="1" kern="1200" dirty="0">
                          <a:solidFill>
                            <a:schemeClr val="dk1"/>
                          </a:solidFill>
                          <a:effectLst/>
                          <a:latin typeface="+mn-lt"/>
                          <a:ea typeface="+mn-ea"/>
                          <a:cs typeface="+mn-cs"/>
                        </a:rPr>
                        <a:t>2</a:t>
                      </a:r>
                      <a:r>
                        <a:rPr lang="en-US" sz="1600" kern="1200" dirty="0">
                          <a:solidFill>
                            <a:schemeClr val="dk1"/>
                          </a:solidFill>
                          <a:effectLst/>
                          <a:latin typeface="+mn-lt"/>
                          <a:ea typeface="+mn-ea"/>
                          <a:cs typeface="+mn-cs"/>
                        </a:rPr>
                        <a:t>- A reliable drinking water station is present at all times and locations and accessible to all</a:t>
                      </a:r>
                    </a:p>
                    <a:p>
                      <a:r>
                        <a:rPr lang="en-US" sz="1600" b="1" kern="1200" dirty="0">
                          <a:solidFill>
                            <a:schemeClr val="dk1"/>
                          </a:solidFill>
                          <a:effectLst/>
                          <a:latin typeface="+mn-lt"/>
                          <a:ea typeface="+mn-ea"/>
                          <a:cs typeface="+mn-cs"/>
                        </a:rPr>
                        <a:t>1</a:t>
                      </a:r>
                      <a:r>
                        <a:rPr lang="en-US" sz="1600" kern="1200" dirty="0">
                          <a:solidFill>
                            <a:schemeClr val="dk1"/>
                          </a:solidFill>
                          <a:effectLst/>
                          <a:latin typeface="+mn-lt"/>
                          <a:ea typeface="+mn-ea"/>
                          <a:cs typeface="+mn-cs"/>
                        </a:rPr>
                        <a:t>- A reliable drinking water station is present sometimes, or only in some places or not available for all users	</a:t>
                      </a:r>
                    </a:p>
                    <a:p>
                      <a:r>
                        <a:rPr lang="en-US" sz="1600" b="1" kern="1200" dirty="0">
                          <a:solidFill>
                            <a:schemeClr val="dk1"/>
                          </a:solidFill>
                          <a:effectLst/>
                          <a:latin typeface="+mn-lt"/>
                          <a:ea typeface="+mn-ea"/>
                          <a:cs typeface="+mn-cs"/>
                        </a:rPr>
                        <a:t>0</a:t>
                      </a:r>
                      <a:r>
                        <a:rPr lang="en-US" sz="1600" kern="1200" dirty="0">
                          <a:solidFill>
                            <a:schemeClr val="dk1"/>
                          </a:solidFill>
                          <a:effectLst/>
                          <a:latin typeface="+mn-lt"/>
                          <a:ea typeface="+mn-ea"/>
                          <a:cs typeface="+mn-cs"/>
                        </a:rPr>
                        <a:t>- A reliable drinking water station is not available</a:t>
                      </a:r>
                      <a:endParaRPr lang="en-US" sz="1400" dirty="0"/>
                    </a:p>
                  </a:txBody>
                  <a:tcPr marL="80201" marR="80201" marT="40100" marB="40100"/>
                </a:tc>
                <a:extLst>
                  <a:ext uri="{0D108BD9-81ED-4DB2-BD59-A6C34878D82A}">
                    <a16:rowId xmlns:a16="http://schemas.microsoft.com/office/drawing/2014/main" val="3238920951"/>
                  </a:ext>
                </a:extLst>
              </a:tr>
              <a:tr h="1523810">
                <a:tc>
                  <a:txBody>
                    <a:bodyPr/>
                    <a:lstStyle/>
                    <a:p>
                      <a:pPr algn="ctr"/>
                      <a:r>
                        <a:rPr lang="en-US" sz="1400" dirty="0"/>
                        <a:t>1.4</a:t>
                      </a:r>
                    </a:p>
                  </a:txBody>
                  <a:tcPr marL="80201" marR="80201" marT="40100" marB="40100"/>
                </a:tc>
                <a:tc>
                  <a:txBody>
                    <a:bodyPr/>
                    <a:lstStyle/>
                    <a:p>
                      <a:r>
                        <a:rPr lang="en-US" sz="1600" kern="1200" dirty="0">
                          <a:solidFill>
                            <a:schemeClr val="dk1"/>
                          </a:solidFill>
                          <a:effectLst/>
                          <a:latin typeface="+mn-lt"/>
                          <a:ea typeface="+mn-ea"/>
                          <a:cs typeface="+mn-cs"/>
                        </a:rPr>
                        <a:t>Drinking water safe storage</a:t>
                      </a:r>
                      <a:endParaRPr lang="en-US" sz="1400" dirty="0"/>
                    </a:p>
                  </a:txBody>
                  <a:tcPr marL="80201" marR="80201" marT="40100" marB="40100"/>
                </a:tc>
                <a:tc>
                  <a:txBody>
                    <a:bodyPr/>
                    <a:lstStyle/>
                    <a:p>
                      <a:r>
                        <a:rPr lang="en-US" sz="1600" b="1" kern="1200" dirty="0">
                          <a:solidFill>
                            <a:schemeClr val="dk1"/>
                          </a:solidFill>
                          <a:effectLst/>
                          <a:latin typeface="+mn-lt"/>
                          <a:ea typeface="+mn-ea"/>
                          <a:cs typeface="+mn-cs"/>
                        </a:rPr>
                        <a:t>2</a:t>
                      </a:r>
                      <a:r>
                        <a:rPr lang="en-US" sz="1600" kern="1200" dirty="0">
                          <a:solidFill>
                            <a:schemeClr val="dk1"/>
                          </a:solidFill>
                          <a:effectLst/>
                          <a:latin typeface="+mn-lt"/>
                          <a:ea typeface="+mn-ea"/>
                          <a:cs typeface="+mn-cs"/>
                        </a:rPr>
                        <a:t>- Yes, all available drinking water is safely stored with cover and tap	</a:t>
                      </a:r>
                    </a:p>
                    <a:p>
                      <a:r>
                        <a:rPr lang="en-US" sz="1600" b="1" kern="1200" dirty="0">
                          <a:solidFill>
                            <a:schemeClr val="dk1"/>
                          </a:solidFill>
                          <a:effectLst/>
                          <a:latin typeface="+mn-lt"/>
                          <a:ea typeface="+mn-ea"/>
                          <a:cs typeface="+mn-cs"/>
                        </a:rPr>
                        <a:t>1</a:t>
                      </a:r>
                      <a:r>
                        <a:rPr lang="en-US" sz="1600" kern="1200" dirty="0">
                          <a:solidFill>
                            <a:schemeClr val="dk1"/>
                          </a:solidFill>
                          <a:effectLst/>
                          <a:latin typeface="+mn-lt"/>
                          <a:ea typeface="+mn-ea"/>
                          <a:cs typeface="+mn-cs"/>
                        </a:rPr>
                        <a:t>- Some of the available drinking water points are safely stored	</a:t>
                      </a:r>
                    </a:p>
                    <a:p>
                      <a:r>
                        <a:rPr lang="en-US" sz="1600" b="1" kern="1200" dirty="0">
                          <a:solidFill>
                            <a:schemeClr val="dk1"/>
                          </a:solidFill>
                          <a:effectLst/>
                          <a:latin typeface="+mn-lt"/>
                          <a:ea typeface="+mn-ea"/>
                          <a:cs typeface="+mn-cs"/>
                        </a:rPr>
                        <a:t>0</a:t>
                      </a:r>
                      <a:r>
                        <a:rPr lang="en-US" sz="1600" kern="1200" dirty="0">
                          <a:solidFill>
                            <a:schemeClr val="dk1"/>
                          </a:solidFill>
                          <a:effectLst/>
                          <a:latin typeface="+mn-lt"/>
                          <a:ea typeface="+mn-ea"/>
                          <a:cs typeface="+mn-cs"/>
                        </a:rPr>
                        <a:t>- Drinking water points are not safely stored or no drinking water available</a:t>
                      </a:r>
                      <a:endParaRPr lang="en-US" sz="1400" dirty="0"/>
                    </a:p>
                  </a:txBody>
                  <a:tcPr marL="80201" marR="80201" marT="40100" marB="40100"/>
                </a:tc>
                <a:extLst>
                  <a:ext uri="{0D108BD9-81ED-4DB2-BD59-A6C34878D82A}">
                    <a16:rowId xmlns:a16="http://schemas.microsoft.com/office/drawing/2014/main" val="664295758"/>
                  </a:ext>
                </a:extLst>
              </a:tr>
            </a:tbl>
          </a:graphicData>
        </a:graphic>
      </p:graphicFrame>
      <p:sp>
        <p:nvSpPr>
          <p:cNvPr id="6" name="TextBox 5">
            <a:extLst>
              <a:ext uri="{FF2B5EF4-FFF2-40B4-BE49-F238E27FC236}">
                <a16:creationId xmlns:a16="http://schemas.microsoft.com/office/drawing/2014/main" id="{581A4B86-751C-4588-9EA9-0980B9C6048F}"/>
              </a:ext>
            </a:extLst>
          </p:cNvPr>
          <p:cNvSpPr txBox="1"/>
          <p:nvPr/>
        </p:nvSpPr>
        <p:spPr>
          <a:xfrm>
            <a:off x="1537176" y="5518308"/>
            <a:ext cx="7819549" cy="416268"/>
          </a:xfrm>
          <a:prstGeom prst="rect">
            <a:avLst/>
          </a:prstGeom>
          <a:noFill/>
        </p:spPr>
        <p:txBody>
          <a:bodyPr wrap="square" rtlCol="0">
            <a:spAutoFit/>
          </a:bodyPr>
          <a:lstStyle/>
          <a:p>
            <a:pPr defTabSz="802020" rtl="0" fontAlgn="auto">
              <a:spcBef>
                <a:spcPts val="0"/>
              </a:spcBef>
              <a:spcAft>
                <a:spcPts val="0"/>
              </a:spcAft>
            </a:pPr>
            <a:r>
              <a:rPr lang="en-US" sz="2105" b="0" dirty="0">
                <a:solidFill>
                  <a:prstClr val="black"/>
                </a:solidFill>
                <a:latin typeface="Calibri"/>
                <a:cs typeface="+mn-cs"/>
              </a:rPr>
              <a:t>This refers to water dispenser or water containers with cover and tap</a:t>
            </a:r>
          </a:p>
        </p:txBody>
      </p:sp>
    </p:spTree>
    <p:extLst>
      <p:ext uri="{BB962C8B-B14F-4D97-AF65-F5344CB8AC3E}">
        <p14:creationId xmlns:p14="http://schemas.microsoft.com/office/powerpoint/2010/main" val="23206136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080623-CEF0-49E9-96CB-97E17B7B351D}"/>
              </a:ext>
            </a:extLst>
          </p:cNvPr>
          <p:cNvSpPr>
            <a:spLocks noGrp="1"/>
          </p:cNvSpPr>
          <p:nvPr>
            <p:ph type="title"/>
          </p:nvPr>
        </p:nvSpPr>
        <p:spPr/>
        <p:txBody>
          <a:bodyPr/>
          <a:lstStyle/>
          <a:p>
            <a:r>
              <a:rPr lang="en-US" dirty="0"/>
              <a:t>Facility vs. ward level indicators</a:t>
            </a:r>
            <a:br>
              <a:rPr lang="en-US" dirty="0"/>
            </a:br>
            <a:r>
              <a:rPr lang="en-US" sz="2000" dirty="0"/>
              <a:t>Adapting WASH FIT for bigger facilities </a:t>
            </a:r>
            <a:endParaRPr lang="en-US" dirty="0"/>
          </a:p>
        </p:txBody>
      </p:sp>
      <p:sp>
        <p:nvSpPr>
          <p:cNvPr id="3" name="Content Placeholder 2">
            <a:extLst>
              <a:ext uri="{FF2B5EF4-FFF2-40B4-BE49-F238E27FC236}">
                <a16:creationId xmlns:a16="http://schemas.microsoft.com/office/drawing/2014/main" id="{43A08A9B-18AF-47C9-93A0-25B0BBFE8091}"/>
              </a:ext>
            </a:extLst>
          </p:cNvPr>
          <p:cNvSpPr>
            <a:spLocks noGrp="1"/>
          </p:cNvSpPr>
          <p:nvPr>
            <p:ph idx="1"/>
          </p:nvPr>
        </p:nvSpPr>
        <p:spPr/>
        <p:txBody>
          <a:bodyPr/>
          <a:lstStyle/>
          <a:p>
            <a:pPr marL="342900" indent="-342900">
              <a:buFont typeface="Wingdings" panose="05000000000000000000" pitchFamily="2" charset="2"/>
              <a:buChar char="§"/>
            </a:pPr>
            <a:r>
              <a:rPr lang="en-US" sz="2000" dirty="0"/>
              <a:t>Facility-level data may not be a true reflection of the situation on the ground for larger facilities with several in-patient units</a:t>
            </a:r>
          </a:p>
          <a:p>
            <a:pPr marL="342900" indent="-342900">
              <a:buFont typeface="Wingdings" panose="05000000000000000000" pitchFamily="2" charset="2"/>
              <a:buChar char="§"/>
            </a:pPr>
            <a:r>
              <a:rPr lang="en-US" sz="2000" dirty="0"/>
              <a:t>Ward-level indicators can identify variations between hospital departments/ wards </a:t>
            </a:r>
          </a:p>
          <a:p>
            <a:pPr marL="342900" indent="-342900">
              <a:buFont typeface="Wingdings" panose="05000000000000000000" pitchFamily="2" charset="2"/>
              <a:buChar char="§"/>
            </a:pPr>
            <a:r>
              <a:rPr lang="en-US" sz="2000" dirty="0"/>
              <a:t>Useful for hospital management to identify poor performing wards and direct resources where most needed </a:t>
            </a:r>
          </a:p>
          <a:p>
            <a:pPr marL="342900" indent="-342900">
              <a:buFont typeface="Wingdings" panose="05000000000000000000" pitchFamily="2" charset="2"/>
              <a:buChar char="§"/>
            </a:pPr>
            <a:r>
              <a:rPr lang="en-US" sz="2000" dirty="0"/>
              <a:t>Helps priority setting for quality improvement activities by hospital managers &amp; committees </a:t>
            </a:r>
          </a:p>
          <a:p>
            <a:pPr marL="342900" indent="-342900">
              <a:buFont typeface="Wingdings" panose="05000000000000000000" pitchFamily="2" charset="2"/>
              <a:buChar char="§"/>
            </a:pPr>
            <a:endParaRPr lang="en-US" sz="2000" dirty="0"/>
          </a:p>
        </p:txBody>
      </p:sp>
    </p:spTree>
    <p:extLst>
      <p:ext uri="{BB962C8B-B14F-4D97-AF65-F5344CB8AC3E}">
        <p14:creationId xmlns:p14="http://schemas.microsoft.com/office/powerpoint/2010/main" val="18483121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ABC98-CF1D-4750-8095-B3CB66C30FD2}"/>
              </a:ext>
            </a:extLst>
          </p:cNvPr>
          <p:cNvSpPr>
            <a:spLocks noGrp="1"/>
          </p:cNvSpPr>
          <p:nvPr>
            <p:ph type="title"/>
          </p:nvPr>
        </p:nvSpPr>
        <p:spPr>
          <a:xfrm>
            <a:off x="534670" y="1013993"/>
            <a:ext cx="9624060" cy="895293"/>
          </a:xfrm>
        </p:spPr>
        <p:txBody>
          <a:bodyPr/>
          <a:lstStyle/>
          <a:p>
            <a:r>
              <a:rPr lang="en-US" b="1" dirty="0">
                <a:solidFill>
                  <a:schemeClr val="tx2"/>
                </a:solidFill>
              </a:rPr>
              <a:t>Breakout rooms </a:t>
            </a:r>
          </a:p>
        </p:txBody>
      </p:sp>
      <p:sp>
        <p:nvSpPr>
          <p:cNvPr id="3" name="Content Placeholder 2">
            <a:extLst>
              <a:ext uri="{FF2B5EF4-FFF2-40B4-BE49-F238E27FC236}">
                <a16:creationId xmlns:a16="http://schemas.microsoft.com/office/drawing/2014/main" id="{A39BB75E-4443-4AB6-8829-5B408015ED1C}"/>
              </a:ext>
            </a:extLst>
          </p:cNvPr>
          <p:cNvSpPr>
            <a:spLocks noGrp="1"/>
          </p:cNvSpPr>
          <p:nvPr>
            <p:ph idx="1"/>
          </p:nvPr>
        </p:nvSpPr>
        <p:spPr>
          <a:xfrm>
            <a:off x="534670" y="2292142"/>
            <a:ext cx="9964524" cy="5134570"/>
          </a:xfrm>
        </p:spPr>
        <p:txBody>
          <a:bodyPr>
            <a:normAutofit/>
          </a:bodyPr>
          <a:lstStyle/>
          <a:p>
            <a:pPr algn="just">
              <a:spcBef>
                <a:spcPts val="0"/>
              </a:spcBef>
              <a:spcAft>
                <a:spcPts val="0"/>
              </a:spcAft>
            </a:pPr>
            <a:r>
              <a:rPr lang="en-PH" sz="2105" dirty="0">
                <a:solidFill>
                  <a:srgbClr val="002060"/>
                </a:solidFill>
                <a:ea typeface="Calibri" panose="020F0502020204030204" pitchFamily="34" charset="0"/>
              </a:rPr>
              <a:t>Look at the photos on the next slide.  </a:t>
            </a:r>
          </a:p>
          <a:p>
            <a:pPr algn="just">
              <a:spcBef>
                <a:spcPts val="0"/>
              </a:spcBef>
              <a:spcAft>
                <a:spcPts val="0"/>
              </a:spcAft>
            </a:pPr>
            <a:endParaRPr lang="en-PH" sz="2105" dirty="0">
              <a:solidFill>
                <a:srgbClr val="002060"/>
              </a:solidFill>
              <a:ea typeface="Calibri" panose="020F0502020204030204" pitchFamily="34" charset="0"/>
            </a:endParaRPr>
          </a:p>
          <a:p>
            <a:pPr algn="just">
              <a:spcBef>
                <a:spcPts val="0"/>
              </a:spcBef>
              <a:spcAft>
                <a:spcPts val="0"/>
              </a:spcAft>
            </a:pPr>
            <a:r>
              <a:rPr lang="en-PH" sz="2105" dirty="0">
                <a:solidFill>
                  <a:srgbClr val="002060"/>
                </a:solidFill>
                <a:ea typeface="Calibri" panose="020F0502020204030204" pitchFamily="34" charset="0"/>
              </a:rPr>
              <a:t>For each picture, discuss in groups:</a:t>
            </a:r>
          </a:p>
          <a:p>
            <a:pPr marL="342900" indent="-342900" algn="just">
              <a:spcBef>
                <a:spcPts val="0"/>
              </a:spcBef>
              <a:spcAft>
                <a:spcPts val="0"/>
              </a:spcAft>
              <a:buFont typeface="Arial" panose="020B0604020202020204" pitchFamily="34" charset="0"/>
              <a:buChar char="•"/>
            </a:pPr>
            <a:r>
              <a:rPr lang="en-PH" sz="2105" dirty="0">
                <a:solidFill>
                  <a:srgbClr val="002060"/>
                </a:solidFill>
                <a:ea typeface="Calibri" panose="020F0502020204030204" pitchFamily="34" charset="0"/>
              </a:rPr>
              <a:t>What information would you need to check to see if the standards are met? </a:t>
            </a:r>
          </a:p>
          <a:p>
            <a:pPr marL="342900" indent="-342900" algn="just">
              <a:spcBef>
                <a:spcPts val="0"/>
              </a:spcBef>
              <a:spcAft>
                <a:spcPts val="0"/>
              </a:spcAft>
              <a:buFont typeface="Arial" panose="020B0604020202020204" pitchFamily="34" charset="0"/>
              <a:buChar char="•"/>
            </a:pPr>
            <a:r>
              <a:rPr lang="en-PH" sz="2105" dirty="0">
                <a:solidFill>
                  <a:srgbClr val="002060"/>
                </a:solidFill>
                <a:ea typeface="Calibri" panose="020F0502020204030204" pitchFamily="34" charset="0"/>
              </a:rPr>
              <a:t>What are the relevant indicators? </a:t>
            </a:r>
          </a:p>
          <a:p>
            <a:pPr marL="342900" indent="-342900" algn="just">
              <a:spcBef>
                <a:spcPts val="0"/>
              </a:spcBef>
              <a:spcAft>
                <a:spcPts val="0"/>
              </a:spcAft>
              <a:buFont typeface="Arial" panose="020B0604020202020204" pitchFamily="34" charset="0"/>
              <a:buChar char="•"/>
            </a:pPr>
            <a:r>
              <a:rPr lang="en-PH" sz="2105" dirty="0">
                <a:solidFill>
                  <a:srgbClr val="002060"/>
                </a:solidFill>
                <a:ea typeface="Calibri" panose="020F0502020204030204" pitchFamily="34" charset="0"/>
              </a:rPr>
              <a:t>Are there things you cannot see in the picture that you would need to ask staff about? </a:t>
            </a:r>
          </a:p>
          <a:p>
            <a:pPr algn="just">
              <a:spcBef>
                <a:spcPts val="0"/>
              </a:spcBef>
              <a:spcAft>
                <a:spcPts val="0"/>
              </a:spcAft>
            </a:pPr>
            <a:endParaRPr lang="en-PH" sz="2105" dirty="0">
              <a:solidFill>
                <a:srgbClr val="002060"/>
              </a:solidFill>
              <a:ea typeface="Calibri" panose="020F0502020204030204" pitchFamily="34" charset="0"/>
            </a:endParaRPr>
          </a:p>
          <a:p>
            <a:pPr algn="just">
              <a:spcBef>
                <a:spcPts val="0"/>
              </a:spcBef>
              <a:spcAft>
                <a:spcPts val="0"/>
              </a:spcAft>
            </a:pPr>
            <a:endParaRPr lang="en-PH" sz="2105" dirty="0">
              <a:solidFill>
                <a:srgbClr val="002060"/>
              </a:solidFill>
              <a:ea typeface="Calibri" panose="020F0502020204030204" pitchFamily="34" charset="0"/>
            </a:endParaRPr>
          </a:p>
          <a:p>
            <a:pPr algn="just">
              <a:spcBef>
                <a:spcPts val="0"/>
              </a:spcBef>
              <a:spcAft>
                <a:spcPts val="0"/>
              </a:spcAft>
            </a:pPr>
            <a:r>
              <a:rPr lang="en-PH" sz="2105" dirty="0">
                <a:solidFill>
                  <a:srgbClr val="002060"/>
                </a:solidFill>
                <a:ea typeface="Calibri" panose="020F0502020204030204" pitchFamily="34" charset="0"/>
              </a:rPr>
              <a:t>You may refer to the WASH FIT assessment for help. </a:t>
            </a:r>
            <a:endParaRPr lang="en-US" sz="2105" dirty="0">
              <a:solidFill>
                <a:srgbClr val="002060"/>
              </a:solidFill>
              <a:ea typeface="Calibri" panose="020F0502020204030204" pitchFamily="34" charset="0"/>
            </a:endParaRPr>
          </a:p>
        </p:txBody>
      </p:sp>
      <p:grpSp>
        <p:nvGrpSpPr>
          <p:cNvPr id="4" name="Group 3">
            <a:extLst>
              <a:ext uri="{FF2B5EF4-FFF2-40B4-BE49-F238E27FC236}">
                <a16:creationId xmlns:a16="http://schemas.microsoft.com/office/drawing/2014/main" id="{5DB1E43B-CAD9-4D23-BA15-860692B7143A}"/>
              </a:ext>
            </a:extLst>
          </p:cNvPr>
          <p:cNvGrpSpPr/>
          <p:nvPr/>
        </p:nvGrpSpPr>
        <p:grpSpPr>
          <a:xfrm>
            <a:off x="9085141" y="276630"/>
            <a:ext cx="1608259" cy="1716355"/>
            <a:chOff x="10475415" y="275913"/>
            <a:chExt cx="1458677" cy="1556719"/>
          </a:xfrm>
        </p:grpSpPr>
        <p:pic>
          <p:nvPicPr>
            <p:cNvPr id="5" name="Picture 4">
              <a:extLst>
                <a:ext uri="{FF2B5EF4-FFF2-40B4-BE49-F238E27FC236}">
                  <a16:creationId xmlns:a16="http://schemas.microsoft.com/office/drawing/2014/main" id="{B6D5B09F-45B8-4A40-885A-09EA356070F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727487" y="275913"/>
              <a:ext cx="1030462" cy="1030462"/>
            </a:xfrm>
            <a:prstGeom prst="rect">
              <a:avLst/>
            </a:prstGeom>
          </p:spPr>
        </p:pic>
        <p:sp>
          <p:nvSpPr>
            <p:cNvPr id="6" name="Content Placeholder 2">
              <a:extLst>
                <a:ext uri="{FF2B5EF4-FFF2-40B4-BE49-F238E27FC236}">
                  <a16:creationId xmlns:a16="http://schemas.microsoft.com/office/drawing/2014/main" id="{13B84745-2755-479B-94EA-6242EBE8ED1B}"/>
                </a:ext>
              </a:extLst>
            </p:cNvPr>
            <p:cNvSpPr txBox="1">
              <a:spLocks/>
            </p:cNvSpPr>
            <p:nvPr/>
          </p:nvSpPr>
          <p:spPr>
            <a:xfrm>
              <a:off x="10475415" y="1279626"/>
              <a:ext cx="1458677" cy="553006"/>
            </a:xfrm>
            <a:prstGeom prst="rect">
              <a:avLst/>
            </a:prstGeom>
          </p:spPr>
          <p:txBody>
            <a:bodyPr vert="horz" lIns="100817" tIns="50408" rIns="100817" bIns="50408"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87" dirty="0">
                  <a:solidFill>
                    <a:srgbClr val="002060"/>
                  </a:solidFill>
                  <a:latin typeface="Arial" panose="020B0604020202020204" pitchFamily="34" charset="0"/>
                  <a:cs typeface="Arial" panose="020B0604020202020204" pitchFamily="34" charset="0"/>
                </a:rPr>
                <a:t>10 mins</a:t>
              </a:r>
            </a:p>
          </p:txBody>
        </p:sp>
      </p:grpSp>
    </p:spTree>
    <p:extLst>
      <p:ext uri="{BB962C8B-B14F-4D97-AF65-F5344CB8AC3E}">
        <p14:creationId xmlns:p14="http://schemas.microsoft.com/office/powerpoint/2010/main" val="277893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34623" y="95252"/>
            <a:ext cx="8432945" cy="1258461"/>
          </a:xfrm>
        </p:spPr>
        <p:txBody>
          <a:bodyPr>
            <a:noAutofit/>
          </a:bodyPr>
          <a:lstStyle/>
          <a:p>
            <a:r>
              <a:rPr lang="en-US" dirty="0"/>
              <a:t>For each picture, what aspects do you need to assess / ask about?</a:t>
            </a:r>
            <a:endParaRPr lang="en-US" sz="2900" dirty="0">
              <a:ea typeface="ＭＳ Ｐゴシック" pitchFamily="34" charset="-128"/>
            </a:endParaRPr>
          </a:p>
        </p:txBody>
      </p:sp>
      <p:pic>
        <p:nvPicPr>
          <p:cNvPr id="75778" name="Picture 2" descr="2014-08-04 12.31.54.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87692" y="1503502"/>
            <a:ext cx="4188248" cy="294924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0" name="Picture 4" descr="Bla_CSCom Niala_salle d'accouchement_lavage des mains.jpg"/>
          <p:cNvPicPr>
            <a:picLocks noChangeAspect="1"/>
          </p:cNvPicPr>
          <p:nvPr/>
        </p:nvPicPr>
        <p:blipFill>
          <a:blip r:embed="rId4" cstate="email">
            <a:extLst>
              <a:ext uri="{BEBA8EAE-BF5A-486C-A8C5-ECC9F3942E4B}">
                <a14:imgProps xmlns:a14="http://schemas.microsoft.com/office/drawing/2010/main">
                  <a14:imgLayer r:embed="rId5">
                    <a14:imgEffect>
                      <a14:sharpenSoften amount="50000"/>
                    </a14:imgEffect>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858411" y="4757297"/>
            <a:ext cx="4202708" cy="263478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1" name="Picture 6" descr="Bla_CSRef_Tri_Maternity.jp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808537" y="1363849"/>
            <a:ext cx="3564467" cy="32765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2" name="TextBox 7"/>
          <p:cNvSpPr txBox="1">
            <a:spLocks noChangeArrowheads="1"/>
          </p:cNvSpPr>
          <p:nvPr/>
        </p:nvSpPr>
        <p:spPr bwMode="auto">
          <a:xfrm>
            <a:off x="220926" y="1503504"/>
            <a:ext cx="879978" cy="736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251" tIns="52125" rIns="104251" bIns="52125">
            <a:spAutoFit/>
          </a:bodyPr>
          <a:lstStyle/>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4100" b="1" i="0" u="none" strike="noStrike" kern="1200" cap="none" spc="0" normalizeH="0" baseline="0" noProof="0">
                <a:ln>
                  <a:noFill/>
                </a:ln>
                <a:solidFill>
                  <a:srgbClr val="000066"/>
                </a:solidFill>
                <a:effectLst/>
                <a:uLnTx/>
                <a:uFillTx/>
                <a:latin typeface="Arial" pitchFamily="34" charset="0"/>
                <a:ea typeface="+mn-ea"/>
                <a:cs typeface="Arial" pitchFamily="34" charset="0"/>
              </a:rPr>
              <a:t>1</a:t>
            </a:r>
          </a:p>
        </p:txBody>
      </p:sp>
      <p:sp>
        <p:nvSpPr>
          <p:cNvPr id="75783" name="TextBox 8"/>
          <p:cNvSpPr txBox="1">
            <a:spLocks noChangeArrowheads="1"/>
          </p:cNvSpPr>
          <p:nvPr/>
        </p:nvSpPr>
        <p:spPr bwMode="auto">
          <a:xfrm>
            <a:off x="5474799" y="1568262"/>
            <a:ext cx="879978" cy="736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251" tIns="52125" rIns="104251" bIns="52125">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sz="4100" b="1" i="0" u="none" strike="noStrike" kern="1200" cap="none" spc="0" normalizeH="0" baseline="0" noProof="0" dirty="0">
                <a:ln>
                  <a:noFill/>
                </a:ln>
                <a:solidFill>
                  <a:srgbClr val="09164D"/>
                </a:solidFill>
                <a:effectLst/>
                <a:uLnTx/>
                <a:uFillTx/>
                <a:latin typeface="Arial" pitchFamily="34" charset="0"/>
                <a:ea typeface="+mn-ea"/>
                <a:cs typeface="Arial" pitchFamily="34" charset="0"/>
              </a:rPr>
              <a:t>2</a:t>
            </a:r>
          </a:p>
        </p:txBody>
      </p:sp>
      <p:sp>
        <p:nvSpPr>
          <p:cNvPr id="75784" name="TextBox 9"/>
          <p:cNvSpPr txBox="1">
            <a:spLocks noChangeArrowheads="1"/>
          </p:cNvSpPr>
          <p:nvPr/>
        </p:nvSpPr>
        <p:spPr bwMode="auto">
          <a:xfrm>
            <a:off x="100251" y="4864063"/>
            <a:ext cx="879978" cy="736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251" tIns="52125" rIns="104251" bIns="52125">
            <a:spAutoFit/>
          </a:bodyPr>
          <a:lstStyle/>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4100" b="1" i="0" u="none" strike="noStrike" kern="1200" cap="none" spc="0" normalizeH="0" baseline="0" noProof="0">
                <a:ln>
                  <a:noFill/>
                </a:ln>
                <a:solidFill>
                  <a:srgbClr val="09164D"/>
                </a:solidFill>
                <a:effectLst/>
                <a:uLnTx/>
                <a:uFillTx/>
                <a:latin typeface="Arial" pitchFamily="34" charset="0"/>
                <a:ea typeface="+mn-ea"/>
                <a:cs typeface="Arial" pitchFamily="34" charset="0"/>
              </a:rPr>
              <a:t>3</a:t>
            </a:r>
          </a:p>
        </p:txBody>
      </p:sp>
      <p:sp>
        <p:nvSpPr>
          <p:cNvPr id="75785" name="TextBox 10"/>
          <p:cNvSpPr txBox="1">
            <a:spLocks noChangeArrowheads="1"/>
          </p:cNvSpPr>
          <p:nvPr/>
        </p:nvSpPr>
        <p:spPr bwMode="auto">
          <a:xfrm>
            <a:off x="5474799" y="4757297"/>
            <a:ext cx="879978" cy="736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251" tIns="52125" rIns="104251" bIns="52125">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sz="4100" b="1" i="0" u="none" strike="noStrike" kern="1200" cap="none" spc="0" normalizeH="0" baseline="0" noProof="0" dirty="0">
                <a:ln>
                  <a:noFill/>
                </a:ln>
                <a:solidFill>
                  <a:srgbClr val="09164D"/>
                </a:solidFill>
                <a:effectLst/>
                <a:uLnTx/>
                <a:uFillTx/>
                <a:latin typeface="Arial" pitchFamily="34" charset="0"/>
                <a:ea typeface="+mn-ea"/>
                <a:cs typeface="Arial" pitchFamily="34" charset="0"/>
              </a:rPr>
              <a:t>4</a:t>
            </a:r>
          </a:p>
        </p:txBody>
      </p:sp>
      <p:pic>
        <p:nvPicPr>
          <p:cNvPr id="4" name="Picture 3" descr="A wooden bench sitting in the middle of a field&#10;&#10;Description generated with high confidence">
            <a:extLst>
              <a:ext uri="{FF2B5EF4-FFF2-40B4-BE49-F238E27FC236}">
                <a16:creationId xmlns:a16="http://schemas.microsoft.com/office/drawing/2014/main" id="{A9EE5794-982C-4B04-BCDD-C99DD0D16C6C}"/>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6302159" y="4676781"/>
            <a:ext cx="3959314" cy="263478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004752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23" y="226383"/>
            <a:ext cx="10085051" cy="1258461"/>
          </a:xfrm>
        </p:spPr>
        <p:txBody>
          <a:bodyPr anchor="ctr">
            <a:noAutofit/>
          </a:bodyPr>
          <a:lstStyle/>
          <a:p>
            <a:r>
              <a:rPr lang="en-US" sz="2800" dirty="0"/>
              <a:t>For each picture, what aspects do you need to assess / ask about?</a:t>
            </a:r>
            <a:endParaRPr lang="en-US" sz="2800" dirty="0">
              <a:ea typeface="ＭＳ Ｐゴシック" pitchFamily="34" charset="-128"/>
            </a:endParaRPr>
          </a:p>
        </p:txBody>
      </p:sp>
      <p:sp>
        <p:nvSpPr>
          <p:cNvPr id="75782" name="TextBox 7"/>
          <p:cNvSpPr txBox="1">
            <a:spLocks noChangeArrowheads="1"/>
          </p:cNvSpPr>
          <p:nvPr/>
        </p:nvSpPr>
        <p:spPr bwMode="auto">
          <a:xfrm>
            <a:off x="220924" y="1503505"/>
            <a:ext cx="879978" cy="736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p>
            <a:r>
              <a:rPr lang="en-US" sz="4100"/>
              <a:t>1</a:t>
            </a:r>
          </a:p>
        </p:txBody>
      </p:sp>
      <p:sp>
        <p:nvSpPr>
          <p:cNvPr id="75783" name="TextBox 8"/>
          <p:cNvSpPr txBox="1">
            <a:spLocks noChangeArrowheads="1"/>
          </p:cNvSpPr>
          <p:nvPr/>
        </p:nvSpPr>
        <p:spPr bwMode="auto">
          <a:xfrm>
            <a:off x="5462079" y="1503505"/>
            <a:ext cx="879978" cy="736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p>
            <a:r>
              <a:rPr lang="en-US" sz="4100">
                <a:solidFill>
                  <a:srgbClr val="000000"/>
                </a:solidFill>
              </a:rPr>
              <a:t>2</a:t>
            </a:r>
          </a:p>
        </p:txBody>
      </p:sp>
      <p:sp>
        <p:nvSpPr>
          <p:cNvPr id="75784" name="TextBox 9"/>
          <p:cNvSpPr txBox="1">
            <a:spLocks noChangeArrowheads="1"/>
          </p:cNvSpPr>
          <p:nvPr/>
        </p:nvSpPr>
        <p:spPr bwMode="auto">
          <a:xfrm>
            <a:off x="94682" y="4519106"/>
            <a:ext cx="879978" cy="736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p>
            <a:r>
              <a:rPr lang="en-US" sz="4100">
                <a:solidFill>
                  <a:srgbClr val="000000"/>
                </a:solidFill>
              </a:rPr>
              <a:t>3</a:t>
            </a:r>
          </a:p>
        </p:txBody>
      </p:sp>
      <p:sp>
        <p:nvSpPr>
          <p:cNvPr id="75785" name="TextBox 10"/>
          <p:cNvSpPr txBox="1">
            <a:spLocks noChangeArrowheads="1"/>
          </p:cNvSpPr>
          <p:nvPr/>
        </p:nvSpPr>
        <p:spPr bwMode="auto">
          <a:xfrm>
            <a:off x="5462079" y="4519106"/>
            <a:ext cx="879978" cy="736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p>
            <a:r>
              <a:rPr lang="en-US" sz="4100">
                <a:solidFill>
                  <a:srgbClr val="000000"/>
                </a:solidFill>
              </a:rPr>
              <a:t>4</a:t>
            </a:r>
          </a:p>
        </p:txBody>
      </p:sp>
      <p:pic>
        <p:nvPicPr>
          <p:cNvPr id="13" name="Immagine 1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109276" y="1305211"/>
            <a:ext cx="4363200" cy="2838830"/>
          </a:xfrm>
          <a:prstGeom prst="rect">
            <a:avLst/>
          </a:prstGeom>
          <a:ln>
            <a:noFill/>
          </a:ln>
          <a:effectLst>
            <a:outerShdw blurRad="292100" dist="139700" dir="2700000" algn="tl" rotWithShape="0">
              <a:srgbClr val="333333">
                <a:alpha val="65000"/>
              </a:srgbClr>
            </a:outerShdw>
          </a:effectLst>
        </p:spPr>
      </p:pic>
      <p:pic>
        <p:nvPicPr>
          <p:cNvPr id="15" name="Immagine 1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52132" y="1364873"/>
            <a:ext cx="3942892" cy="2838830"/>
          </a:xfrm>
          <a:prstGeom prst="rect">
            <a:avLst/>
          </a:prstGeom>
          <a:ln>
            <a:noFill/>
          </a:ln>
          <a:effectLst>
            <a:outerShdw blurRad="292100" dist="139700" dir="2700000" algn="tl" rotWithShape="0">
              <a:srgbClr val="333333">
                <a:alpha val="65000"/>
              </a:srgbClr>
            </a:outerShdw>
          </a:effectLst>
        </p:spPr>
      </p:pic>
      <p:pic>
        <p:nvPicPr>
          <p:cNvPr id="5" name="Immagine 4"/>
          <p:cNvPicPr>
            <a:picLocks noChangeAspect="1"/>
          </p:cNvPicPr>
          <p:nvPr/>
        </p:nvPicPr>
        <p:blipFill rotWithShape="1">
          <a:blip r:embed="rId5" cstate="email">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a:ext>
            </a:extLst>
          </a:blip>
          <a:srcRect/>
          <a:stretch/>
        </p:blipFill>
        <p:spPr>
          <a:xfrm>
            <a:off x="6255381" y="4585059"/>
            <a:ext cx="4206652" cy="2779168"/>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7AA8D54E-498F-4A54-9724-7C9BC1E486F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52132" y="4633840"/>
            <a:ext cx="4053142" cy="270103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879537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A79BB-D6EA-4A54-84A4-AB07EA669C3D}"/>
              </a:ext>
            </a:extLst>
          </p:cNvPr>
          <p:cNvSpPr>
            <a:spLocks noGrp="1"/>
          </p:cNvSpPr>
          <p:nvPr>
            <p:ph type="title"/>
          </p:nvPr>
        </p:nvSpPr>
        <p:spPr>
          <a:xfrm>
            <a:off x="420998" y="405317"/>
            <a:ext cx="9693157" cy="793833"/>
          </a:xfrm>
        </p:spPr>
        <p:txBody>
          <a:bodyPr/>
          <a:lstStyle/>
          <a:p>
            <a:r>
              <a:rPr lang="en-US" dirty="0"/>
              <a:t>What possible challenges might the WASH FIT team face when conducting the assessment? </a:t>
            </a:r>
          </a:p>
        </p:txBody>
      </p:sp>
      <p:sp>
        <p:nvSpPr>
          <p:cNvPr id="5" name="Text Box 2">
            <a:extLst>
              <a:ext uri="{FF2B5EF4-FFF2-40B4-BE49-F238E27FC236}">
                <a16:creationId xmlns:a16="http://schemas.microsoft.com/office/drawing/2014/main" id="{5E89E917-A8B9-4584-BA44-BA488ED0A678}"/>
              </a:ext>
            </a:extLst>
          </p:cNvPr>
          <p:cNvSpPr txBox="1">
            <a:spLocks noGrp="1" noChangeArrowheads="1"/>
          </p:cNvSpPr>
          <p:nvPr>
            <p:ph sz="half" idx="2"/>
          </p:nvPr>
        </p:nvSpPr>
        <p:spPr bwMode="auto">
          <a:xfrm>
            <a:off x="579630" y="4410577"/>
            <a:ext cx="9534525" cy="2558933"/>
          </a:xfrm>
          <a:prstGeom prst="rect">
            <a:avLst/>
          </a:prstGeom>
          <a:solidFill>
            <a:schemeClr val="accent5">
              <a:lumMod val="20000"/>
              <a:lumOff val="80000"/>
            </a:schemeClr>
          </a:solidFill>
          <a:ln w="9525">
            <a:solidFill>
              <a:srgbClr val="000000"/>
            </a:solidFill>
            <a:miter lim="800000"/>
            <a:headEnd/>
            <a:tailEnd/>
          </a:ln>
        </p:spPr>
        <p:txBody>
          <a:bodyPr rot="0" vert="horz" wrap="square" lIns="91440" tIns="45720" rIns="91440" bIns="45720" anchor="t" anchorCtr="0">
            <a:noAutofit/>
          </a:bodyPr>
          <a:lstStyle/>
          <a:p>
            <a:pPr marL="0" marR="0" algn="just">
              <a:spcBef>
                <a:spcPts val="0"/>
              </a:spcBef>
              <a:spcAft>
                <a:spcPts val="0"/>
              </a:spcAft>
            </a:pPr>
            <a:r>
              <a:rPr lang="en-US" sz="2400" b="1" dirty="0">
                <a:effectLst/>
                <a:ea typeface="Calibri" panose="020F0502020204030204" pitchFamily="34" charset="0"/>
                <a:cs typeface="Times New Roman" panose="02020603050405020304" pitchFamily="18" charset="0"/>
              </a:rPr>
              <a:t>Possible challenges:</a:t>
            </a:r>
          </a:p>
          <a:p>
            <a:pPr marL="342900" marR="0" indent="-342900" algn="l">
              <a:spcBef>
                <a:spcPts val="0"/>
              </a:spcBef>
              <a:spcAft>
                <a:spcPts val="0"/>
              </a:spcAft>
              <a:buFont typeface="Arial" panose="020B0604020202020204" pitchFamily="34" charset="0"/>
              <a:buChar char="•"/>
            </a:pPr>
            <a:r>
              <a:rPr lang="en-US" sz="2400" b="0" dirty="0">
                <a:effectLst/>
                <a:ea typeface="Calibri" panose="020F0502020204030204" pitchFamily="34" charset="0"/>
                <a:cs typeface="Times New Roman" panose="02020603050405020304" pitchFamily="18" charset="0"/>
              </a:rPr>
              <a:t>Availability and accuracy of relevant information</a:t>
            </a:r>
            <a:endParaRPr lang="en-US" sz="2400" b="1" dirty="0">
              <a:effectLst/>
              <a:ea typeface="Calibri" panose="020F0502020204030204" pitchFamily="34" charset="0"/>
              <a:cs typeface="Times New Roman" panose="02020603050405020304" pitchFamily="18" charset="0"/>
            </a:endParaRPr>
          </a:p>
          <a:p>
            <a:pPr marL="342900" marR="0" indent="-342900" algn="l">
              <a:spcBef>
                <a:spcPts val="0"/>
              </a:spcBef>
              <a:spcAft>
                <a:spcPts val="0"/>
              </a:spcAft>
              <a:buFont typeface="Arial" panose="020B0604020202020204" pitchFamily="34" charset="0"/>
              <a:buChar char="•"/>
            </a:pPr>
            <a:r>
              <a:rPr lang="en-US" sz="2400" b="0" dirty="0">
                <a:effectLst/>
                <a:ea typeface="Calibri" panose="020F0502020204030204" pitchFamily="34" charset="0"/>
                <a:cs typeface="Times New Roman" panose="02020603050405020304" pitchFamily="18" charset="0"/>
              </a:rPr>
              <a:t>Limited willingness of senior management to engage </a:t>
            </a:r>
          </a:p>
          <a:p>
            <a:pPr marL="342900" marR="0" indent="-342900" algn="l">
              <a:spcBef>
                <a:spcPts val="0"/>
              </a:spcBef>
              <a:spcAft>
                <a:spcPts val="0"/>
              </a:spcAft>
              <a:buFont typeface="Arial" panose="020B0604020202020204" pitchFamily="34" charset="0"/>
              <a:buChar char="•"/>
            </a:pPr>
            <a:r>
              <a:rPr lang="en-US" sz="2400" b="0" dirty="0">
                <a:effectLst/>
                <a:ea typeface="Calibri" panose="020F0502020204030204" pitchFamily="34" charset="0"/>
                <a:cs typeface="Times New Roman" panose="02020603050405020304" pitchFamily="18" charset="0"/>
              </a:rPr>
              <a:t>Lack of understanding on the importance of water, sanitation hand hygiene and hygienic practices to prevent and control infections.</a:t>
            </a:r>
            <a:endParaRPr lang="en-US" sz="2400" b="1" dirty="0">
              <a:effectLst/>
              <a:ea typeface="Calibri" panose="020F0502020204030204" pitchFamily="34" charset="0"/>
              <a:cs typeface="Times New Roman" panose="02020603050405020304" pitchFamily="18" charset="0"/>
            </a:endParaRPr>
          </a:p>
          <a:p>
            <a:pPr marL="342900" marR="0" indent="-342900" algn="l">
              <a:spcBef>
                <a:spcPts val="0"/>
              </a:spcBef>
              <a:spcAft>
                <a:spcPts val="0"/>
              </a:spcAft>
              <a:buFont typeface="Arial" panose="020B0604020202020204" pitchFamily="34" charset="0"/>
              <a:buChar char="•"/>
            </a:pPr>
            <a:r>
              <a:rPr lang="en-US" sz="2400" b="0" dirty="0">
                <a:effectLst/>
                <a:ea typeface="Calibri" panose="020F0502020204030204" pitchFamily="34" charset="0"/>
                <a:cs typeface="Times New Roman" panose="02020603050405020304" pitchFamily="18" charset="0"/>
              </a:rPr>
              <a:t>Time required by staff to undertake assessment</a:t>
            </a:r>
            <a:endParaRPr lang="en-US" sz="2400" b="1" dirty="0">
              <a:effectLst/>
              <a:ea typeface="Calibri" panose="020F0502020204030204" pitchFamily="34" charset="0"/>
              <a:cs typeface="Times New Roman" panose="02020603050405020304" pitchFamily="18" charset="0"/>
            </a:endParaRPr>
          </a:p>
        </p:txBody>
      </p:sp>
      <p:sp>
        <p:nvSpPr>
          <p:cNvPr id="6" name="Text Box 2">
            <a:extLst>
              <a:ext uri="{FF2B5EF4-FFF2-40B4-BE49-F238E27FC236}">
                <a16:creationId xmlns:a16="http://schemas.microsoft.com/office/drawing/2014/main" id="{C714C160-EEBF-4920-ABF2-56D8CE467F66}"/>
              </a:ext>
            </a:extLst>
          </p:cNvPr>
          <p:cNvSpPr txBox="1">
            <a:spLocks noChangeArrowheads="1"/>
          </p:cNvSpPr>
          <p:nvPr/>
        </p:nvSpPr>
        <p:spPr bwMode="auto">
          <a:xfrm>
            <a:off x="579437" y="1514613"/>
            <a:ext cx="9534525" cy="2558933"/>
          </a:xfrm>
          <a:prstGeom prst="rect">
            <a:avLst/>
          </a:prstGeom>
          <a:solidFill>
            <a:schemeClr val="accent5">
              <a:lumMod val="20000"/>
              <a:lumOff val="80000"/>
            </a:schemeClr>
          </a:solidFill>
          <a:ln w="9525">
            <a:solidFill>
              <a:srgbClr val="000000"/>
            </a:solidFill>
            <a:miter lim="800000"/>
            <a:headEnd/>
            <a:tailEnd/>
          </a:ln>
        </p:spPr>
        <p:txBody>
          <a:bodyPr rot="0" vert="horz" wrap="square" lIns="91440" tIns="45720" rIns="91440" bIns="45720" rtlCol="0" anchor="t" anchorCtr="0">
            <a:noAutofit/>
          </a:bodyPr>
          <a:lstStyle>
            <a:lvl1pPr marL="0" indent="0" algn="l" defTabSz="1042688" rtl="0" eaLnBrk="1" latinLnBrk="0" hangingPunct="1">
              <a:lnSpc>
                <a:spcPct val="110000"/>
              </a:lnSpc>
              <a:spcBef>
                <a:spcPts val="1141"/>
              </a:spcBef>
              <a:spcAft>
                <a:spcPts val="684"/>
              </a:spcAft>
              <a:buClr>
                <a:schemeClr val="tx1"/>
              </a:buClr>
              <a:buSzPct val="80000"/>
              <a:buFontTx/>
              <a:buNone/>
              <a:defRPr sz="2900" b="0" kern="1200">
                <a:solidFill>
                  <a:srgbClr val="09164D"/>
                </a:solidFill>
                <a:latin typeface="+mn-lt"/>
                <a:ea typeface="+mn-ea"/>
                <a:cs typeface="Times New Roman" panose="02020603050405020304" pitchFamily="18" charset="0"/>
              </a:defRPr>
            </a:lvl1pPr>
            <a:lvl2pPr marL="410920" indent="-204555" algn="l" defTabSz="1042688"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2400" kern="1200">
                <a:solidFill>
                  <a:srgbClr val="09164D"/>
                </a:solidFill>
                <a:latin typeface="+mn-lt"/>
                <a:ea typeface="+mn-ea"/>
                <a:cs typeface="+mn-cs"/>
              </a:defRPr>
            </a:lvl2pPr>
            <a:lvl3pPr marL="943125" indent="-325841" algn="l" defTabSz="1042688"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2100" kern="1200">
                <a:solidFill>
                  <a:srgbClr val="09164D"/>
                </a:solidFill>
                <a:latin typeface="+mn-lt"/>
                <a:ea typeface="+mn-ea"/>
                <a:cs typeface="+mn-cs"/>
              </a:defRPr>
            </a:lvl3pPr>
            <a:lvl4pPr marL="1344995" indent="-325841" algn="l" defTabSz="1042688"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800" kern="1200">
                <a:solidFill>
                  <a:srgbClr val="09164D"/>
                </a:solidFill>
                <a:latin typeface="+mn-lt"/>
                <a:ea typeface="+mn-ea"/>
                <a:cs typeface="+mn-cs"/>
              </a:defRPr>
            </a:lvl4pPr>
            <a:lvl5pPr marL="1842807" indent="-409111" algn="l" defTabSz="1042688"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800" kern="1200">
                <a:solidFill>
                  <a:srgbClr val="09164D"/>
                </a:solidFill>
                <a:latin typeface="+mn-lt"/>
                <a:ea typeface="+mn-ea"/>
                <a:cs typeface="+mn-cs"/>
              </a:defRPr>
            </a:lvl5pPr>
            <a:lvl6pPr marL="2351479" indent="-409111" algn="l" defTabSz="1042688" rtl="0" eaLnBrk="1" latinLnBrk="0" hangingPunct="1">
              <a:lnSpc>
                <a:spcPct val="90000"/>
              </a:lnSpc>
              <a:spcBef>
                <a:spcPts val="570"/>
              </a:spcBef>
              <a:buFont typeface="Arial" panose="020B0604020202020204" pitchFamily="34" charset="0"/>
              <a:buChar char="•"/>
              <a:defRPr sz="1800" kern="1200">
                <a:solidFill>
                  <a:srgbClr val="09164D"/>
                </a:solidFill>
                <a:latin typeface="+mn-lt"/>
                <a:ea typeface="+mn-ea"/>
                <a:cs typeface="+mn-cs"/>
              </a:defRPr>
            </a:lvl6pPr>
            <a:lvl7pPr marL="3388735" indent="-260672" algn="l" defTabSz="1042688" rtl="0" eaLnBrk="1" latinLnBrk="0" hangingPunct="1">
              <a:lnSpc>
                <a:spcPct val="90000"/>
              </a:lnSpc>
              <a:spcBef>
                <a:spcPts val="570"/>
              </a:spcBef>
              <a:buFont typeface="Arial" panose="020B0604020202020204" pitchFamily="34" charset="0"/>
              <a:buChar char="•"/>
              <a:defRPr sz="1800" kern="1200">
                <a:solidFill>
                  <a:schemeClr val="tx1"/>
                </a:solidFill>
                <a:latin typeface="+mn-lt"/>
                <a:ea typeface="+mn-ea"/>
                <a:cs typeface="+mn-cs"/>
              </a:defRPr>
            </a:lvl7pPr>
            <a:lvl8pPr marL="3910080" indent="-260672" algn="l" defTabSz="1042688" rtl="0" eaLnBrk="1" latinLnBrk="0" hangingPunct="1">
              <a:lnSpc>
                <a:spcPct val="90000"/>
              </a:lnSpc>
              <a:spcBef>
                <a:spcPts val="570"/>
              </a:spcBef>
              <a:buFont typeface="Arial" panose="020B0604020202020204" pitchFamily="34" charset="0"/>
              <a:buChar char="•"/>
              <a:defRPr sz="1800" kern="1200">
                <a:solidFill>
                  <a:schemeClr val="tx1"/>
                </a:solidFill>
                <a:latin typeface="+mn-lt"/>
                <a:ea typeface="+mn-ea"/>
                <a:cs typeface="+mn-cs"/>
              </a:defRPr>
            </a:lvl8pPr>
            <a:lvl9pPr marL="4431424" indent="-260672" algn="l" defTabSz="1042688" rtl="0" eaLnBrk="1" latinLnBrk="0" hangingPunct="1">
              <a:lnSpc>
                <a:spcPct val="90000"/>
              </a:lnSpc>
              <a:spcBef>
                <a:spcPts val="570"/>
              </a:spcBef>
              <a:buFont typeface="Arial" panose="020B0604020202020204" pitchFamily="34" charset="0"/>
              <a:buChar char="•"/>
              <a:defRPr sz="1800" kern="1200">
                <a:solidFill>
                  <a:schemeClr val="tx1"/>
                </a:solidFill>
                <a:latin typeface="+mn-lt"/>
                <a:ea typeface="+mn-ea"/>
                <a:cs typeface="+mn-cs"/>
              </a:defRPr>
            </a:lvl9pPr>
          </a:lstStyle>
          <a:p>
            <a:pPr algn="just" fontAlgn="auto">
              <a:spcBef>
                <a:spcPts val="0"/>
              </a:spcBef>
              <a:spcAft>
                <a:spcPts val="0"/>
              </a:spcAft>
            </a:pPr>
            <a:r>
              <a:rPr lang="en-US" sz="2400" b="1" dirty="0">
                <a:ea typeface="Calibri" panose="020F0502020204030204" pitchFamily="34" charset="0"/>
              </a:rPr>
              <a:t>Breakout rooms / small discussions </a:t>
            </a:r>
          </a:p>
          <a:p>
            <a:pPr algn="just" fontAlgn="auto">
              <a:spcBef>
                <a:spcPts val="0"/>
              </a:spcBef>
              <a:spcAft>
                <a:spcPts val="0"/>
              </a:spcAft>
            </a:pPr>
            <a:endParaRPr lang="en-US" sz="2400" b="1" dirty="0">
              <a:ea typeface="Calibri" panose="020F0502020204030204" pitchFamily="34" charset="0"/>
            </a:endParaRPr>
          </a:p>
          <a:p>
            <a:pPr algn="just" fontAlgn="auto">
              <a:spcBef>
                <a:spcPts val="0"/>
              </a:spcBef>
              <a:spcAft>
                <a:spcPts val="0"/>
              </a:spcAft>
            </a:pPr>
            <a:r>
              <a:rPr lang="en-US" sz="2400" b="1" dirty="0">
                <a:ea typeface="Calibri" panose="020F0502020204030204" pitchFamily="34" charset="0"/>
              </a:rPr>
              <a:t>Spend a few minutes discussing in small groups </a:t>
            </a:r>
          </a:p>
          <a:p>
            <a:pPr algn="just" fontAlgn="auto">
              <a:spcBef>
                <a:spcPts val="0"/>
              </a:spcBef>
              <a:spcAft>
                <a:spcPts val="0"/>
              </a:spcAft>
            </a:pPr>
            <a:endParaRPr lang="en-US" sz="2400" b="1" dirty="0">
              <a:ea typeface="Calibri" panose="020F0502020204030204" pitchFamily="34" charset="0"/>
            </a:endParaRPr>
          </a:p>
        </p:txBody>
      </p:sp>
      <p:grpSp>
        <p:nvGrpSpPr>
          <p:cNvPr id="7" name="Group 6">
            <a:extLst>
              <a:ext uri="{FF2B5EF4-FFF2-40B4-BE49-F238E27FC236}">
                <a16:creationId xmlns:a16="http://schemas.microsoft.com/office/drawing/2014/main" id="{6F8D4AE0-49BF-4136-A6A8-49311DA84ACC}"/>
              </a:ext>
            </a:extLst>
          </p:cNvPr>
          <p:cNvGrpSpPr/>
          <p:nvPr/>
        </p:nvGrpSpPr>
        <p:grpSpPr>
          <a:xfrm>
            <a:off x="8215346" y="1935901"/>
            <a:ext cx="1608259" cy="1716355"/>
            <a:chOff x="10475415" y="275913"/>
            <a:chExt cx="1458677" cy="1556719"/>
          </a:xfrm>
        </p:grpSpPr>
        <p:pic>
          <p:nvPicPr>
            <p:cNvPr id="8" name="Picture 7">
              <a:extLst>
                <a:ext uri="{FF2B5EF4-FFF2-40B4-BE49-F238E27FC236}">
                  <a16:creationId xmlns:a16="http://schemas.microsoft.com/office/drawing/2014/main" id="{09BCC93A-7BEC-4460-B3F8-64330410A10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727487" y="275913"/>
              <a:ext cx="1030462" cy="1030462"/>
            </a:xfrm>
            <a:prstGeom prst="rect">
              <a:avLst/>
            </a:prstGeom>
          </p:spPr>
        </p:pic>
        <p:sp>
          <p:nvSpPr>
            <p:cNvPr id="9" name="Content Placeholder 2">
              <a:extLst>
                <a:ext uri="{FF2B5EF4-FFF2-40B4-BE49-F238E27FC236}">
                  <a16:creationId xmlns:a16="http://schemas.microsoft.com/office/drawing/2014/main" id="{45383804-5415-43A6-B06E-D3C1A604031F}"/>
                </a:ext>
              </a:extLst>
            </p:cNvPr>
            <p:cNvSpPr txBox="1">
              <a:spLocks/>
            </p:cNvSpPr>
            <p:nvPr/>
          </p:nvSpPr>
          <p:spPr>
            <a:xfrm>
              <a:off x="10475415" y="1279626"/>
              <a:ext cx="1458677" cy="553006"/>
            </a:xfrm>
            <a:prstGeom prst="rect">
              <a:avLst/>
            </a:prstGeom>
          </p:spPr>
          <p:txBody>
            <a:bodyPr vert="horz" lIns="100817" tIns="50408" rIns="100817" bIns="50408"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87" dirty="0">
                  <a:solidFill>
                    <a:srgbClr val="002060"/>
                  </a:solidFill>
                  <a:latin typeface="Arial" panose="020B0604020202020204" pitchFamily="34" charset="0"/>
                  <a:cs typeface="Arial" panose="020B0604020202020204" pitchFamily="34" charset="0"/>
                </a:rPr>
                <a:t>3 mins</a:t>
              </a:r>
            </a:p>
          </p:txBody>
        </p:sp>
      </p:grpSp>
    </p:spTree>
    <p:extLst>
      <p:ext uri="{BB962C8B-B14F-4D97-AF65-F5344CB8AC3E}">
        <p14:creationId xmlns:p14="http://schemas.microsoft.com/office/powerpoint/2010/main" val="2671536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68DA1EB-53B4-4EBC-BD3B-7D04160E3396}"/>
              </a:ext>
            </a:extLst>
          </p:cNvPr>
          <p:cNvGraphicFramePr>
            <a:graphicFrameLocks noGrp="1"/>
          </p:cNvGraphicFramePr>
          <p:nvPr>
            <p:ph idx="1"/>
            <p:extLst>
              <p:ext uri="{D42A27DB-BD31-4B8C-83A1-F6EECF244321}">
                <p14:modId xmlns:p14="http://schemas.microsoft.com/office/powerpoint/2010/main" val="1157931079"/>
              </p:ext>
            </p:extLst>
          </p:nvPr>
        </p:nvGraphicFramePr>
        <p:xfrm>
          <a:off x="612729" y="1072651"/>
          <a:ext cx="9624060" cy="50493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261753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4674" y="1479002"/>
            <a:ext cx="9622204" cy="4988333"/>
          </a:xfrm>
        </p:spPr>
        <p:txBody>
          <a:bodyPr/>
          <a:lstStyle/>
          <a:p>
            <a:r>
              <a:rPr lang="en-US" sz="2400" dirty="0"/>
              <a:t>You have completed the assessment of the facility. </a:t>
            </a:r>
          </a:p>
          <a:p>
            <a:r>
              <a:rPr lang="en-US" sz="2400" dirty="0"/>
              <a:t>As a team, look at the results of the assessment &amp; consider: </a:t>
            </a:r>
          </a:p>
          <a:p>
            <a:pPr marL="342900" indent="-342900">
              <a:buFont typeface="Wingdings" panose="05000000000000000000" pitchFamily="2" charset="2"/>
              <a:buChar char="§"/>
            </a:pPr>
            <a:r>
              <a:rPr lang="en-US" sz="2400" dirty="0"/>
              <a:t>What are the </a:t>
            </a:r>
            <a:r>
              <a:rPr lang="en-US" sz="2400" b="1" dirty="0">
                <a:solidFill>
                  <a:srgbClr val="FF00FF"/>
                </a:solidFill>
              </a:rPr>
              <a:t>major problems </a:t>
            </a:r>
            <a:r>
              <a:rPr lang="en-US" sz="2400" dirty="0"/>
              <a:t>identified? </a:t>
            </a:r>
          </a:p>
          <a:p>
            <a:pPr marL="342900" indent="-342900">
              <a:buFont typeface="Wingdings" panose="05000000000000000000" pitchFamily="2" charset="2"/>
              <a:buChar char="§"/>
            </a:pPr>
            <a:r>
              <a:rPr lang="en-US" sz="2400" dirty="0"/>
              <a:t>What </a:t>
            </a:r>
            <a:r>
              <a:rPr lang="en-US" sz="2400" b="1" dirty="0">
                <a:solidFill>
                  <a:srgbClr val="FF00FF"/>
                </a:solidFill>
              </a:rPr>
              <a:t>risks</a:t>
            </a:r>
            <a:r>
              <a:rPr lang="en-US" sz="2400" dirty="0"/>
              <a:t> do these problems pose?</a:t>
            </a:r>
          </a:p>
          <a:p>
            <a:pPr marL="342900" indent="-342900">
              <a:buFont typeface="Wingdings" panose="05000000000000000000" pitchFamily="2" charset="2"/>
              <a:buChar char="§"/>
            </a:pPr>
            <a:r>
              <a:rPr lang="en-US" sz="2400" dirty="0"/>
              <a:t>What short- and long-term actions can be taken to </a:t>
            </a:r>
            <a:r>
              <a:rPr lang="en-US" sz="2400" b="1" dirty="0">
                <a:solidFill>
                  <a:srgbClr val="FF00FF"/>
                </a:solidFill>
              </a:rPr>
              <a:t>improve</a:t>
            </a:r>
            <a:r>
              <a:rPr lang="en-US" sz="2400" dirty="0"/>
              <a:t> the situation?  </a:t>
            </a:r>
          </a:p>
          <a:p>
            <a:pPr marL="342900" indent="-342900">
              <a:buFont typeface="Wingdings" panose="05000000000000000000" pitchFamily="2" charset="2"/>
              <a:buChar char="§"/>
            </a:pPr>
            <a:r>
              <a:rPr lang="en-US" sz="2400" dirty="0"/>
              <a:t>What </a:t>
            </a:r>
            <a:r>
              <a:rPr lang="en-US" sz="2400" b="1" dirty="0">
                <a:solidFill>
                  <a:srgbClr val="FF00FF"/>
                </a:solidFill>
              </a:rPr>
              <a:t>positive things </a:t>
            </a:r>
            <a:r>
              <a:rPr lang="en-US" sz="2400" dirty="0"/>
              <a:t>did you find that should be celebrated? </a:t>
            </a:r>
          </a:p>
          <a:p>
            <a:endParaRPr lang="en-GB" sz="2400" dirty="0">
              <a:latin typeface="Arial" pitchFamily="34" charset="0"/>
              <a:ea typeface="ＭＳ Ｐゴシック" pitchFamily="34" charset="-128"/>
              <a:cs typeface="Arial" pitchFamily="34" charset="0"/>
            </a:endParaRPr>
          </a:p>
          <a:p>
            <a:endParaRPr lang="en-GB" sz="2400" dirty="0">
              <a:latin typeface="Arial" pitchFamily="34" charset="0"/>
              <a:ea typeface="ＭＳ Ｐゴシック" pitchFamily="34" charset="-128"/>
              <a:cs typeface="Arial" pitchFamily="34" charset="0"/>
            </a:endParaRPr>
          </a:p>
        </p:txBody>
      </p:sp>
      <p:sp>
        <p:nvSpPr>
          <p:cNvPr id="5" name="Title 1"/>
          <p:cNvSpPr txBox="1">
            <a:spLocks/>
          </p:cNvSpPr>
          <p:nvPr/>
        </p:nvSpPr>
        <p:spPr bwMode="auto">
          <a:xfrm>
            <a:off x="152400" y="152400"/>
            <a:ext cx="10693400" cy="1365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normAutofit/>
          </a:bodyPr>
          <a:lstStyle>
            <a:lvl1pPr algn="ctr" defTabSz="1042988" rtl="0" fontAlgn="base">
              <a:spcBef>
                <a:spcPct val="0"/>
              </a:spcBef>
              <a:spcAft>
                <a:spcPct val="0"/>
              </a:spcAft>
              <a:defRPr sz="4000" b="1">
                <a:solidFill>
                  <a:srgbClr val="000066"/>
                </a:solidFill>
                <a:latin typeface="+mj-lt"/>
                <a:ea typeface="+mj-ea"/>
                <a:cs typeface="+mj-cs"/>
              </a:defRPr>
            </a:lvl1pPr>
            <a:lvl2pPr algn="ctr" defTabSz="1042988" rtl="0" fontAlgn="base">
              <a:spcBef>
                <a:spcPct val="0"/>
              </a:spcBef>
              <a:spcAft>
                <a:spcPct val="0"/>
              </a:spcAft>
              <a:defRPr sz="4000" b="1">
                <a:solidFill>
                  <a:srgbClr val="000066"/>
                </a:solidFill>
                <a:latin typeface="Arial" pitchFamily="34" charset="0"/>
                <a:cs typeface="Arial" pitchFamily="34" charset="0"/>
              </a:defRPr>
            </a:lvl2pPr>
            <a:lvl3pPr algn="ctr" defTabSz="1042988" rtl="0" fontAlgn="base">
              <a:spcBef>
                <a:spcPct val="0"/>
              </a:spcBef>
              <a:spcAft>
                <a:spcPct val="0"/>
              </a:spcAft>
              <a:defRPr sz="4000" b="1">
                <a:solidFill>
                  <a:srgbClr val="000066"/>
                </a:solidFill>
                <a:latin typeface="Arial" pitchFamily="34" charset="0"/>
                <a:cs typeface="Arial" pitchFamily="34" charset="0"/>
              </a:defRPr>
            </a:lvl3pPr>
            <a:lvl4pPr algn="ctr" defTabSz="1042988" rtl="0" fontAlgn="base">
              <a:spcBef>
                <a:spcPct val="0"/>
              </a:spcBef>
              <a:spcAft>
                <a:spcPct val="0"/>
              </a:spcAft>
              <a:defRPr sz="4000" b="1">
                <a:solidFill>
                  <a:srgbClr val="000066"/>
                </a:solidFill>
                <a:latin typeface="Arial" pitchFamily="34" charset="0"/>
                <a:cs typeface="Arial" pitchFamily="34" charset="0"/>
              </a:defRPr>
            </a:lvl4pPr>
            <a:lvl5pPr algn="ctr" defTabSz="1042988" rtl="0" fontAlgn="base">
              <a:spcBef>
                <a:spcPct val="0"/>
              </a:spcBef>
              <a:spcAft>
                <a:spcPct val="0"/>
              </a:spcAft>
              <a:defRPr sz="4000" b="1">
                <a:solidFill>
                  <a:srgbClr val="000066"/>
                </a:solidFill>
                <a:latin typeface="Arial" pitchFamily="34" charset="0"/>
                <a:cs typeface="Arial" pitchFamily="34" charset="0"/>
              </a:defRPr>
            </a:lvl5pPr>
            <a:lvl6pPr marL="457200" algn="ctr" defTabSz="1042988" rtl="0" fontAlgn="base">
              <a:spcBef>
                <a:spcPct val="0"/>
              </a:spcBef>
              <a:spcAft>
                <a:spcPct val="0"/>
              </a:spcAft>
              <a:defRPr sz="4000" b="1">
                <a:solidFill>
                  <a:srgbClr val="000066"/>
                </a:solidFill>
                <a:latin typeface="Arial" pitchFamily="34" charset="0"/>
                <a:cs typeface="Arial" pitchFamily="34" charset="0"/>
              </a:defRPr>
            </a:lvl6pPr>
            <a:lvl7pPr marL="914400" algn="ctr" defTabSz="1042988" rtl="0" fontAlgn="base">
              <a:spcBef>
                <a:spcPct val="0"/>
              </a:spcBef>
              <a:spcAft>
                <a:spcPct val="0"/>
              </a:spcAft>
              <a:defRPr sz="4000" b="1">
                <a:solidFill>
                  <a:srgbClr val="000066"/>
                </a:solidFill>
                <a:latin typeface="Arial" pitchFamily="34" charset="0"/>
                <a:cs typeface="Arial" pitchFamily="34" charset="0"/>
              </a:defRPr>
            </a:lvl7pPr>
            <a:lvl8pPr marL="1371600" algn="ctr" defTabSz="1042988" rtl="0" fontAlgn="base">
              <a:spcBef>
                <a:spcPct val="0"/>
              </a:spcBef>
              <a:spcAft>
                <a:spcPct val="0"/>
              </a:spcAft>
              <a:defRPr sz="4000" b="1">
                <a:solidFill>
                  <a:srgbClr val="000066"/>
                </a:solidFill>
                <a:latin typeface="Arial" pitchFamily="34" charset="0"/>
                <a:cs typeface="Arial" pitchFamily="34" charset="0"/>
              </a:defRPr>
            </a:lvl8pPr>
            <a:lvl9pPr marL="1828800" algn="ctr" defTabSz="1042988" rtl="0" fontAlgn="base">
              <a:spcBef>
                <a:spcPct val="0"/>
              </a:spcBef>
              <a:spcAft>
                <a:spcPct val="0"/>
              </a:spcAft>
              <a:defRPr sz="4000" b="1">
                <a:solidFill>
                  <a:srgbClr val="000066"/>
                </a:solidFill>
                <a:latin typeface="Arial" pitchFamily="34" charset="0"/>
                <a:cs typeface="Arial" pitchFamily="34" charset="0"/>
              </a:defRPr>
            </a:lvl9pPr>
          </a:lstStyle>
          <a:p>
            <a:pPr marL="0" marR="0" lvl="0" indent="0" algn="ctr" defTabSz="1042988" rtl="0" eaLnBrk="1" fontAlgn="base" latinLnBrk="0" hangingPunct="1">
              <a:lnSpc>
                <a:spcPct val="100000"/>
              </a:lnSpc>
              <a:spcBef>
                <a:spcPct val="0"/>
              </a:spcBef>
              <a:spcAft>
                <a:spcPct val="0"/>
              </a:spcAft>
              <a:buClrTx/>
              <a:buSzTx/>
              <a:buFont typeface="Times New Roman" charset="0"/>
              <a:buNone/>
              <a:tabLst/>
              <a:defRPr/>
            </a:pPr>
            <a:endParaRPr kumimoji="0" lang="fr-FR" sz="4100" b="1" i="0" u="none" strike="noStrike" kern="1200" cap="none" spc="0" normalizeH="0" baseline="0" noProof="0" dirty="0">
              <a:ln>
                <a:noFill/>
              </a:ln>
              <a:solidFill>
                <a:srgbClr val="000066"/>
              </a:solidFill>
              <a:effectLst/>
              <a:uLnTx/>
              <a:uFillTx/>
              <a:latin typeface="Ebrima"/>
              <a:ea typeface="+mj-ea"/>
              <a:cs typeface="+mj-cs"/>
            </a:endParaRPr>
          </a:p>
        </p:txBody>
      </p:sp>
      <p:sp>
        <p:nvSpPr>
          <p:cNvPr id="6" name="Title 1"/>
          <p:cNvSpPr txBox="1">
            <a:spLocks/>
          </p:cNvSpPr>
          <p:nvPr/>
        </p:nvSpPr>
        <p:spPr bwMode="auto">
          <a:xfrm>
            <a:off x="534674" y="152400"/>
            <a:ext cx="10693400" cy="1365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normAutofit/>
          </a:bodyPr>
          <a:lstStyle>
            <a:lvl1pPr algn="ctr" defTabSz="1042988" rtl="0" fontAlgn="base">
              <a:spcBef>
                <a:spcPct val="0"/>
              </a:spcBef>
              <a:spcAft>
                <a:spcPct val="0"/>
              </a:spcAft>
              <a:defRPr sz="4000" b="1">
                <a:solidFill>
                  <a:srgbClr val="000066"/>
                </a:solidFill>
                <a:latin typeface="+mj-lt"/>
                <a:ea typeface="+mj-ea"/>
                <a:cs typeface="+mj-cs"/>
              </a:defRPr>
            </a:lvl1pPr>
            <a:lvl2pPr algn="ctr" defTabSz="1042988" rtl="0" fontAlgn="base">
              <a:spcBef>
                <a:spcPct val="0"/>
              </a:spcBef>
              <a:spcAft>
                <a:spcPct val="0"/>
              </a:spcAft>
              <a:defRPr sz="4000" b="1">
                <a:solidFill>
                  <a:srgbClr val="000066"/>
                </a:solidFill>
                <a:latin typeface="Arial" pitchFamily="34" charset="0"/>
                <a:cs typeface="Arial" pitchFamily="34" charset="0"/>
              </a:defRPr>
            </a:lvl2pPr>
            <a:lvl3pPr algn="ctr" defTabSz="1042988" rtl="0" fontAlgn="base">
              <a:spcBef>
                <a:spcPct val="0"/>
              </a:spcBef>
              <a:spcAft>
                <a:spcPct val="0"/>
              </a:spcAft>
              <a:defRPr sz="4000" b="1">
                <a:solidFill>
                  <a:srgbClr val="000066"/>
                </a:solidFill>
                <a:latin typeface="Arial" pitchFamily="34" charset="0"/>
                <a:cs typeface="Arial" pitchFamily="34" charset="0"/>
              </a:defRPr>
            </a:lvl3pPr>
            <a:lvl4pPr algn="ctr" defTabSz="1042988" rtl="0" fontAlgn="base">
              <a:spcBef>
                <a:spcPct val="0"/>
              </a:spcBef>
              <a:spcAft>
                <a:spcPct val="0"/>
              </a:spcAft>
              <a:defRPr sz="4000" b="1">
                <a:solidFill>
                  <a:srgbClr val="000066"/>
                </a:solidFill>
                <a:latin typeface="Arial" pitchFamily="34" charset="0"/>
                <a:cs typeface="Arial" pitchFamily="34" charset="0"/>
              </a:defRPr>
            </a:lvl4pPr>
            <a:lvl5pPr algn="ctr" defTabSz="1042988" rtl="0" fontAlgn="base">
              <a:spcBef>
                <a:spcPct val="0"/>
              </a:spcBef>
              <a:spcAft>
                <a:spcPct val="0"/>
              </a:spcAft>
              <a:defRPr sz="4000" b="1">
                <a:solidFill>
                  <a:srgbClr val="000066"/>
                </a:solidFill>
                <a:latin typeface="Arial" pitchFamily="34" charset="0"/>
                <a:cs typeface="Arial" pitchFamily="34" charset="0"/>
              </a:defRPr>
            </a:lvl5pPr>
            <a:lvl6pPr marL="457200" algn="ctr" defTabSz="1042988" rtl="0" fontAlgn="base">
              <a:spcBef>
                <a:spcPct val="0"/>
              </a:spcBef>
              <a:spcAft>
                <a:spcPct val="0"/>
              </a:spcAft>
              <a:defRPr sz="4000" b="1">
                <a:solidFill>
                  <a:srgbClr val="000066"/>
                </a:solidFill>
                <a:latin typeface="Arial" pitchFamily="34" charset="0"/>
                <a:cs typeface="Arial" pitchFamily="34" charset="0"/>
              </a:defRPr>
            </a:lvl6pPr>
            <a:lvl7pPr marL="914400" algn="ctr" defTabSz="1042988" rtl="0" fontAlgn="base">
              <a:spcBef>
                <a:spcPct val="0"/>
              </a:spcBef>
              <a:spcAft>
                <a:spcPct val="0"/>
              </a:spcAft>
              <a:defRPr sz="4000" b="1">
                <a:solidFill>
                  <a:srgbClr val="000066"/>
                </a:solidFill>
                <a:latin typeface="Arial" pitchFamily="34" charset="0"/>
                <a:cs typeface="Arial" pitchFamily="34" charset="0"/>
              </a:defRPr>
            </a:lvl7pPr>
            <a:lvl8pPr marL="1371600" algn="ctr" defTabSz="1042988" rtl="0" fontAlgn="base">
              <a:spcBef>
                <a:spcPct val="0"/>
              </a:spcBef>
              <a:spcAft>
                <a:spcPct val="0"/>
              </a:spcAft>
              <a:defRPr sz="4000" b="1">
                <a:solidFill>
                  <a:srgbClr val="000066"/>
                </a:solidFill>
                <a:latin typeface="Arial" pitchFamily="34" charset="0"/>
                <a:cs typeface="Arial" pitchFamily="34" charset="0"/>
              </a:defRPr>
            </a:lvl8pPr>
            <a:lvl9pPr marL="1828800" algn="ctr" defTabSz="1042988" rtl="0" fontAlgn="base">
              <a:spcBef>
                <a:spcPct val="0"/>
              </a:spcBef>
              <a:spcAft>
                <a:spcPct val="0"/>
              </a:spcAft>
              <a:defRPr sz="4000" b="1">
                <a:solidFill>
                  <a:srgbClr val="000066"/>
                </a:solidFill>
                <a:latin typeface="Arial" pitchFamily="34" charset="0"/>
                <a:cs typeface="Arial" pitchFamily="34" charset="0"/>
              </a:defRPr>
            </a:lvl9pPr>
          </a:lstStyle>
          <a:p>
            <a:pPr marL="0" marR="0" lvl="0" indent="0" algn="l" defTabSz="1042988" rtl="0" eaLnBrk="1" fontAlgn="base" latinLnBrk="0" hangingPunct="1">
              <a:lnSpc>
                <a:spcPct val="100000"/>
              </a:lnSpc>
              <a:spcBef>
                <a:spcPct val="0"/>
              </a:spcBef>
              <a:spcAft>
                <a:spcPct val="0"/>
              </a:spcAft>
              <a:buClrTx/>
              <a:buSzTx/>
              <a:buFont typeface="Times New Roman" charset="0"/>
              <a:buNone/>
              <a:tabLst/>
              <a:defRPr/>
            </a:pPr>
            <a:r>
              <a:rPr lang="en-US" sz="3200" dirty="0">
                <a:solidFill>
                  <a:srgbClr val="0092CC"/>
                </a:solidFill>
              </a:rPr>
              <a:t>Step 3: Identify areas for improvement</a:t>
            </a:r>
            <a:endParaRPr lang="fr-FR" sz="3200" dirty="0">
              <a:solidFill>
                <a:srgbClr val="0092CC"/>
              </a:solidFill>
            </a:endParaRPr>
          </a:p>
        </p:txBody>
      </p:sp>
    </p:spTree>
    <p:extLst>
      <p:ext uri="{BB962C8B-B14F-4D97-AF65-F5344CB8AC3E}">
        <p14:creationId xmlns:p14="http://schemas.microsoft.com/office/powerpoint/2010/main" val="26509437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indoor, wall, floor&#10;&#10;Description generated with very high confidence">
            <a:extLst>
              <a:ext uri="{FF2B5EF4-FFF2-40B4-BE49-F238E27FC236}">
                <a16:creationId xmlns:a16="http://schemas.microsoft.com/office/drawing/2014/main" id="{4C812EC2-33F0-415F-90F9-F8039A2903A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26793" y="309633"/>
            <a:ext cx="3025085" cy="4410479"/>
          </a:xfrm>
          <a:prstGeom prst="rect">
            <a:avLst/>
          </a:prstGeom>
          <a:ln>
            <a:noFill/>
          </a:ln>
          <a:effectLst>
            <a:outerShdw blurRad="292100" dist="139700" dir="2700000" algn="tl" rotWithShape="0">
              <a:srgbClr val="333333">
                <a:alpha val="65000"/>
              </a:srgbClr>
            </a:outerShdw>
          </a:effectLst>
        </p:spPr>
      </p:pic>
      <p:sp>
        <p:nvSpPr>
          <p:cNvPr id="2" name="Title 1">
            <a:extLst>
              <a:ext uri="{FF2B5EF4-FFF2-40B4-BE49-F238E27FC236}">
                <a16:creationId xmlns:a16="http://schemas.microsoft.com/office/drawing/2014/main" id="{44508DFB-3BC7-4F92-A16A-F0B11A260F5F}"/>
              </a:ext>
            </a:extLst>
          </p:cNvPr>
          <p:cNvSpPr>
            <a:spLocks noGrp="1"/>
          </p:cNvSpPr>
          <p:nvPr>
            <p:ph type="title"/>
          </p:nvPr>
        </p:nvSpPr>
        <p:spPr>
          <a:xfrm>
            <a:off x="370394" y="4616415"/>
            <a:ext cx="7157000" cy="793833"/>
          </a:xfrm>
        </p:spPr>
        <p:txBody>
          <a:bodyPr/>
          <a:lstStyle/>
          <a:p>
            <a:r>
              <a:rPr lang="en-US" dirty="0"/>
              <a:t>Breakout rooms:</a:t>
            </a:r>
          </a:p>
        </p:txBody>
      </p:sp>
      <p:pic>
        <p:nvPicPr>
          <p:cNvPr id="8" name="Content Placeholder 7" descr="A bathroom with a white tub sitting next to a sink&#10;&#10;Description generated with very high confidence">
            <a:extLst>
              <a:ext uri="{FF2B5EF4-FFF2-40B4-BE49-F238E27FC236}">
                <a16:creationId xmlns:a16="http://schemas.microsoft.com/office/drawing/2014/main" id="{208F8887-209D-4327-8DC4-068164B6AAC6}"/>
              </a:ext>
            </a:extLst>
          </p:cNvPr>
          <p:cNvPicPr>
            <a:picLocks noGrp="1" noChangeAspect="1"/>
          </p:cNvPicPr>
          <p:nvPr>
            <p:ph idx="1"/>
          </p:nvPr>
        </p:nvPicPr>
        <p:blipFill>
          <a:blip r:embed="rId4" cstate="email">
            <a:extLst>
              <a:ext uri="{28A0092B-C50C-407E-A947-70E740481C1C}">
                <a14:useLocalDpi xmlns:a14="http://schemas.microsoft.com/office/drawing/2010/main"/>
              </a:ext>
            </a:extLst>
          </a:blip>
          <a:stretch>
            <a:fillRect/>
          </a:stretch>
        </p:blipFill>
        <p:spPr>
          <a:xfrm>
            <a:off x="7204443" y="309632"/>
            <a:ext cx="3307859" cy="4410479"/>
          </a:xfrm>
          <a:prstGeom prst="rect">
            <a:avLst/>
          </a:prstGeom>
          <a:ln>
            <a:noFill/>
          </a:ln>
          <a:effectLst>
            <a:outerShdw blurRad="292100" dist="139700" dir="2700000" algn="tl" rotWithShape="0">
              <a:srgbClr val="333333">
                <a:alpha val="65000"/>
              </a:srgbClr>
            </a:outerShdw>
          </a:effectLst>
        </p:spPr>
      </p:pic>
      <p:sp>
        <p:nvSpPr>
          <p:cNvPr id="9" name="TextBox 8">
            <a:extLst>
              <a:ext uri="{FF2B5EF4-FFF2-40B4-BE49-F238E27FC236}">
                <a16:creationId xmlns:a16="http://schemas.microsoft.com/office/drawing/2014/main" id="{02D82CAE-8781-43EA-AAD6-954832A0B1D0}"/>
              </a:ext>
            </a:extLst>
          </p:cNvPr>
          <p:cNvSpPr txBox="1"/>
          <p:nvPr/>
        </p:nvSpPr>
        <p:spPr>
          <a:xfrm>
            <a:off x="226793" y="5512781"/>
            <a:ext cx="10625321" cy="1938944"/>
          </a:xfrm>
          <a:prstGeom prst="rect">
            <a:avLst/>
          </a:prstGeom>
          <a:noFill/>
        </p:spPr>
        <p:txBody>
          <a:bodyPr wrap="square" lIns="91392" tIns="45696" rIns="91392" bIns="45696" rtlCol="0">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0066"/>
                </a:solidFill>
                <a:effectLst/>
                <a:uLnTx/>
                <a:uFillTx/>
                <a:latin typeface="Arial" pitchFamily="34" charset="0"/>
                <a:ea typeface="+mn-ea"/>
                <a:cs typeface="Arial" pitchFamily="34" charset="0"/>
              </a:rPr>
              <a:t>Look at the maternity room pictured here:</a:t>
            </a:r>
          </a:p>
          <a:p>
            <a:pPr marL="342900" marR="0" lvl="0" indent="-342900" defTabSz="914400" rtl="0" eaLnBrk="1" fontAlgn="base" latinLnBrk="0" hangingPunct="1">
              <a:lnSpc>
                <a:spcPct val="100000"/>
              </a:lnSpc>
              <a:spcBef>
                <a:spcPct val="0"/>
              </a:spcBef>
              <a:spcAft>
                <a:spcPct val="0"/>
              </a:spcAft>
              <a:buClrTx/>
              <a:buSzTx/>
              <a:buFont typeface="Wingdings" panose="05000000000000000000" pitchFamily="2" charset="2"/>
              <a:buChar char="§"/>
              <a:tabLst/>
              <a:defRPr/>
            </a:pPr>
            <a:r>
              <a:rPr lang="en-US" sz="2400" b="0" dirty="0">
                <a:latin typeface="Arial" pitchFamily="34" charset="0"/>
                <a:cs typeface="Arial" pitchFamily="34" charset="0"/>
              </a:rPr>
              <a:t>What </a:t>
            </a:r>
            <a:r>
              <a:rPr lang="en-US" sz="2400" dirty="0">
                <a:solidFill>
                  <a:srgbClr val="FF00FF"/>
                </a:solidFill>
                <a:latin typeface="Arial" pitchFamily="34" charset="0"/>
                <a:cs typeface="Arial" pitchFamily="34" charset="0"/>
              </a:rPr>
              <a:t>problems</a:t>
            </a:r>
            <a:r>
              <a:rPr lang="en-US" sz="2400" b="0" dirty="0">
                <a:latin typeface="Arial" pitchFamily="34" charset="0"/>
                <a:cs typeface="Arial" pitchFamily="34" charset="0"/>
              </a:rPr>
              <a:t> can you see in these pictures? </a:t>
            </a:r>
          </a:p>
          <a:p>
            <a:pPr marL="342900" marR="0" lvl="0" indent="-342900" defTabSz="914400" rtl="0" eaLnBrk="1" fontAlgn="base" latinLnBrk="0" hangingPunct="1">
              <a:lnSpc>
                <a:spcPct val="100000"/>
              </a:lnSpc>
              <a:spcBef>
                <a:spcPct val="0"/>
              </a:spcBef>
              <a:spcAft>
                <a:spcPct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66"/>
                </a:solidFill>
                <a:effectLst/>
                <a:uLnTx/>
                <a:uFillTx/>
                <a:latin typeface="Arial" pitchFamily="34" charset="0"/>
                <a:ea typeface="+mn-ea"/>
                <a:cs typeface="Arial" pitchFamily="34" charset="0"/>
              </a:rPr>
              <a:t>What are the </a:t>
            </a:r>
            <a:r>
              <a:rPr kumimoji="0" lang="en-US" sz="2400" i="0" u="none" strike="noStrike" kern="1200" cap="none" spc="0" normalizeH="0" baseline="0" noProof="0" dirty="0">
                <a:ln>
                  <a:noFill/>
                </a:ln>
                <a:solidFill>
                  <a:srgbClr val="FF00FF"/>
                </a:solidFill>
                <a:effectLst/>
                <a:uLnTx/>
                <a:uFillTx/>
                <a:latin typeface="Arial" pitchFamily="34" charset="0"/>
                <a:ea typeface="+mn-ea"/>
                <a:cs typeface="Arial" pitchFamily="34" charset="0"/>
              </a:rPr>
              <a:t>risks</a:t>
            </a:r>
            <a:r>
              <a:rPr kumimoji="0" lang="en-US" sz="2400" b="0" i="0" u="none" strike="noStrike" kern="1200" cap="none" spc="0" normalizeH="0" baseline="0" noProof="0" dirty="0">
                <a:ln>
                  <a:noFill/>
                </a:ln>
                <a:solidFill>
                  <a:srgbClr val="000066"/>
                </a:solidFill>
                <a:effectLst/>
                <a:uLnTx/>
                <a:uFillTx/>
                <a:latin typeface="Arial" pitchFamily="34" charset="0"/>
                <a:ea typeface="+mn-ea"/>
                <a:cs typeface="Arial" pitchFamily="34" charset="0"/>
              </a:rPr>
              <a:t>?</a:t>
            </a:r>
          </a:p>
          <a:p>
            <a:pPr marL="342900" marR="0" lvl="0" indent="-342900" defTabSz="914400" rtl="0" eaLnBrk="1" fontAlgn="base" latinLnBrk="0" hangingPunct="1">
              <a:lnSpc>
                <a:spcPct val="100000"/>
              </a:lnSpc>
              <a:spcBef>
                <a:spcPct val="0"/>
              </a:spcBef>
              <a:spcAft>
                <a:spcPct val="0"/>
              </a:spcAft>
              <a:buClrTx/>
              <a:buSzTx/>
              <a:buFont typeface="Wingdings" panose="05000000000000000000" pitchFamily="2" charset="2"/>
              <a:buChar char="§"/>
              <a:tabLst/>
              <a:defRPr/>
            </a:pPr>
            <a:r>
              <a:rPr lang="en-US" sz="2400" b="0" dirty="0">
                <a:latin typeface="Arial" pitchFamily="34" charset="0"/>
                <a:cs typeface="Arial" pitchFamily="34" charset="0"/>
              </a:rPr>
              <a:t>What issues related to </a:t>
            </a:r>
            <a:r>
              <a:rPr lang="en-US" sz="2400" dirty="0">
                <a:solidFill>
                  <a:srgbClr val="FF00FF"/>
                </a:solidFill>
                <a:latin typeface="Arial" pitchFamily="34" charset="0"/>
                <a:cs typeface="Arial" pitchFamily="34" charset="0"/>
              </a:rPr>
              <a:t>gender, social inclusion </a:t>
            </a:r>
            <a:r>
              <a:rPr lang="en-US" sz="2400" b="0" dirty="0">
                <a:solidFill>
                  <a:srgbClr val="FF00FF"/>
                </a:solidFill>
                <a:latin typeface="Arial" pitchFamily="34" charset="0"/>
                <a:cs typeface="Arial" pitchFamily="34" charset="0"/>
              </a:rPr>
              <a:t>&amp;</a:t>
            </a:r>
            <a:r>
              <a:rPr lang="en-US" sz="2400" dirty="0">
                <a:solidFill>
                  <a:srgbClr val="FF00FF"/>
                </a:solidFill>
                <a:latin typeface="Arial" pitchFamily="34" charset="0"/>
                <a:cs typeface="Arial" pitchFamily="34" charset="0"/>
              </a:rPr>
              <a:t> disability </a:t>
            </a:r>
            <a:r>
              <a:rPr lang="en-US" sz="2400" b="0" dirty="0">
                <a:latin typeface="Arial" pitchFamily="34" charset="0"/>
                <a:cs typeface="Arial" pitchFamily="34" charset="0"/>
              </a:rPr>
              <a:t>do you see? </a:t>
            </a:r>
            <a:endParaRPr kumimoji="0" lang="en-US" sz="2400" b="0" i="0" u="none" strike="noStrike" kern="1200" cap="none" spc="0" normalizeH="0" baseline="0" noProof="0" dirty="0">
              <a:ln>
                <a:noFill/>
              </a:ln>
              <a:solidFill>
                <a:srgbClr val="000066"/>
              </a:solidFill>
              <a:effectLst/>
              <a:uLnTx/>
              <a:uFillTx/>
              <a:latin typeface="Arial" pitchFamily="34" charset="0"/>
              <a:ea typeface="+mn-ea"/>
              <a:cs typeface="Arial" pitchFamily="34" charset="0"/>
            </a:endParaRPr>
          </a:p>
          <a:p>
            <a:pPr marL="342900" marR="0" lvl="0" indent="-342900" defTabSz="914400" rtl="0" eaLnBrk="1" fontAlgn="base" latinLnBrk="0" hangingPunct="1">
              <a:lnSpc>
                <a:spcPct val="100000"/>
              </a:lnSpc>
              <a:spcBef>
                <a:spcPct val="0"/>
              </a:spcBef>
              <a:spcAft>
                <a:spcPct val="0"/>
              </a:spcAft>
              <a:buClrTx/>
              <a:buSzTx/>
              <a:buFont typeface="Wingdings" panose="05000000000000000000" pitchFamily="2" charset="2"/>
              <a:buChar char="§"/>
              <a:tabLst/>
              <a:defRPr/>
            </a:pPr>
            <a:r>
              <a:rPr lang="en-US" sz="2400" b="0" dirty="0">
                <a:latin typeface="Arial" pitchFamily="34" charset="0"/>
                <a:cs typeface="Arial" pitchFamily="34" charset="0"/>
              </a:rPr>
              <a:t>What are some </a:t>
            </a:r>
            <a:r>
              <a:rPr lang="en-US" sz="2400" dirty="0">
                <a:solidFill>
                  <a:srgbClr val="FF00FF"/>
                </a:solidFill>
                <a:latin typeface="Arial" pitchFamily="34" charset="0"/>
                <a:cs typeface="Arial" pitchFamily="34" charset="0"/>
              </a:rPr>
              <a:t>improvements</a:t>
            </a:r>
            <a:r>
              <a:rPr lang="en-US" sz="2400" b="0" dirty="0">
                <a:latin typeface="Arial" pitchFamily="34" charset="0"/>
                <a:cs typeface="Arial" pitchFamily="34" charset="0"/>
              </a:rPr>
              <a:t> that could be made? </a:t>
            </a:r>
            <a:r>
              <a:rPr kumimoji="0" lang="en-US" sz="2400" b="0" i="0" u="none" strike="noStrike" kern="1200" cap="none" spc="0" normalizeH="0" baseline="0" noProof="0" dirty="0">
                <a:ln>
                  <a:noFill/>
                </a:ln>
                <a:solidFill>
                  <a:srgbClr val="000066"/>
                </a:solidFill>
                <a:effectLst/>
                <a:uLnTx/>
                <a:uFillTx/>
                <a:latin typeface="Arial" pitchFamily="34" charset="0"/>
                <a:ea typeface="+mn-ea"/>
                <a:cs typeface="Arial" pitchFamily="34" charset="0"/>
              </a:rPr>
              <a:t> </a:t>
            </a:r>
          </a:p>
        </p:txBody>
      </p:sp>
      <p:grpSp>
        <p:nvGrpSpPr>
          <p:cNvPr id="10" name="Group 9">
            <a:extLst>
              <a:ext uri="{FF2B5EF4-FFF2-40B4-BE49-F238E27FC236}">
                <a16:creationId xmlns:a16="http://schemas.microsoft.com/office/drawing/2014/main" id="{6B08A86B-2ED6-44B8-B48F-9FC780953F80}"/>
              </a:ext>
            </a:extLst>
          </p:cNvPr>
          <p:cNvGrpSpPr/>
          <p:nvPr/>
        </p:nvGrpSpPr>
        <p:grpSpPr>
          <a:xfrm>
            <a:off x="9246126" y="109538"/>
            <a:ext cx="1608259" cy="1716355"/>
            <a:chOff x="10475415" y="275913"/>
            <a:chExt cx="1458677" cy="1556719"/>
          </a:xfrm>
        </p:grpSpPr>
        <p:pic>
          <p:nvPicPr>
            <p:cNvPr id="11" name="Picture 10">
              <a:extLst>
                <a:ext uri="{FF2B5EF4-FFF2-40B4-BE49-F238E27FC236}">
                  <a16:creationId xmlns:a16="http://schemas.microsoft.com/office/drawing/2014/main" id="{23F1FD94-DDEE-43AB-803E-834D9CA212D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727487" y="275913"/>
              <a:ext cx="1030462" cy="1030462"/>
            </a:xfrm>
            <a:prstGeom prst="rect">
              <a:avLst/>
            </a:prstGeom>
          </p:spPr>
        </p:pic>
        <p:sp>
          <p:nvSpPr>
            <p:cNvPr id="12" name="Content Placeholder 2">
              <a:extLst>
                <a:ext uri="{FF2B5EF4-FFF2-40B4-BE49-F238E27FC236}">
                  <a16:creationId xmlns:a16="http://schemas.microsoft.com/office/drawing/2014/main" id="{3F6915F6-0ADD-4455-8D18-F3B91D68BE97}"/>
                </a:ext>
              </a:extLst>
            </p:cNvPr>
            <p:cNvSpPr txBox="1">
              <a:spLocks/>
            </p:cNvSpPr>
            <p:nvPr/>
          </p:nvSpPr>
          <p:spPr>
            <a:xfrm>
              <a:off x="10475415" y="1279626"/>
              <a:ext cx="1458677" cy="553006"/>
            </a:xfrm>
            <a:prstGeom prst="rect">
              <a:avLst/>
            </a:prstGeom>
          </p:spPr>
          <p:txBody>
            <a:bodyPr vert="horz" lIns="100817" tIns="50408" rIns="100817" bIns="50408"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87" dirty="0">
                  <a:solidFill>
                    <a:srgbClr val="002060"/>
                  </a:solidFill>
                  <a:latin typeface="Arial" panose="020B0604020202020204" pitchFamily="34" charset="0"/>
                  <a:cs typeface="Arial" panose="020B0604020202020204" pitchFamily="34" charset="0"/>
                </a:rPr>
                <a:t>5 mins</a:t>
              </a:r>
            </a:p>
          </p:txBody>
        </p:sp>
      </p:grpSp>
      <p:pic>
        <p:nvPicPr>
          <p:cNvPr id="14" name="Picture 13" descr="An old dirty bathroom&#10;&#10;Description generated with high confidence">
            <a:extLst>
              <a:ext uri="{FF2B5EF4-FFF2-40B4-BE49-F238E27FC236}">
                <a16:creationId xmlns:a16="http://schemas.microsoft.com/office/drawing/2014/main" id="{4095B9AC-8A87-4FE9-B557-7072C65FBB2F}"/>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448337" y="309633"/>
            <a:ext cx="3456756" cy="441047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200766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car parked on a dirt road&#10;&#10;Description generated with very high confidence">
            <a:extLst>
              <a:ext uri="{FF2B5EF4-FFF2-40B4-BE49-F238E27FC236}">
                <a16:creationId xmlns:a16="http://schemas.microsoft.com/office/drawing/2014/main" id="{467F65D6-3EF3-4A15-8629-560504248D3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35259" y="144060"/>
            <a:ext cx="4742025" cy="3152942"/>
          </a:xfrm>
          <a:prstGeom prst="rect">
            <a:avLst/>
          </a:prstGeom>
        </p:spPr>
      </p:pic>
      <p:sp>
        <p:nvSpPr>
          <p:cNvPr id="2" name="Title 1">
            <a:extLst>
              <a:ext uri="{FF2B5EF4-FFF2-40B4-BE49-F238E27FC236}">
                <a16:creationId xmlns:a16="http://schemas.microsoft.com/office/drawing/2014/main" id="{B4CDDE30-CC82-410D-9BA0-47D6AFDBD484}"/>
              </a:ext>
            </a:extLst>
          </p:cNvPr>
          <p:cNvSpPr>
            <a:spLocks noGrp="1"/>
          </p:cNvSpPr>
          <p:nvPr>
            <p:ph type="title"/>
          </p:nvPr>
        </p:nvSpPr>
        <p:spPr>
          <a:xfrm>
            <a:off x="189366" y="144060"/>
            <a:ext cx="7157000" cy="793833"/>
          </a:xfrm>
        </p:spPr>
        <p:txBody>
          <a:bodyPr/>
          <a:lstStyle/>
          <a:p>
            <a:r>
              <a:rPr lang="en-US" dirty="0"/>
              <a:t>Group exercise: prioritization </a:t>
            </a:r>
          </a:p>
        </p:txBody>
      </p:sp>
      <p:sp>
        <p:nvSpPr>
          <p:cNvPr id="3" name="Content Placeholder 2">
            <a:extLst>
              <a:ext uri="{FF2B5EF4-FFF2-40B4-BE49-F238E27FC236}">
                <a16:creationId xmlns:a16="http://schemas.microsoft.com/office/drawing/2014/main" id="{E321FECC-4DC7-413E-9FBE-997E66CBB8DB}"/>
              </a:ext>
            </a:extLst>
          </p:cNvPr>
          <p:cNvSpPr>
            <a:spLocks noGrp="1"/>
          </p:cNvSpPr>
          <p:nvPr>
            <p:ph idx="1"/>
          </p:nvPr>
        </p:nvSpPr>
        <p:spPr>
          <a:xfrm>
            <a:off x="1171066" y="5867028"/>
            <a:ext cx="4742025" cy="537029"/>
          </a:xfrm>
        </p:spPr>
        <p:txBody>
          <a:bodyPr/>
          <a:lstStyle/>
          <a:p>
            <a:r>
              <a:rPr lang="en-GB" sz="2000" dirty="0">
                <a:solidFill>
                  <a:srgbClr val="FF00FF"/>
                </a:solidFill>
                <a:ea typeface="ＭＳ Ｐゴシック" pitchFamily="34" charset="-128"/>
              </a:rPr>
              <a:t>Your resources are limited and you cannot make all the improvements that are needed. </a:t>
            </a:r>
          </a:p>
          <a:p>
            <a:r>
              <a:rPr lang="en-GB" sz="2000" dirty="0">
                <a:solidFill>
                  <a:srgbClr val="FF00FF"/>
                </a:solidFill>
                <a:ea typeface="ＭＳ Ｐゴシック" pitchFamily="34" charset="-128"/>
              </a:rPr>
              <a:t>What criteria would you use to prioritise? </a:t>
            </a:r>
          </a:p>
          <a:p>
            <a:endParaRPr lang="en-US" sz="2000" dirty="0">
              <a:solidFill>
                <a:srgbClr val="FF00FF"/>
              </a:solidFill>
            </a:endParaRPr>
          </a:p>
        </p:txBody>
      </p:sp>
      <p:sp>
        <p:nvSpPr>
          <p:cNvPr id="7" name="TextBox 6">
            <a:extLst>
              <a:ext uri="{FF2B5EF4-FFF2-40B4-BE49-F238E27FC236}">
                <a16:creationId xmlns:a16="http://schemas.microsoft.com/office/drawing/2014/main" id="{7A106A4C-38FD-44F3-B20B-56D38F770795}"/>
              </a:ext>
            </a:extLst>
          </p:cNvPr>
          <p:cNvSpPr txBox="1"/>
          <p:nvPr/>
        </p:nvSpPr>
        <p:spPr>
          <a:xfrm>
            <a:off x="-84546" y="5991603"/>
            <a:ext cx="1435558" cy="1569660"/>
          </a:xfrm>
          <a:prstGeom prst="rect">
            <a:avLst/>
          </a:prstGeom>
          <a:noFill/>
        </p:spPr>
        <p:txBody>
          <a:bodyPr wrap="square" rtlCol="0">
            <a:spAutoFit/>
          </a:bodyPr>
          <a:lstStyle/>
          <a:p>
            <a:pPr algn="ctr"/>
            <a:r>
              <a:rPr lang="en-US" sz="9600" dirty="0">
                <a:solidFill>
                  <a:srgbClr val="00B0F0"/>
                </a:solidFill>
                <a:latin typeface="Arial Rounded MT Bold" panose="020F0704030504030204" pitchFamily="34" charset="77"/>
              </a:rPr>
              <a:t>?</a:t>
            </a:r>
            <a:endParaRPr lang="en-US" sz="21940" dirty="0">
              <a:solidFill>
                <a:srgbClr val="00B0F0"/>
              </a:solidFill>
              <a:latin typeface="Arial Rounded MT Bold" panose="020F0704030504030204" pitchFamily="34" charset="77"/>
            </a:endParaRPr>
          </a:p>
        </p:txBody>
      </p:sp>
      <p:sp>
        <p:nvSpPr>
          <p:cNvPr id="8" name="Content Placeholder 2">
            <a:extLst>
              <a:ext uri="{FF2B5EF4-FFF2-40B4-BE49-F238E27FC236}">
                <a16:creationId xmlns:a16="http://schemas.microsoft.com/office/drawing/2014/main" id="{91992573-9999-4DFC-9802-39C422DBB08A}"/>
              </a:ext>
            </a:extLst>
          </p:cNvPr>
          <p:cNvSpPr txBox="1">
            <a:spLocks/>
          </p:cNvSpPr>
          <p:nvPr/>
        </p:nvSpPr>
        <p:spPr bwMode="gray">
          <a:xfrm>
            <a:off x="189366" y="1199150"/>
            <a:ext cx="6429148" cy="5204907"/>
          </a:xfrm>
          <a:prstGeom prst="rect">
            <a:avLst/>
          </a:prstGeom>
        </p:spPr>
        <p:txBody>
          <a:bodyPr vert="horz" lIns="20526" tIns="0" rIns="20526" bIns="0" rtlCol="0">
            <a:noAutofit/>
          </a:bodyPr>
          <a:lstStyle>
            <a:lvl1pPr marL="0" indent="0" algn="l" defTabSz="1042688" rtl="0" eaLnBrk="1" latinLnBrk="0" hangingPunct="1">
              <a:lnSpc>
                <a:spcPct val="110000"/>
              </a:lnSpc>
              <a:spcBef>
                <a:spcPts val="1141"/>
              </a:spcBef>
              <a:spcAft>
                <a:spcPts val="684"/>
              </a:spcAft>
              <a:buClr>
                <a:schemeClr val="tx1"/>
              </a:buClr>
              <a:buSzPct val="80000"/>
              <a:buFontTx/>
              <a:buNone/>
              <a:defRPr sz="1600" b="0" kern="1200">
                <a:solidFill>
                  <a:srgbClr val="09164D"/>
                </a:solidFill>
                <a:latin typeface="+mn-lt"/>
                <a:ea typeface="+mn-ea"/>
                <a:cs typeface="Times New Roman" panose="02020603050405020304" pitchFamily="18" charset="0"/>
              </a:defRPr>
            </a:lvl1pPr>
            <a:lvl2pPr marL="410920" indent="-204555" algn="l" defTabSz="1042688"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2pPr>
            <a:lvl3pPr marL="943125" indent="-325841" algn="l" defTabSz="1042688"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3pPr>
            <a:lvl4pPr marL="1344995" indent="-325841" algn="l" defTabSz="1042688"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4pPr>
            <a:lvl5pPr marL="1842807" indent="-409111" algn="l" defTabSz="1042688"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5pPr>
            <a:lvl6pPr marL="2351479" indent="-409111" algn="l" defTabSz="1042688" rtl="0" eaLnBrk="1" latinLnBrk="0" hangingPunct="1">
              <a:lnSpc>
                <a:spcPct val="90000"/>
              </a:lnSpc>
              <a:spcBef>
                <a:spcPts val="570"/>
              </a:spcBef>
              <a:buFont typeface="Arial" panose="020B0604020202020204" pitchFamily="34" charset="0"/>
              <a:buChar char="•"/>
              <a:defRPr sz="1600" kern="1200">
                <a:solidFill>
                  <a:srgbClr val="09164D"/>
                </a:solidFill>
                <a:latin typeface="+mn-lt"/>
                <a:ea typeface="+mn-ea"/>
                <a:cs typeface="+mn-cs"/>
              </a:defRPr>
            </a:lvl6pPr>
            <a:lvl7pPr marL="3388735" indent="-260672" algn="l" defTabSz="1042688"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7pPr>
            <a:lvl8pPr marL="3910080" indent="-260672" algn="l" defTabSz="1042688"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8pPr>
            <a:lvl9pPr marL="4431424" indent="-260672" algn="l" defTabSz="1042688"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9pPr>
          </a:lstStyle>
          <a:p>
            <a:pPr fontAlgn="auto">
              <a:spcBef>
                <a:spcPts val="500"/>
              </a:spcBef>
            </a:pPr>
            <a:r>
              <a:rPr lang="en-US" sz="2000" dirty="0">
                <a:ea typeface="ＭＳ Ｐゴシック" pitchFamily="34" charset="-128"/>
              </a:rPr>
              <a:t>At your facility, you have identified the following problems:</a:t>
            </a:r>
          </a:p>
          <a:p>
            <a:pPr marL="342900" indent="-342900" fontAlgn="auto">
              <a:spcBef>
                <a:spcPts val="500"/>
              </a:spcBef>
              <a:buFont typeface="Wingdings" panose="05000000000000000000" pitchFamily="2" charset="2"/>
              <a:buChar char="§"/>
            </a:pPr>
            <a:r>
              <a:rPr lang="en-US" sz="2000" dirty="0">
                <a:ea typeface="ＭＳ Ｐゴシック" pitchFamily="34" charset="-128"/>
              </a:rPr>
              <a:t>There are frequent water shortages (increasingly common due to climate change)</a:t>
            </a:r>
          </a:p>
          <a:p>
            <a:pPr marL="342900" indent="-342900" fontAlgn="auto">
              <a:spcBef>
                <a:spcPts val="500"/>
              </a:spcBef>
              <a:buFont typeface="Wingdings" panose="05000000000000000000" pitchFamily="2" charset="2"/>
              <a:buChar char="§"/>
            </a:pPr>
            <a:r>
              <a:rPr lang="en-US" sz="2000" dirty="0">
                <a:ea typeface="ＭＳ Ｐゴシック" pitchFamily="34" charset="-128"/>
              </a:rPr>
              <a:t>Drinking water is not treated</a:t>
            </a:r>
          </a:p>
          <a:p>
            <a:pPr marL="342900" indent="-342900" fontAlgn="auto">
              <a:spcBef>
                <a:spcPts val="500"/>
              </a:spcBef>
              <a:buFont typeface="Wingdings" panose="05000000000000000000" pitchFamily="2" charset="2"/>
              <a:buChar char="§"/>
            </a:pPr>
            <a:r>
              <a:rPr lang="en-US" sz="2000" dirty="0">
                <a:ea typeface="ＭＳ Ｐゴシック" pitchFamily="34" charset="-128"/>
              </a:rPr>
              <a:t>Toilets are not marked for male and female</a:t>
            </a:r>
          </a:p>
          <a:p>
            <a:pPr marL="342900" indent="-342900" fontAlgn="auto">
              <a:spcBef>
                <a:spcPts val="500"/>
              </a:spcBef>
              <a:buFont typeface="Wingdings" panose="05000000000000000000" pitchFamily="2" charset="2"/>
              <a:buChar char="§"/>
            </a:pPr>
            <a:r>
              <a:rPr lang="en-US" sz="2000" dirty="0">
                <a:ea typeface="ＭＳ Ｐゴシック" pitchFamily="34" charset="-128"/>
              </a:rPr>
              <a:t>Lightbulbs are broken in the delivery room and electricity is unreliable. </a:t>
            </a:r>
          </a:p>
          <a:p>
            <a:pPr marL="342900" indent="-342900" fontAlgn="auto">
              <a:spcBef>
                <a:spcPts val="500"/>
              </a:spcBef>
              <a:buFont typeface="Wingdings" panose="05000000000000000000" pitchFamily="2" charset="2"/>
              <a:buChar char="§"/>
            </a:pPr>
            <a:r>
              <a:rPr lang="en-US" sz="2000" dirty="0">
                <a:ea typeface="ＭＳ Ｐゴシック" pitchFamily="34" charset="-128"/>
              </a:rPr>
              <a:t>Waste not sorted correctly at point of generation</a:t>
            </a:r>
          </a:p>
          <a:p>
            <a:pPr marL="342900" indent="-342900" fontAlgn="auto">
              <a:spcBef>
                <a:spcPts val="500"/>
              </a:spcBef>
              <a:buFont typeface="Wingdings" panose="05000000000000000000" pitchFamily="2" charset="2"/>
              <a:buChar char="§"/>
            </a:pPr>
            <a:r>
              <a:rPr lang="en-US" sz="2000" dirty="0">
                <a:ea typeface="ＭＳ Ｐゴシック" pitchFamily="34" charset="-128"/>
              </a:rPr>
              <a:t>Cleaning staff are not sufficiently trained; no record of cleaning visible. </a:t>
            </a:r>
            <a:r>
              <a:rPr lang="en-GB" sz="2000" b="1" dirty="0">
                <a:solidFill>
                  <a:srgbClr val="000066"/>
                </a:solidFill>
                <a:ea typeface="ＭＳ Ｐゴシック" pitchFamily="34" charset="-128"/>
              </a:rPr>
              <a:t>		</a:t>
            </a:r>
            <a:endParaRPr lang="en-GB" sz="2000" dirty="0">
              <a:solidFill>
                <a:srgbClr val="000066"/>
              </a:solidFill>
              <a:ea typeface="ＭＳ Ｐゴシック" pitchFamily="34" charset="-128"/>
            </a:endParaRPr>
          </a:p>
        </p:txBody>
      </p:sp>
      <p:pic>
        <p:nvPicPr>
          <p:cNvPr id="14" name="Picture 13" descr="A large empty room&#10;&#10;Description generated with very high confidence">
            <a:extLst>
              <a:ext uri="{FF2B5EF4-FFF2-40B4-BE49-F238E27FC236}">
                <a16:creationId xmlns:a16="http://schemas.microsoft.com/office/drawing/2014/main" id="{E9E82766-E11A-4C34-9BB4-04E58A8812F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242783" y="5147071"/>
            <a:ext cx="3414279" cy="2270132"/>
          </a:xfrm>
          <a:prstGeom prst="rect">
            <a:avLst/>
          </a:prstGeom>
        </p:spPr>
      </p:pic>
      <p:pic>
        <p:nvPicPr>
          <p:cNvPr id="16" name="Picture 15" descr="A room with a sink and a window&#10;&#10;Description generated with high confidence">
            <a:extLst>
              <a:ext uri="{FF2B5EF4-FFF2-40B4-BE49-F238E27FC236}">
                <a16:creationId xmlns:a16="http://schemas.microsoft.com/office/drawing/2014/main" id="{8B4E27F4-E1FC-4B7B-A096-272D5757B34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806193" y="2521394"/>
            <a:ext cx="3850869" cy="2560418"/>
          </a:xfrm>
          <a:prstGeom prst="rect">
            <a:avLst/>
          </a:prstGeom>
        </p:spPr>
      </p:pic>
    </p:spTree>
    <p:extLst>
      <p:ext uri="{BB962C8B-B14F-4D97-AF65-F5344CB8AC3E}">
        <p14:creationId xmlns:p14="http://schemas.microsoft.com/office/powerpoint/2010/main" val="13984720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A2F98-51D7-483A-BC4C-845E17D5FE58}"/>
              </a:ext>
            </a:extLst>
          </p:cNvPr>
          <p:cNvSpPr>
            <a:spLocks noGrp="1"/>
          </p:cNvSpPr>
          <p:nvPr>
            <p:ph type="title"/>
          </p:nvPr>
        </p:nvSpPr>
        <p:spPr/>
        <p:txBody>
          <a:bodyPr/>
          <a:lstStyle/>
          <a:p>
            <a:r>
              <a:rPr lang="en-US" dirty="0"/>
              <a:t>Polling for possible criteria </a:t>
            </a:r>
          </a:p>
        </p:txBody>
      </p:sp>
      <p:sp>
        <p:nvSpPr>
          <p:cNvPr id="3" name="Content Placeholder 2">
            <a:extLst>
              <a:ext uri="{FF2B5EF4-FFF2-40B4-BE49-F238E27FC236}">
                <a16:creationId xmlns:a16="http://schemas.microsoft.com/office/drawing/2014/main" id="{D69ADA85-6BBD-4678-87EE-A52E991CEA47}"/>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C7CA52C7-AADF-444A-B1E2-04B4E3C13C12}"/>
              </a:ext>
            </a:extLst>
          </p:cNvPr>
          <p:cNvSpPr>
            <a:spLocks noGrp="1"/>
          </p:cNvSpPr>
          <p:nvPr>
            <p:ph type="dt" sz="half" idx="10"/>
          </p:nvPr>
        </p:nvSpPr>
        <p:spPr/>
        <p:txBody>
          <a:bodyPr/>
          <a:lstStyle/>
          <a:p>
            <a:pPr>
              <a:defRPr/>
            </a:pPr>
            <a:fld id="{57ACBCA2-2593-43B4-B0CD-DA25AB27BF2B}" type="datetime1">
              <a:rPr lang="en-GB" smtClean="0">
                <a:solidFill>
                  <a:prstClr val="black"/>
                </a:solidFill>
              </a:rPr>
              <a:pPr>
                <a:defRPr/>
              </a:pPr>
              <a:t>09/11/2020</a:t>
            </a:fld>
            <a:endParaRPr lang="en-GB">
              <a:solidFill>
                <a:prstClr val="black"/>
              </a:solidFill>
            </a:endParaRPr>
          </a:p>
        </p:txBody>
      </p:sp>
      <p:sp>
        <p:nvSpPr>
          <p:cNvPr id="5" name="Footer Placeholder 4">
            <a:extLst>
              <a:ext uri="{FF2B5EF4-FFF2-40B4-BE49-F238E27FC236}">
                <a16:creationId xmlns:a16="http://schemas.microsoft.com/office/drawing/2014/main" id="{F6AC57D8-EF64-4536-9899-08997601FC31}"/>
              </a:ext>
            </a:extLst>
          </p:cNvPr>
          <p:cNvSpPr>
            <a:spLocks noGrp="1"/>
          </p:cNvSpPr>
          <p:nvPr>
            <p:ph type="ftr" sz="quarter" idx="11"/>
          </p:nvPr>
        </p:nvSpPr>
        <p:spPr/>
        <p:txBody>
          <a:bodyPr/>
          <a:lstStyle/>
          <a:p>
            <a:pPr>
              <a:defRPr/>
            </a:pPr>
            <a:endParaRPr lang="en-GB">
              <a:solidFill>
                <a:prstClr val="black"/>
              </a:solidFill>
            </a:endParaRPr>
          </a:p>
        </p:txBody>
      </p:sp>
      <p:sp>
        <p:nvSpPr>
          <p:cNvPr id="6" name="Slide Number Placeholder 5">
            <a:extLst>
              <a:ext uri="{FF2B5EF4-FFF2-40B4-BE49-F238E27FC236}">
                <a16:creationId xmlns:a16="http://schemas.microsoft.com/office/drawing/2014/main" id="{BA31C435-6B09-4AE6-8028-EE124E6B4ACB}"/>
              </a:ext>
            </a:extLst>
          </p:cNvPr>
          <p:cNvSpPr>
            <a:spLocks noGrp="1"/>
          </p:cNvSpPr>
          <p:nvPr>
            <p:ph type="sldNum" sz="quarter" idx="12"/>
          </p:nvPr>
        </p:nvSpPr>
        <p:spPr/>
        <p:txBody>
          <a:bodyPr/>
          <a:lstStyle/>
          <a:p>
            <a:pPr>
              <a:defRPr/>
            </a:pPr>
            <a:fld id="{A73939FE-7BC6-42BD-B27E-1F76D60FE7C3}" type="slidenum">
              <a:rPr lang="en-GB" smtClean="0">
                <a:solidFill>
                  <a:prstClr val="black"/>
                </a:solidFill>
              </a:rPr>
              <a:pPr>
                <a:defRPr/>
              </a:pPr>
              <a:t>43</a:t>
            </a:fld>
            <a:endParaRPr lang="en-GB">
              <a:solidFill>
                <a:prstClr val="black"/>
              </a:solidFill>
            </a:endParaRPr>
          </a:p>
        </p:txBody>
      </p:sp>
    </p:spTree>
    <p:extLst>
      <p:ext uri="{BB962C8B-B14F-4D97-AF65-F5344CB8AC3E}">
        <p14:creationId xmlns:p14="http://schemas.microsoft.com/office/powerpoint/2010/main" val="41204999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Title 1"/>
          <p:cNvSpPr txBox="1">
            <a:spLocks/>
          </p:cNvSpPr>
          <p:nvPr/>
        </p:nvSpPr>
        <p:spPr bwMode="auto">
          <a:xfrm>
            <a:off x="126248" y="422696"/>
            <a:ext cx="10273833" cy="817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123" tIns="52062" rIns="104123" bIns="52062"/>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l" defTabSz="1042688" rtl="0" eaLnBrk="1" fontAlgn="auto" latinLnBrk="0" hangingPunct="1">
              <a:lnSpc>
                <a:spcPct val="100000"/>
              </a:lnSpc>
              <a:spcBef>
                <a:spcPts val="0"/>
              </a:spcBef>
              <a:spcAft>
                <a:spcPts val="0"/>
              </a:spcAft>
              <a:buClrTx/>
              <a:buSzTx/>
              <a:buFontTx/>
              <a:buNone/>
              <a:tabLst/>
              <a:defRPr/>
            </a:pPr>
            <a:r>
              <a:rPr lang="en-GB" altLang="en-US" sz="3100" dirty="0">
                <a:solidFill>
                  <a:srgbClr val="0092CC"/>
                </a:solidFill>
                <a:latin typeface="+mj-lt"/>
                <a:ea typeface="+mj-ea"/>
                <a:cs typeface="+mj-cs"/>
              </a:rPr>
              <a:t>Risk prioritisation in Indonesia</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26404" y="178554"/>
            <a:ext cx="3940748" cy="4953757"/>
          </a:xfrm>
          <a:prstGeom prst="rect">
            <a:avLst/>
          </a:prstGeom>
          <a:ln>
            <a:noFill/>
          </a:ln>
          <a:effectLst>
            <a:outerShdw blurRad="292100" dist="139700" dir="2700000" algn="tl" rotWithShape="0">
              <a:srgbClr val="333333">
                <a:alpha val="65000"/>
              </a:srgbClr>
            </a:outerShdw>
          </a:effectLst>
        </p:spPr>
      </p:pic>
      <p:pic>
        <p:nvPicPr>
          <p:cNvPr id="3" name="Picture 2" descr="A tiled floor&#10;&#10;Description generated with high confidence">
            <a:extLst>
              <a:ext uri="{FF2B5EF4-FFF2-40B4-BE49-F238E27FC236}">
                <a16:creationId xmlns:a16="http://schemas.microsoft.com/office/drawing/2014/main" id="{E5140F9A-C590-4FAE-B33E-9D59752C0A9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7534" y="1125266"/>
            <a:ext cx="6110514" cy="3437164"/>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ACCC0C5E-CE12-4822-A717-D80B67FB883E}"/>
              </a:ext>
            </a:extLst>
          </p:cNvPr>
          <p:cNvSpPr txBox="1"/>
          <p:nvPr/>
        </p:nvSpPr>
        <p:spPr>
          <a:xfrm>
            <a:off x="237534" y="4905829"/>
            <a:ext cx="6569666" cy="1938992"/>
          </a:xfrm>
          <a:prstGeom prst="rect">
            <a:avLst/>
          </a:prstGeom>
          <a:noFill/>
        </p:spPr>
        <p:txBody>
          <a:bodyPr wrap="square" rtlCol="0">
            <a:spAutoFit/>
          </a:bodyPr>
          <a:lstStyle/>
          <a:p>
            <a:pPr marL="342900" indent="-342900" rtl="0">
              <a:buFont typeface="Wingdings" panose="05000000000000000000" pitchFamily="2" charset="2"/>
              <a:buChar char="§"/>
            </a:pPr>
            <a:r>
              <a:rPr lang="en-US" sz="2400" b="0" dirty="0"/>
              <a:t>Staff wrote a list of all WASH improvements needed on strips of paper</a:t>
            </a:r>
          </a:p>
          <a:p>
            <a:pPr marL="342900" indent="-342900" rtl="0">
              <a:buFont typeface="Wingdings" panose="05000000000000000000" pitchFamily="2" charset="2"/>
              <a:buChar char="§"/>
            </a:pPr>
            <a:r>
              <a:rPr lang="en-US" sz="2400" b="0" dirty="0"/>
              <a:t>Staff ranked improvements as a team</a:t>
            </a:r>
          </a:p>
          <a:p>
            <a:pPr marL="342900" indent="-342900" rtl="0">
              <a:buFont typeface="Wingdings" panose="05000000000000000000" pitchFamily="2" charset="2"/>
              <a:buChar char="§"/>
            </a:pPr>
            <a:r>
              <a:rPr lang="en-US" sz="2400" b="0" dirty="0"/>
              <a:t>Decided own criteria for ranking</a:t>
            </a:r>
          </a:p>
          <a:p>
            <a:pPr marL="342900" indent="-342900" rtl="0">
              <a:buFont typeface="Wingdings" panose="05000000000000000000" pitchFamily="2" charset="2"/>
              <a:buChar char="§"/>
            </a:pPr>
            <a:endParaRPr lang="en-US" sz="2400" b="0" dirty="0"/>
          </a:p>
        </p:txBody>
      </p:sp>
    </p:spTree>
    <p:extLst>
      <p:ext uri="{BB962C8B-B14F-4D97-AF65-F5344CB8AC3E}">
        <p14:creationId xmlns:p14="http://schemas.microsoft.com/office/powerpoint/2010/main" val="37832198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Title 1"/>
          <p:cNvSpPr txBox="1">
            <a:spLocks/>
          </p:cNvSpPr>
          <p:nvPr/>
        </p:nvSpPr>
        <p:spPr bwMode="auto">
          <a:xfrm>
            <a:off x="126248" y="422696"/>
            <a:ext cx="10273833" cy="817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123" tIns="52062" rIns="104123" bIns="52062"/>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l" defTabSz="1042688" rtl="0" eaLnBrk="1" fontAlgn="auto" latinLnBrk="0" hangingPunct="1">
              <a:lnSpc>
                <a:spcPct val="100000"/>
              </a:lnSpc>
              <a:spcBef>
                <a:spcPts val="0"/>
              </a:spcBef>
              <a:spcAft>
                <a:spcPts val="0"/>
              </a:spcAft>
              <a:buClrTx/>
              <a:buSzTx/>
              <a:buFontTx/>
              <a:buNone/>
              <a:tabLst/>
              <a:defRPr/>
            </a:pPr>
            <a:r>
              <a:rPr lang="en-GB" altLang="en-US" sz="3100" dirty="0">
                <a:solidFill>
                  <a:srgbClr val="0092CC"/>
                </a:solidFill>
                <a:latin typeface="+mj-lt"/>
                <a:ea typeface="+mj-ea"/>
                <a:cs typeface="+mj-cs"/>
              </a:rPr>
              <a:t>Indonesia: before and after</a:t>
            </a:r>
          </a:p>
        </p:txBody>
      </p:sp>
      <p:pic>
        <p:nvPicPr>
          <p:cNvPr id="6" name="Picture 5" descr="A close up of a rock&#10;&#10;Description generated with high confidence">
            <a:extLst>
              <a:ext uri="{FF2B5EF4-FFF2-40B4-BE49-F238E27FC236}">
                <a16:creationId xmlns:a16="http://schemas.microsoft.com/office/drawing/2014/main" id="{EBAB91F0-CD83-422F-897A-13149D94724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2725" y="972457"/>
            <a:ext cx="2656114" cy="4721982"/>
          </a:xfrm>
          <a:prstGeom prst="rect">
            <a:avLst/>
          </a:prstGeom>
        </p:spPr>
      </p:pic>
      <p:pic>
        <p:nvPicPr>
          <p:cNvPr id="8" name="Picture 7" descr="A house with a green door&#10;&#10;Description generated with very high confidence">
            <a:extLst>
              <a:ext uri="{FF2B5EF4-FFF2-40B4-BE49-F238E27FC236}">
                <a16:creationId xmlns:a16="http://schemas.microsoft.com/office/drawing/2014/main" id="{0C1538E9-9FC9-4C35-B9D2-D3E2E8CFCD1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77529" y="553325"/>
            <a:ext cx="2905150" cy="3873533"/>
          </a:xfrm>
          <a:prstGeom prst="rect">
            <a:avLst/>
          </a:prstGeom>
        </p:spPr>
      </p:pic>
      <p:pic>
        <p:nvPicPr>
          <p:cNvPr id="11" name="Picture 10" descr="A pile of dirt&#10;&#10;Description generated with high confidence">
            <a:extLst>
              <a:ext uri="{FF2B5EF4-FFF2-40B4-BE49-F238E27FC236}">
                <a16:creationId xmlns:a16="http://schemas.microsoft.com/office/drawing/2014/main" id="{53D8281F-C4D4-45DD-9661-6849F5EFCA1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0800000">
            <a:off x="1267703" y="5651433"/>
            <a:ext cx="3031022" cy="1704950"/>
          </a:xfrm>
          <a:prstGeom prst="rect">
            <a:avLst/>
          </a:prstGeom>
        </p:spPr>
      </p:pic>
      <p:pic>
        <p:nvPicPr>
          <p:cNvPr id="14" name="Picture 13" descr="A close up of a flower garden&#10;&#10;Description generated with very high confidence">
            <a:extLst>
              <a:ext uri="{FF2B5EF4-FFF2-40B4-BE49-F238E27FC236}">
                <a16:creationId xmlns:a16="http://schemas.microsoft.com/office/drawing/2014/main" id="{9BB16D06-831B-462B-9F92-EE0EFF2640F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728654" y="1545432"/>
            <a:ext cx="2510717" cy="3347623"/>
          </a:xfrm>
          <a:prstGeom prst="rect">
            <a:avLst/>
          </a:prstGeom>
        </p:spPr>
      </p:pic>
      <p:cxnSp>
        <p:nvCxnSpPr>
          <p:cNvPr id="16" name="Straight Arrow Connector 15">
            <a:extLst>
              <a:ext uri="{FF2B5EF4-FFF2-40B4-BE49-F238E27FC236}">
                <a16:creationId xmlns:a16="http://schemas.microsoft.com/office/drawing/2014/main" id="{0A762FF9-E1A2-48F6-B882-960310390E50}"/>
              </a:ext>
            </a:extLst>
          </p:cNvPr>
          <p:cNvCxnSpPr>
            <a:stCxn id="6" idx="3"/>
          </p:cNvCxnSpPr>
          <p:nvPr/>
        </p:nvCxnSpPr>
        <p:spPr>
          <a:xfrm>
            <a:off x="2888839" y="3333448"/>
            <a:ext cx="839815" cy="0"/>
          </a:xfrm>
          <a:prstGeom prst="straightConnector1">
            <a:avLst/>
          </a:prstGeom>
          <a:ln w="76200">
            <a:solidFill>
              <a:srgbClr val="FF00FF"/>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6D6CF24F-A538-47A7-8D60-1889099D5F39}"/>
              </a:ext>
            </a:extLst>
          </p:cNvPr>
          <p:cNvCxnSpPr/>
          <p:nvPr/>
        </p:nvCxnSpPr>
        <p:spPr>
          <a:xfrm>
            <a:off x="5919387" y="3333448"/>
            <a:ext cx="839815" cy="0"/>
          </a:xfrm>
          <a:prstGeom prst="straightConnector1">
            <a:avLst/>
          </a:prstGeom>
          <a:ln w="76200">
            <a:solidFill>
              <a:srgbClr val="FF00FF"/>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A3F3E566-D952-44F4-BDD9-1488E696451F}"/>
              </a:ext>
            </a:extLst>
          </p:cNvPr>
          <p:cNvCxnSpPr/>
          <p:nvPr/>
        </p:nvCxnSpPr>
        <p:spPr>
          <a:xfrm>
            <a:off x="2532728" y="4970557"/>
            <a:ext cx="776018" cy="897228"/>
          </a:xfrm>
          <a:prstGeom prst="straightConnector1">
            <a:avLst/>
          </a:prstGeom>
          <a:ln w="76200">
            <a:solidFill>
              <a:srgbClr val="FF00FF"/>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34B98EE9-C2E1-4303-B73B-4554C893F744}"/>
              </a:ext>
            </a:extLst>
          </p:cNvPr>
          <p:cNvSpPr txBox="1"/>
          <p:nvPr/>
        </p:nvSpPr>
        <p:spPr>
          <a:xfrm>
            <a:off x="4298725" y="4970557"/>
            <a:ext cx="6569666" cy="2308324"/>
          </a:xfrm>
          <a:prstGeom prst="rect">
            <a:avLst/>
          </a:prstGeom>
          <a:noFill/>
        </p:spPr>
        <p:txBody>
          <a:bodyPr wrap="square" rtlCol="0">
            <a:spAutoFit/>
          </a:bodyPr>
          <a:lstStyle/>
          <a:p>
            <a:pPr marL="342900" indent="-342900" rtl="0">
              <a:buFont typeface="Wingdings" panose="05000000000000000000" pitchFamily="2" charset="2"/>
              <a:buChar char="§"/>
            </a:pPr>
            <a:r>
              <a:rPr lang="en-US" sz="2400" b="0" dirty="0"/>
              <a:t>Waste outside nutrition clinic identified as a major problem</a:t>
            </a:r>
          </a:p>
          <a:p>
            <a:pPr marL="342900" indent="-342900" rtl="0">
              <a:buFont typeface="Wingdings" panose="05000000000000000000" pitchFamily="2" charset="2"/>
              <a:buChar char="§"/>
            </a:pPr>
            <a:r>
              <a:rPr lang="en-US" sz="2400" b="0" dirty="0"/>
              <a:t>Cleaning campaign for 1 month</a:t>
            </a:r>
          </a:p>
          <a:p>
            <a:pPr marL="342900" indent="-342900" rtl="0">
              <a:buFont typeface="Wingdings" panose="05000000000000000000" pitchFamily="2" charset="2"/>
              <a:buChar char="§"/>
            </a:pPr>
            <a:r>
              <a:rPr lang="en-US" sz="2400" b="0" dirty="0"/>
              <a:t>Bins installed for general waste in grounds</a:t>
            </a:r>
          </a:p>
          <a:p>
            <a:pPr marL="342900" indent="-342900" rtl="0">
              <a:buFont typeface="Wingdings" panose="05000000000000000000" pitchFamily="2" charset="2"/>
              <a:buChar char="§"/>
            </a:pPr>
            <a:r>
              <a:rPr lang="en-US" sz="2400" b="0" dirty="0"/>
              <a:t>Clean surroundings, risk of infection and injury decreased</a:t>
            </a:r>
          </a:p>
        </p:txBody>
      </p:sp>
      <p:sp>
        <p:nvSpPr>
          <p:cNvPr id="22" name="TextBox 21">
            <a:extLst>
              <a:ext uri="{FF2B5EF4-FFF2-40B4-BE49-F238E27FC236}">
                <a16:creationId xmlns:a16="http://schemas.microsoft.com/office/drawing/2014/main" id="{07A878ED-B5D7-42B8-8F7F-6347FCE56B7F}"/>
              </a:ext>
            </a:extLst>
          </p:cNvPr>
          <p:cNvSpPr txBox="1"/>
          <p:nvPr/>
        </p:nvSpPr>
        <p:spPr>
          <a:xfrm>
            <a:off x="6977529" y="4426858"/>
            <a:ext cx="2905150" cy="553998"/>
          </a:xfrm>
          <a:prstGeom prst="rect">
            <a:avLst/>
          </a:prstGeom>
          <a:noFill/>
        </p:spPr>
        <p:txBody>
          <a:bodyPr wrap="square" rtlCol="0">
            <a:spAutoFit/>
          </a:bodyPr>
          <a:lstStyle/>
          <a:p>
            <a:pPr algn="ctr"/>
            <a:r>
              <a:rPr lang="en-US" sz="3000" dirty="0">
                <a:solidFill>
                  <a:srgbClr val="FF00FF"/>
                </a:solidFill>
              </a:rPr>
              <a:t>After</a:t>
            </a:r>
          </a:p>
        </p:txBody>
      </p:sp>
      <p:sp>
        <p:nvSpPr>
          <p:cNvPr id="25" name="TextBox 24">
            <a:extLst>
              <a:ext uri="{FF2B5EF4-FFF2-40B4-BE49-F238E27FC236}">
                <a16:creationId xmlns:a16="http://schemas.microsoft.com/office/drawing/2014/main" id="{E2B3FE31-A371-4E1C-AB1F-C8005135FB4F}"/>
              </a:ext>
            </a:extLst>
          </p:cNvPr>
          <p:cNvSpPr txBox="1"/>
          <p:nvPr/>
        </p:nvSpPr>
        <p:spPr>
          <a:xfrm>
            <a:off x="-702361" y="5690202"/>
            <a:ext cx="2905150" cy="553998"/>
          </a:xfrm>
          <a:prstGeom prst="rect">
            <a:avLst/>
          </a:prstGeom>
          <a:noFill/>
        </p:spPr>
        <p:txBody>
          <a:bodyPr wrap="square" rtlCol="0">
            <a:spAutoFit/>
          </a:bodyPr>
          <a:lstStyle/>
          <a:p>
            <a:pPr algn="ctr"/>
            <a:r>
              <a:rPr lang="en-US" sz="3000" dirty="0">
                <a:solidFill>
                  <a:srgbClr val="FF00FF"/>
                </a:solidFill>
              </a:rPr>
              <a:t>Before</a:t>
            </a:r>
          </a:p>
        </p:txBody>
      </p:sp>
    </p:spTree>
    <p:extLst>
      <p:ext uri="{BB962C8B-B14F-4D97-AF65-F5344CB8AC3E}">
        <p14:creationId xmlns:p14="http://schemas.microsoft.com/office/powerpoint/2010/main" val="37521119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0999" y="405317"/>
            <a:ext cx="10000258" cy="793833"/>
          </a:xfrm>
        </p:spPr>
        <p:txBody>
          <a:bodyPr/>
          <a:lstStyle/>
          <a:p>
            <a:r>
              <a:rPr lang="en-GB" dirty="0">
                <a:ea typeface="ＭＳ Ｐゴシック" pitchFamily="34" charset="-128"/>
              </a:rPr>
              <a:t>Step 4: Develop an improvement plan and take action</a:t>
            </a:r>
          </a:p>
        </p:txBody>
      </p:sp>
      <p:sp>
        <p:nvSpPr>
          <p:cNvPr id="3" name="Content Placeholder 2"/>
          <p:cNvSpPr>
            <a:spLocks noGrp="1"/>
          </p:cNvSpPr>
          <p:nvPr>
            <p:ph idx="1"/>
          </p:nvPr>
        </p:nvSpPr>
        <p:spPr>
          <a:xfrm>
            <a:off x="378728" y="1729293"/>
            <a:ext cx="10314671" cy="5204907"/>
          </a:xfrm>
        </p:spPr>
        <p:txBody>
          <a:bodyPr/>
          <a:lstStyle/>
          <a:p>
            <a:pPr marL="342900" indent="-342900">
              <a:buFont typeface="Wingdings" panose="05000000000000000000" pitchFamily="2" charset="2"/>
              <a:buChar char="§"/>
            </a:pPr>
            <a:r>
              <a:rPr lang="en-GB" sz="2400" dirty="0">
                <a:ea typeface="ＭＳ Ｐゴシック" pitchFamily="34" charset="-128"/>
              </a:rPr>
              <a:t>What improvements are </a:t>
            </a:r>
            <a:r>
              <a:rPr lang="en-GB" sz="2400" b="1" dirty="0">
                <a:solidFill>
                  <a:srgbClr val="FF00FF"/>
                </a:solidFill>
                <a:ea typeface="ＭＳ Ｐゴシック" pitchFamily="34" charset="-128"/>
              </a:rPr>
              <a:t>needed</a:t>
            </a:r>
            <a:r>
              <a:rPr lang="en-GB" sz="2400" dirty="0">
                <a:ea typeface="ＭＳ Ｐゴシック" pitchFamily="34" charset="-128"/>
              </a:rPr>
              <a:t>? (the long list)</a:t>
            </a:r>
          </a:p>
          <a:p>
            <a:pPr marL="342900" indent="-342900">
              <a:buFont typeface="Wingdings" panose="05000000000000000000" pitchFamily="2" charset="2"/>
              <a:buChar char="§"/>
            </a:pPr>
            <a:r>
              <a:rPr lang="en-GB" sz="2400" dirty="0">
                <a:ea typeface="ＭＳ Ｐゴシック" pitchFamily="34" charset="-128"/>
              </a:rPr>
              <a:t>Which improvements should be </a:t>
            </a:r>
            <a:r>
              <a:rPr lang="en-GB" sz="2400" b="1" dirty="0">
                <a:solidFill>
                  <a:srgbClr val="FF00FF"/>
                </a:solidFill>
                <a:ea typeface="ＭＳ Ｐゴシック" pitchFamily="34" charset="-128"/>
              </a:rPr>
              <a:t>prioritised </a:t>
            </a:r>
            <a:r>
              <a:rPr lang="en-GB" sz="2400" dirty="0">
                <a:ea typeface="ＭＳ Ｐゴシック" pitchFamily="34" charset="-128"/>
              </a:rPr>
              <a:t>in the next 6 months? (the short list) </a:t>
            </a:r>
            <a:r>
              <a:rPr lang="en-GB" sz="2400" b="1" dirty="0">
                <a:ea typeface="ＭＳ Ｐゴシック" pitchFamily="34" charset="-128"/>
              </a:rPr>
              <a:t>  </a:t>
            </a:r>
          </a:p>
          <a:p>
            <a:pPr marL="342900" indent="-342900">
              <a:buFont typeface="Wingdings" panose="05000000000000000000" pitchFamily="2" charset="2"/>
              <a:buChar char="§"/>
            </a:pPr>
            <a:r>
              <a:rPr lang="en-GB" sz="2400" b="1" dirty="0">
                <a:solidFill>
                  <a:srgbClr val="FF00FF"/>
                </a:solidFill>
                <a:ea typeface="ＭＳ Ｐゴシック" pitchFamily="34" charset="-128"/>
              </a:rPr>
              <a:t>When</a:t>
            </a:r>
            <a:r>
              <a:rPr lang="en-GB" sz="2400" dirty="0">
                <a:ea typeface="ＭＳ Ｐゴシック" pitchFamily="34" charset="-128"/>
              </a:rPr>
              <a:t> and </a:t>
            </a:r>
            <a:r>
              <a:rPr lang="en-GB" sz="2400" b="1" dirty="0">
                <a:solidFill>
                  <a:srgbClr val="FF00FF"/>
                </a:solidFill>
                <a:ea typeface="ＭＳ Ｐゴシック" pitchFamily="34" charset="-128"/>
              </a:rPr>
              <a:t>who</a:t>
            </a:r>
            <a:r>
              <a:rPr lang="en-GB" sz="2400" dirty="0">
                <a:ea typeface="ＭＳ Ｐゴシック" pitchFamily="34" charset="-128"/>
              </a:rPr>
              <a:t> will complete these actions? </a:t>
            </a:r>
          </a:p>
          <a:p>
            <a:pPr marL="342900" indent="-342900">
              <a:buFont typeface="Wingdings" panose="05000000000000000000" pitchFamily="2" charset="2"/>
              <a:buChar char="§"/>
            </a:pPr>
            <a:r>
              <a:rPr lang="en-GB" sz="2400" dirty="0">
                <a:ea typeface="ＭＳ Ｐゴシック" pitchFamily="34" charset="-128"/>
              </a:rPr>
              <a:t>What </a:t>
            </a:r>
            <a:r>
              <a:rPr lang="en-GB" sz="2400" b="1" dirty="0">
                <a:solidFill>
                  <a:srgbClr val="FF00FF"/>
                </a:solidFill>
                <a:ea typeface="ＭＳ Ｐゴシック" pitchFamily="34" charset="-128"/>
              </a:rPr>
              <a:t>resources</a:t>
            </a:r>
            <a:r>
              <a:rPr lang="en-GB" sz="2400" dirty="0">
                <a:ea typeface="ＭＳ Ｐゴシック" pitchFamily="34" charset="-128"/>
              </a:rPr>
              <a:t> are needed (e.g. technical, human, financial)</a:t>
            </a:r>
          </a:p>
          <a:p>
            <a:endParaRPr lang="en-GB" sz="2400" dirty="0">
              <a:ea typeface="ＭＳ Ｐゴシック" pitchFamily="34" charset="-128"/>
            </a:endParaRPr>
          </a:p>
          <a:p>
            <a:r>
              <a:rPr lang="en-GB" sz="2400" dirty="0">
                <a:ea typeface="ＭＳ Ｐゴシック" pitchFamily="34" charset="-128"/>
              </a:rPr>
              <a:t>It is recommended not to plan any activities longer than 6 months as these are likely to be forgotten. Focus on 1 month, 3 months, 6 months. </a:t>
            </a:r>
          </a:p>
          <a:p>
            <a:r>
              <a:rPr lang="en-GB" sz="2400" dirty="0">
                <a:ea typeface="ＭＳ Ｐゴシック" pitchFamily="34" charset="-128"/>
              </a:rPr>
              <a:t>Review again in 6 months (Step 5) and reassess what needs doing. </a:t>
            </a:r>
          </a:p>
          <a:p>
            <a:r>
              <a:rPr lang="en-GB" sz="2400" b="1" dirty="0">
                <a:solidFill>
                  <a:srgbClr val="000066"/>
                </a:solidFill>
                <a:ea typeface="ＭＳ Ｐゴシック" pitchFamily="34" charset="-128"/>
              </a:rPr>
              <a:t>		</a:t>
            </a:r>
            <a:endParaRPr lang="en-GB" sz="2400" dirty="0">
              <a:solidFill>
                <a:srgbClr val="000066"/>
              </a:solidFill>
              <a:ea typeface="ＭＳ Ｐゴシック" pitchFamily="34" charset="-128"/>
            </a:endParaRPr>
          </a:p>
        </p:txBody>
      </p:sp>
    </p:spTree>
    <p:extLst>
      <p:ext uri="{BB962C8B-B14F-4D97-AF65-F5344CB8AC3E}">
        <p14:creationId xmlns:p14="http://schemas.microsoft.com/office/powerpoint/2010/main" val="29028660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70A6320-457E-49F6-8B1B-CFAED4A201E8}"/>
              </a:ext>
            </a:extLst>
          </p:cNvPr>
          <p:cNvSpPr>
            <a:spLocks noGrp="1"/>
          </p:cNvSpPr>
          <p:nvPr>
            <p:ph type="title"/>
          </p:nvPr>
        </p:nvSpPr>
        <p:spPr>
          <a:xfrm>
            <a:off x="534670" y="1013993"/>
            <a:ext cx="9624060" cy="1002506"/>
          </a:xfrm>
        </p:spPr>
        <p:txBody>
          <a:bodyPr anchor="ctr">
            <a:normAutofit/>
          </a:bodyPr>
          <a:lstStyle/>
          <a:p>
            <a:r>
              <a:rPr lang="en-GB" b="1" dirty="0">
                <a:solidFill>
                  <a:srgbClr val="009CDE"/>
                </a:solidFill>
              </a:rPr>
              <a:t>Step 4: Process</a:t>
            </a:r>
            <a:endParaRPr lang="en-US" b="1" dirty="0">
              <a:solidFill>
                <a:srgbClr val="009CDE"/>
              </a:solidFill>
            </a:endParaRPr>
          </a:p>
        </p:txBody>
      </p:sp>
      <p:graphicFrame>
        <p:nvGraphicFramePr>
          <p:cNvPr id="8" name="Content Placeholder 5">
            <a:extLst>
              <a:ext uri="{FF2B5EF4-FFF2-40B4-BE49-F238E27FC236}">
                <a16:creationId xmlns:a16="http://schemas.microsoft.com/office/drawing/2014/main" id="{B3937E50-721D-4832-A843-DA0D704C828E}"/>
              </a:ext>
            </a:extLst>
          </p:cNvPr>
          <p:cNvGraphicFramePr>
            <a:graphicFrameLocks noGrp="1"/>
          </p:cNvGraphicFramePr>
          <p:nvPr>
            <p:ph sz="half" idx="2"/>
            <p:extLst>
              <p:ext uri="{D42A27DB-BD31-4B8C-83A1-F6EECF244321}">
                <p14:modId xmlns:p14="http://schemas.microsoft.com/office/powerpoint/2010/main" val="344919751"/>
              </p:ext>
            </p:extLst>
          </p:nvPr>
        </p:nvGraphicFramePr>
        <p:xfrm>
          <a:off x="133668" y="2016499"/>
          <a:ext cx="10426065" cy="37023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Arrow: Right 1">
            <a:extLst>
              <a:ext uri="{FF2B5EF4-FFF2-40B4-BE49-F238E27FC236}">
                <a16:creationId xmlns:a16="http://schemas.microsoft.com/office/drawing/2014/main" id="{22F80741-F8B1-4BFE-B425-AE8DE2BFD441}"/>
              </a:ext>
            </a:extLst>
          </p:cNvPr>
          <p:cNvSpPr/>
          <p:nvPr/>
        </p:nvSpPr>
        <p:spPr>
          <a:xfrm>
            <a:off x="1537176" y="3312795"/>
            <a:ext cx="534670" cy="267335"/>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3421"/>
          </a:p>
        </p:txBody>
      </p:sp>
      <p:sp>
        <p:nvSpPr>
          <p:cNvPr id="3" name="Arrow: Right 2">
            <a:extLst>
              <a:ext uri="{FF2B5EF4-FFF2-40B4-BE49-F238E27FC236}">
                <a16:creationId xmlns:a16="http://schemas.microsoft.com/office/drawing/2014/main" id="{98E30EA4-84E8-45DC-A655-0E11C48F04D5}"/>
              </a:ext>
            </a:extLst>
          </p:cNvPr>
          <p:cNvSpPr/>
          <p:nvPr/>
        </p:nvSpPr>
        <p:spPr>
          <a:xfrm>
            <a:off x="3274854" y="3312795"/>
            <a:ext cx="534670" cy="267335"/>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3421"/>
          </a:p>
        </p:txBody>
      </p:sp>
      <p:sp>
        <p:nvSpPr>
          <p:cNvPr id="4" name="Arrow: Right 3">
            <a:extLst>
              <a:ext uri="{FF2B5EF4-FFF2-40B4-BE49-F238E27FC236}">
                <a16:creationId xmlns:a16="http://schemas.microsoft.com/office/drawing/2014/main" id="{A416E9E7-E642-4E36-AD6A-9EC0E7F4A5B5}"/>
              </a:ext>
            </a:extLst>
          </p:cNvPr>
          <p:cNvSpPr/>
          <p:nvPr/>
        </p:nvSpPr>
        <p:spPr>
          <a:xfrm>
            <a:off x="5079365" y="3312795"/>
            <a:ext cx="534670" cy="267335"/>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3421"/>
          </a:p>
        </p:txBody>
      </p:sp>
      <p:sp>
        <p:nvSpPr>
          <p:cNvPr id="7" name="Arrow: Right 6">
            <a:extLst>
              <a:ext uri="{FF2B5EF4-FFF2-40B4-BE49-F238E27FC236}">
                <a16:creationId xmlns:a16="http://schemas.microsoft.com/office/drawing/2014/main" id="{1F9CCDFF-2FB4-463B-A258-3F95F4F0D84A}"/>
              </a:ext>
            </a:extLst>
          </p:cNvPr>
          <p:cNvSpPr/>
          <p:nvPr/>
        </p:nvSpPr>
        <p:spPr>
          <a:xfrm>
            <a:off x="6883876" y="3312795"/>
            <a:ext cx="534670" cy="267335"/>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3421"/>
          </a:p>
        </p:txBody>
      </p:sp>
      <p:sp>
        <p:nvSpPr>
          <p:cNvPr id="11" name="Arrow: Right 10">
            <a:extLst>
              <a:ext uri="{FF2B5EF4-FFF2-40B4-BE49-F238E27FC236}">
                <a16:creationId xmlns:a16="http://schemas.microsoft.com/office/drawing/2014/main" id="{2B735985-1ED5-4CBB-9E53-C76615B98DE3}"/>
              </a:ext>
            </a:extLst>
          </p:cNvPr>
          <p:cNvSpPr/>
          <p:nvPr/>
        </p:nvSpPr>
        <p:spPr>
          <a:xfrm>
            <a:off x="8688388" y="3291645"/>
            <a:ext cx="534670" cy="267335"/>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3421"/>
          </a:p>
        </p:txBody>
      </p:sp>
    </p:spTree>
    <p:extLst>
      <p:ext uri="{BB962C8B-B14F-4D97-AF65-F5344CB8AC3E}">
        <p14:creationId xmlns:p14="http://schemas.microsoft.com/office/powerpoint/2010/main" val="23913933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a:extLst>
              <a:ext uri="{FF2B5EF4-FFF2-40B4-BE49-F238E27FC236}">
                <a16:creationId xmlns:a16="http://schemas.microsoft.com/office/drawing/2014/main" id="{4704585B-DE56-41A4-AFE1-7109FA2E6811}"/>
              </a:ext>
            </a:extLst>
          </p:cNvPr>
          <p:cNvGraphicFramePr>
            <a:graphicFrameLocks noGrp="1"/>
          </p:cNvGraphicFramePr>
          <p:nvPr>
            <p:ph idx="1"/>
            <p:extLst>
              <p:ext uri="{D42A27DB-BD31-4B8C-83A1-F6EECF244321}">
                <p14:modId xmlns:p14="http://schemas.microsoft.com/office/powerpoint/2010/main" val="337176512"/>
              </p:ext>
            </p:extLst>
          </p:nvPr>
        </p:nvGraphicFramePr>
        <p:xfrm>
          <a:off x="267335" y="973614"/>
          <a:ext cx="10292398" cy="5803734"/>
        </p:xfrm>
        <a:graphic>
          <a:graphicData uri="http://schemas.openxmlformats.org/drawingml/2006/table">
            <a:tbl>
              <a:tblPr firstRow="1" firstCol="1" bandRow="1">
                <a:tableStyleId>{46F890A9-2807-4EBB-B81D-B2AA78EC7F39}</a:tableStyleId>
              </a:tblPr>
              <a:tblGrid>
                <a:gridCol w="1070811">
                  <a:extLst>
                    <a:ext uri="{9D8B030D-6E8A-4147-A177-3AD203B41FA5}">
                      <a16:colId xmlns:a16="http://schemas.microsoft.com/office/drawing/2014/main" val="2087108702"/>
                    </a:ext>
                  </a:extLst>
                </a:gridCol>
                <a:gridCol w="1850005">
                  <a:extLst>
                    <a:ext uri="{9D8B030D-6E8A-4147-A177-3AD203B41FA5}">
                      <a16:colId xmlns:a16="http://schemas.microsoft.com/office/drawing/2014/main" val="3252205195"/>
                    </a:ext>
                  </a:extLst>
                </a:gridCol>
                <a:gridCol w="1282875">
                  <a:extLst>
                    <a:ext uri="{9D8B030D-6E8A-4147-A177-3AD203B41FA5}">
                      <a16:colId xmlns:a16="http://schemas.microsoft.com/office/drawing/2014/main" val="1971351336"/>
                    </a:ext>
                  </a:extLst>
                </a:gridCol>
                <a:gridCol w="1216096">
                  <a:extLst>
                    <a:ext uri="{9D8B030D-6E8A-4147-A177-3AD203B41FA5}">
                      <a16:colId xmlns:a16="http://schemas.microsoft.com/office/drawing/2014/main" val="556085026"/>
                    </a:ext>
                  </a:extLst>
                </a:gridCol>
                <a:gridCol w="1256363">
                  <a:extLst>
                    <a:ext uri="{9D8B030D-6E8A-4147-A177-3AD203B41FA5}">
                      <a16:colId xmlns:a16="http://schemas.microsoft.com/office/drawing/2014/main" val="1749836543"/>
                    </a:ext>
                  </a:extLst>
                </a:gridCol>
                <a:gridCol w="1137148">
                  <a:extLst>
                    <a:ext uri="{9D8B030D-6E8A-4147-A177-3AD203B41FA5}">
                      <a16:colId xmlns:a16="http://schemas.microsoft.com/office/drawing/2014/main" val="2889962189"/>
                    </a:ext>
                  </a:extLst>
                </a:gridCol>
                <a:gridCol w="1173123">
                  <a:extLst>
                    <a:ext uri="{9D8B030D-6E8A-4147-A177-3AD203B41FA5}">
                      <a16:colId xmlns:a16="http://schemas.microsoft.com/office/drawing/2014/main" val="1554539602"/>
                    </a:ext>
                  </a:extLst>
                </a:gridCol>
                <a:gridCol w="1305977">
                  <a:extLst>
                    <a:ext uri="{9D8B030D-6E8A-4147-A177-3AD203B41FA5}">
                      <a16:colId xmlns:a16="http://schemas.microsoft.com/office/drawing/2014/main" val="2543792588"/>
                    </a:ext>
                  </a:extLst>
                </a:gridCol>
              </a:tblGrid>
              <a:tr h="674966">
                <a:tc>
                  <a:txBody>
                    <a:bodyPr/>
                    <a:lstStyle/>
                    <a:p>
                      <a:pPr marL="0" marR="0" algn="ctr">
                        <a:lnSpc>
                          <a:spcPct val="107000"/>
                        </a:lnSpc>
                        <a:spcBef>
                          <a:spcPts val="0"/>
                        </a:spcBef>
                        <a:spcAft>
                          <a:spcPts val="0"/>
                        </a:spcAft>
                      </a:pPr>
                      <a:r>
                        <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INDICATOR</a:t>
                      </a: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solidFill>
                      <a:schemeClr val="accent2"/>
                    </a:solidFill>
                  </a:tcPr>
                </a:tc>
                <a:tc>
                  <a:txBody>
                    <a:bodyPr/>
                    <a:lstStyle/>
                    <a:p>
                      <a:pPr marL="0" marR="0" algn="ctr">
                        <a:lnSpc>
                          <a:spcPct val="107000"/>
                        </a:lnSpc>
                        <a:spcBef>
                          <a:spcPts val="0"/>
                        </a:spcBef>
                        <a:spcAft>
                          <a:spcPts val="0"/>
                        </a:spcAft>
                      </a:pPr>
                      <a:r>
                        <a:rPr lang="en-US" sz="1200" dirty="0">
                          <a:solidFill>
                            <a:schemeClr val="bg1"/>
                          </a:solidFill>
                          <a:effectLst/>
                        </a:rPr>
                        <a:t>ACTION </a:t>
                      </a:r>
                    </a:p>
                    <a:p>
                      <a:pPr marL="0" marR="0" algn="ctr">
                        <a:lnSpc>
                          <a:spcPct val="107000"/>
                        </a:lnSpc>
                        <a:spcBef>
                          <a:spcPts val="0"/>
                        </a:spcBef>
                        <a:spcAft>
                          <a:spcPts val="0"/>
                        </a:spcAft>
                      </a:pPr>
                      <a:r>
                        <a:rPr lang="en-US" sz="1200" dirty="0">
                          <a:solidFill>
                            <a:schemeClr val="bg1"/>
                          </a:solidFill>
                          <a:effectLst/>
                        </a:rPr>
                        <a:t>NEEDED</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solidFill>
                      <a:schemeClr val="accent2"/>
                    </a:solidFill>
                  </a:tcPr>
                </a:tc>
                <a:tc>
                  <a:txBody>
                    <a:bodyPr/>
                    <a:lstStyle/>
                    <a:p>
                      <a:pPr marL="0" marR="0" algn="ctr">
                        <a:lnSpc>
                          <a:spcPct val="107000"/>
                        </a:lnSpc>
                        <a:spcBef>
                          <a:spcPts val="0"/>
                        </a:spcBef>
                        <a:spcAft>
                          <a:spcPts val="0"/>
                        </a:spcAft>
                      </a:pPr>
                      <a:r>
                        <a:rPr lang="en-US" sz="1200" dirty="0">
                          <a:solidFill>
                            <a:schemeClr val="bg1"/>
                          </a:solidFill>
                          <a:effectLst/>
                        </a:rPr>
                        <a:t>PERSON RESPONSIBLE</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solidFill>
                      <a:schemeClr val="accent2"/>
                    </a:solidFill>
                  </a:tcPr>
                </a:tc>
                <a:tc>
                  <a:txBody>
                    <a:bodyPr/>
                    <a:lstStyle/>
                    <a:p>
                      <a:pPr marL="0" marR="0" algn="ctr">
                        <a:lnSpc>
                          <a:spcPct val="107000"/>
                        </a:lnSpc>
                        <a:spcBef>
                          <a:spcPts val="0"/>
                        </a:spcBef>
                        <a:spcAft>
                          <a:spcPts val="0"/>
                        </a:spcAft>
                      </a:pPr>
                      <a:r>
                        <a:rPr lang="en-US" sz="1200" dirty="0">
                          <a:solidFill>
                            <a:schemeClr val="bg1"/>
                          </a:solidFill>
                          <a:effectLst/>
                        </a:rPr>
                        <a:t>RESOURCES NEEDED</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solidFill>
                      <a:schemeClr val="accent2"/>
                    </a:solidFill>
                  </a:tcPr>
                </a:tc>
                <a:tc>
                  <a:txBody>
                    <a:bodyPr/>
                    <a:lstStyle/>
                    <a:p>
                      <a:pPr marL="0" marR="0" algn="ctr">
                        <a:lnSpc>
                          <a:spcPct val="107000"/>
                        </a:lnSpc>
                        <a:spcBef>
                          <a:spcPts val="0"/>
                        </a:spcBef>
                        <a:spcAft>
                          <a:spcPts val="0"/>
                        </a:spcAft>
                      </a:pPr>
                      <a:r>
                        <a:rPr lang="en-US" sz="1200" dirty="0">
                          <a:solidFill>
                            <a:schemeClr val="bg1"/>
                          </a:solidFill>
                          <a:effectLst/>
                        </a:rPr>
                        <a:t>BUDGET</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solidFill>
                      <a:schemeClr val="accent2"/>
                    </a:solidFill>
                  </a:tcPr>
                </a:tc>
                <a:tc>
                  <a:txBody>
                    <a:bodyPr/>
                    <a:lstStyle/>
                    <a:p>
                      <a:pPr marL="0" marR="0" algn="ctr">
                        <a:lnSpc>
                          <a:spcPct val="107000"/>
                        </a:lnSpc>
                        <a:spcBef>
                          <a:spcPts val="0"/>
                        </a:spcBef>
                        <a:spcAft>
                          <a:spcPts val="0"/>
                        </a:spcAft>
                      </a:pPr>
                      <a:r>
                        <a:rPr lang="en-US" sz="1200" dirty="0">
                          <a:solidFill>
                            <a:schemeClr val="bg1"/>
                          </a:solidFill>
                          <a:effectLst/>
                        </a:rPr>
                        <a:t>SOURCE OF BUDGET</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solidFill>
                      <a:schemeClr val="accent2"/>
                    </a:solidFill>
                  </a:tcPr>
                </a:tc>
                <a:tc>
                  <a:txBody>
                    <a:bodyPr/>
                    <a:lstStyle/>
                    <a:p>
                      <a:pPr marL="0" marR="0" algn="ctr">
                        <a:lnSpc>
                          <a:spcPct val="107000"/>
                        </a:lnSpc>
                        <a:spcBef>
                          <a:spcPts val="0"/>
                        </a:spcBef>
                        <a:spcAft>
                          <a:spcPts val="0"/>
                        </a:spcAft>
                      </a:pPr>
                      <a:r>
                        <a:rPr lang="en-US" sz="1200" dirty="0">
                          <a:solidFill>
                            <a:schemeClr val="bg1"/>
                          </a:solidFill>
                          <a:effectLst/>
                        </a:rPr>
                        <a:t>TARGET DATE</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solidFill>
                      <a:schemeClr val="accent2"/>
                    </a:solidFill>
                  </a:tcPr>
                </a:tc>
                <a:tc>
                  <a:txBody>
                    <a:bodyPr/>
                    <a:lstStyle/>
                    <a:p>
                      <a:pPr marL="0" marR="0" algn="ctr">
                        <a:lnSpc>
                          <a:spcPct val="107000"/>
                        </a:lnSpc>
                        <a:spcBef>
                          <a:spcPts val="0"/>
                        </a:spcBef>
                        <a:spcAft>
                          <a:spcPts val="0"/>
                        </a:spcAft>
                      </a:pPr>
                      <a:r>
                        <a:rPr lang="en-US" sz="1200" dirty="0">
                          <a:solidFill>
                            <a:schemeClr val="bg1"/>
                          </a:solidFill>
                          <a:effectLst/>
                        </a:rPr>
                        <a:t>COMPLETION DATE</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solidFill>
                      <a:schemeClr val="accent2"/>
                    </a:solidFill>
                  </a:tcPr>
                </a:tc>
                <a:extLst>
                  <a:ext uri="{0D108BD9-81ED-4DB2-BD59-A6C34878D82A}">
                    <a16:rowId xmlns:a16="http://schemas.microsoft.com/office/drawing/2014/main" val="1119416813"/>
                  </a:ext>
                </a:extLst>
              </a:tr>
              <a:tr h="1497076">
                <a:tc>
                  <a:txBody>
                    <a:bodyPr/>
                    <a:lstStyle/>
                    <a:p>
                      <a:pPr marL="0" marR="0" algn="ctr">
                        <a:lnSpc>
                          <a:spcPct val="107000"/>
                        </a:lnSpc>
                        <a:spcBef>
                          <a:spcPts val="0"/>
                        </a:spcBef>
                        <a:spcAft>
                          <a:spcPts val="0"/>
                        </a:spcAft>
                      </a:pPr>
                      <a:r>
                        <a:rPr lang="en-US" sz="1400" dirty="0">
                          <a:effectLst/>
                          <a:latin typeface="+mn-lt"/>
                        </a:rPr>
                        <a:t>W1/</a:t>
                      </a:r>
                    </a:p>
                    <a:p>
                      <a:pPr marL="0" marR="0" algn="ctr">
                        <a:lnSpc>
                          <a:spcPct val="107000"/>
                        </a:lnSpc>
                        <a:spcBef>
                          <a:spcPts val="0"/>
                        </a:spcBef>
                        <a:spcAft>
                          <a:spcPts val="0"/>
                        </a:spcAft>
                      </a:pPr>
                      <a:r>
                        <a:rPr lang="en-US" sz="1400" dirty="0">
                          <a:effectLst/>
                          <a:latin typeface="+mn-lt"/>
                        </a:rPr>
                        <a:t>W2/</a:t>
                      </a:r>
                    </a:p>
                    <a:p>
                      <a:pPr marL="0" marR="0" algn="ctr">
                        <a:lnSpc>
                          <a:spcPct val="107000"/>
                        </a:lnSpc>
                        <a:spcBef>
                          <a:spcPts val="0"/>
                        </a:spcBef>
                        <a:spcAft>
                          <a:spcPts val="0"/>
                        </a:spcAft>
                      </a:pPr>
                      <a:r>
                        <a:rPr lang="en-US" sz="1400" dirty="0">
                          <a:effectLst/>
                          <a:latin typeface="+mn-lt"/>
                        </a:rPr>
                        <a:t>W3</a:t>
                      </a:r>
                      <a:endParaRPr lang="en-US" sz="1400" dirty="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tc>
                  <a:txBody>
                    <a:bodyPr/>
                    <a:lstStyle/>
                    <a:p>
                      <a:pPr marL="0" marR="0">
                        <a:spcBef>
                          <a:spcPts val="0"/>
                        </a:spcBef>
                        <a:spcAft>
                          <a:spcPts val="0"/>
                        </a:spcAft>
                      </a:pPr>
                      <a:r>
                        <a:rPr lang="en-PH" sz="1400" dirty="0">
                          <a:effectLst/>
                          <a:latin typeface="+mn-lt"/>
                          <a:ea typeface="Calibri" panose="020F0502020204030204" pitchFamily="34" charset="0"/>
                          <a:cs typeface="Times New Roman" panose="02020603050405020304" pitchFamily="18" charset="0"/>
                        </a:rPr>
                        <a:t>Install piped water supply from a local water supplier</a:t>
                      </a:r>
                      <a:endParaRPr lang="en-US" sz="1400" dirty="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tc>
                  <a:txBody>
                    <a:bodyPr/>
                    <a:lstStyle/>
                    <a:p>
                      <a:pPr marL="0" marR="0" algn="ctr">
                        <a:spcBef>
                          <a:spcPts val="0"/>
                        </a:spcBef>
                        <a:spcAft>
                          <a:spcPts val="0"/>
                        </a:spcAft>
                      </a:pPr>
                      <a:r>
                        <a:rPr lang="en-PH" sz="1400" dirty="0">
                          <a:solidFill>
                            <a:srgbClr val="000000"/>
                          </a:solidFill>
                          <a:effectLst/>
                          <a:latin typeface="+mn-lt"/>
                          <a:ea typeface="Calibri" panose="020F0502020204030204" pitchFamily="34" charset="0"/>
                          <a:cs typeface="Times New Roman" panose="02020603050405020304" pitchFamily="18" charset="0"/>
                        </a:rPr>
                        <a:t>Head of Maintenance Div.</a:t>
                      </a:r>
                      <a:endParaRPr lang="en-US" sz="1400" dirty="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tc>
                  <a:txBody>
                    <a:bodyPr/>
                    <a:lstStyle/>
                    <a:p>
                      <a:pPr marL="0" marR="0" algn="ctr">
                        <a:spcBef>
                          <a:spcPts val="0"/>
                        </a:spcBef>
                        <a:spcAft>
                          <a:spcPts val="0"/>
                        </a:spcAft>
                      </a:pPr>
                      <a:r>
                        <a:rPr lang="en-PH" sz="1400" dirty="0">
                          <a:solidFill>
                            <a:srgbClr val="000000"/>
                          </a:solidFill>
                          <a:effectLst/>
                          <a:latin typeface="+mn-lt"/>
                          <a:ea typeface="Calibri" panose="020F0502020204030204" pitchFamily="34" charset="0"/>
                          <a:cs typeface="Times New Roman" panose="02020603050405020304" pitchFamily="18" charset="0"/>
                        </a:rPr>
                        <a:t>Application fee </a:t>
                      </a:r>
                      <a:endParaRPr lang="en-US" sz="1400" dirty="0">
                        <a:effectLst/>
                        <a:latin typeface="+mn-lt"/>
                        <a:ea typeface="Calibri" panose="020F0502020204030204" pitchFamily="34" charset="0"/>
                        <a:cs typeface="Times New Roman" panose="02020603050405020304" pitchFamily="18" charset="0"/>
                      </a:endParaRPr>
                    </a:p>
                    <a:p>
                      <a:pPr marL="0" marR="0" algn="ctr">
                        <a:spcBef>
                          <a:spcPts val="0"/>
                        </a:spcBef>
                        <a:spcAft>
                          <a:spcPts val="0"/>
                        </a:spcAft>
                      </a:pPr>
                      <a:r>
                        <a:rPr lang="en-PH" sz="1400" dirty="0">
                          <a:effectLst/>
                          <a:latin typeface="+mn-lt"/>
                          <a:ea typeface="Calibri" panose="020F0502020204030204" pitchFamily="34" charset="0"/>
                          <a:cs typeface="Times New Roman" panose="02020603050405020304" pitchFamily="18" charset="0"/>
                        </a:rPr>
                        <a:t> </a:t>
                      </a:r>
                      <a:endParaRPr lang="en-US" sz="1400" dirty="0">
                        <a:effectLst/>
                        <a:latin typeface="+mn-lt"/>
                        <a:ea typeface="Calibri" panose="020F0502020204030204" pitchFamily="34" charset="0"/>
                        <a:cs typeface="Times New Roman" panose="02020603050405020304" pitchFamily="18" charset="0"/>
                      </a:endParaRPr>
                    </a:p>
                    <a:p>
                      <a:pPr marL="0" marR="0" algn="ctr">
                        <a:spcBef>
                          <a:spcPts val="0"/>
                        </a:spcBef>
                        <a:spcAft>
                          <a:spcPts val="0"/>
                        </a:spcAft>
                      </a:pPr>
                      <a:r>
                        <a:rPr lang="en-PH" sz="1400" dirty="0">
                          <a:solidFill>
                            <a:srgbClr val="000000"/>
                          </a:solidFill>
                          <a:effectLst/>
                          <a:latin typeface="+mn-lt"/>
                          <a:ea typeface="Calibri" panose="020F0502020204030204" pitchFamily="34" charset="0"/>
                          <a:cs typeface="Times New Roman" panose="02020603050405020304" pitchFamily="18" charset="0"/>
                        </a:rPr>
                        <a:t>Pipe materials </a:t>
                      </a:r>
                    </a:p>
                    <a:p>
                      <a:pPr marL="0" marR="0" algn="ctr">
                        <a:spcBef>
                          <a:spcPts val="0"/>
                        </a:spcBef>
                        <a:spcAft>
                          <a:spcPts val="0"/>
                        </a:spcAft>
                      </a:pPr>
                      <a:r>
                        <a:rPr lang="en-PH" sz="1400" dirty="0">
                          <a:solidFill>
                            <a:srgbClr val="000000"/>
                          </a:solidFill>
                          <a:effectLst/>
                          <a:latin typeface="+mn-lt"/>
                          <a:ea typeface="Calibri" panose="020F0502020204030204" pitchFamily="34" charset="0"/>
                          <a:cs typeface="Times New Roman" panose="02020603050405020304" pitchFamily="18" charset="0"/>
                        </a:rPr>
                        <a:t>(GI or PE)</a:t>
                      </a:r>
                      <a:endParaRPr lang="en-US" sz="1400" dirty="0">
                        <a:effectLst/>
                        <a:latin typeface="+mn-lt"/>
                        <a:ea typeface="Calibri" panose="020F0502020204030204" pitchFamily="34" charset="0"/>
                        <a:cs typeface="Times New Roman" panose="02020603050405020304" pitchFamily="18" charset="0"/>
                      </a:endParaRPr>
                    </a:p>
                    <a:p>
                      <a:pPr marL="0" marR="0" algn="ctr">
                        <a:spcBef>
                          <a:spcPts val="0"/>
                        </a:spcBef>
                        <a:spcAft>
                          <a:spcPts val="0"/>
                        </a:spcAft>
                      </a:pPr>
                      <a:r>
                        <a:rPr lang="en-PH" sz="1400" dirty="0">
                          <a:effectLst/>
                          <a:latin typeface="+mn-lt"/>
                          <a:ea typeface="Calibri" panose="020F0502020204030204" pitchFamily="34" charset="0"/>
                          <a:cs typeface="Times New Roman" panose="02020603050405020304" pitchFamily="18" charset="0"/>
                        </a:rPr>
                        <a:t> </a:t>
                      </a:r>
                      <a:endParaRPr lang="en-US" sz="1400" dirty="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tc>
                  <a:txBody>
                    <a:bodyPr/>
                    <a:lstStyle/>
                    <a:p>
                      <a:pPr marL="0" marR="0" algn="ctr">
                        <a:spcBef>
                          <a:spcPts val="0"/>
                        </a:spcBef>
                        <a:spcAft>
                          <a:spcPts val="0"/>
                        </a:spcAft>
                      </a:pPr>
                      <a:r>
                        <a:rPr lang="en-PH" sz="1400" dirty="0">
                          <a:solidFill>
                            <a:srgbClr val="000000"/>
                          </a:solidFill>
                          <a:effectLst/>
                          <a:latin typeface="+mn-lt"/>
                          <a:ea typeface="Calibri" panose="020F0502020204030204" pitchFamily="34" charset="0"/>
                          <a:cs typeface="Times New Roman" panose="02020603050405020304" pitchFamily="18" charset="0"/>
                        </a:rPr>
                        <a:t>Application fee @ </a:t>
                      </a:r>
                      <a:r>
                        <a:rPr lang="en-PH" sz="1400" b="1" dirty="0">
                          <a:solidFill>
                            <a:srgbClr val="000000"/>
                          </a:solidFill>
                          <a:effectLst/>
                          <a:latin typeface="+mn-lt"/>
                          <a:ea typeface="Calibri" panose="020F0502020204030204" pitchFamily="34" charset="0"/>
                          <a:cs typeface="Times New Roman" panose="02020603050405020304" pitchFamily="18" charset="0"/>
                        </a:rPr>
                        <a:t>USD 95</a:t>
                      </a:r>
                      <a:endParaRPr lang="en-US" sz="1400" dirty="0">
                        <a:effectLst/>
                        <a:latin typeface="+mn-lt"/>
                        <a:ea typeface="Calibri" panose="020F0502020204030204" pitchFamily="34" charset="0"/>
                        <a:cs typeface="Times New Roman" panose="02020603050405020304" pitchFamily="18" charset="0"/>
                      </a:endParaRPr>
                    </a:p>
                    <a:p>
                      <a:pPr marL="0" marR="0" algn="ctr">
                        <a:spcBef>
                          <a:spcPts val="0"/>
                        </a:spcBef>
                        <a:spcAft>
                          <a:spcPts val="0"/>
                        </a:spcAft>
                      </a:pPr>
                      <a:r>
                        <a:rPr lang="en-PH" sz="1400" dirty="0">
                          <a:effectLst/>
                          <a:latin typeface="+mn-lt"/>
                          <a:ea typeface="Calibri" panose="020F0502020204030204" pitchFamily="34" charset="0"/>
                          <a:cs typeface="Times New Roman" panose="02020603050405020304" pitchFamily="18" charset="0"/>
                        </a:rPr>
                        <a:t> </a:t>
                      </a:r>
                      <a:endParaRPr lang="en-US" sz="1400" dirty="0">
                        <a:effectLst/>
                        <a:latin typeface="+mn-lt"/>
                        <a:ea typeface="Calibri" panose="020F0502020204030204" pitchFamily="34" charset="0"/>
                        <a:cs typeface="Times New Roman" panose="02020603050405020304" pitchFamily="18" charset="0"/>
                      </a:endParaRPr>
                    </a:p>
                    <a:p>
                      <a:pPr marL="0" marR="0" algn="ctr">
                        <a:spcBef>
                          <a:spcPts val="0"/>
                        </a:spcBef>
                        <a:spcAft>
                          <a:spcPts val="0"/>
                        </a:spcAft>
                      </a:pPr>
                      <a:r>
                        <a:rPr lang="en-PH" sz="1400" dirty="0">
                          <a:solidFill>
                            <a:srgbClr val="000000"/>
                          </a:solidFill>
                          <a:effectLst/>
                          <a:latin typeface="+mn-lt"/>
                          <a:ea typeface="Calibri" panose="020F0502020204030204" pitchFamily="34" charset="0"/>
                          <a:cs typeface="Times New Roman" panose="02020603050405020304" pitchFamily="18" charset="0"/>
                        </a:rPr>
                        <a:t>Pipe materials (GI/PE) lump sum @</a:t>
                      </a:r>
                      <a:endParaRPr lang="en-US" sz="1400" dirty="0">
                        <a:effectLst/>
                        <a:latin typeface="+mn-lt"/>
                        <a:ea typeface="Calibri" panose="020F0502020204030204" pitchFamily="34" charset="0"/>
                        <a:cs typeface="Times New Roman" panose="02020603050405020304" pitchFamily="18" charset="0"/>
                      </a:endParaRPr>
                    </a:p>
                    <a:p>
                      <a:pPr marL="0" marR="0" algn="ctr">
                        <a:spcBef>
                          <a:spcPts val="0"/>
                        </a:spcBef>
                        <a:spcAft>
                          <a:spcPts val="0"/>
                        </a:spcAft>
                      </a:pPr>
                      <a:r>
                        <a:rPr lang="en-PH" sz="1400" b="1" dirty="0">
                          <a:solidFill>
                            <a:srgbClr val="000000"/>
                          </a:solidFill>
                          <a:effectLst/>
                          <a:latin typeface="+mn-lt"/>
                          <a:ea typeface="Calibri" panose="020F0502020204030204" pitchFamily="34" charset="0"/>
                          <a:cs typeface="Times New Roman" panose="02020603050405020304" pitchFamily="18" charset="0"/>
                        </a:rPr>
                        <a:t>USD 400</a:t>
                      </a:r>
                      <a:endParaRPr lang="en-US" sz="1400" dirty="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tc>
                  <a:txBody>
                    <a:bodyPr/>
                    <a:lstStyle/>
                    <a:p>
                      <a:pPr marL="0" marR="0" algn="ctr">
                        <a:spcBef>
                          <a:spcPts val="0"/>
                        </a:spcBef>
                        <a:spcAft>
                          <a:spcPts val="0"/>
                        </a:spcAft>
                      </a:pPr>
                      <a:r>
                        <a:rPr lang="en-PH" sz="1400" dirty="0">
                          <a:effectLst/>
                          <a:latin typeface="+mn-lt"/>
                          <a:ea typeface="Calibri" panose="020F0502020204030204" pitchFamily="34" charset="0"/>
                          <a:cs typeface="Times New Roman" panose="02020603050405020304" pitchFamily="18" charset="0"/>
                        </a:rPr>
                        <a:t> </a:t>
                      </a:r>
                      <a:endParaRPr lang="en-US" sz="1400" dirty="0">
                        <a:effectLst/>
                        <a:latin typeface="+mn-lt"/>
                        <a:ea typeface="Calibri" panose="020F0502020204030204" pitchFamily="34" charset="0"/>
                        <a:cs typeface="Times New Roman" panose="02020603050405020304" pitchFamily="18" charset="0"/>
                      </a:endParaRPr>
                    </a:p>
                    <a:p>
                      <a:pPr marL="0" marR="0" algn="ctr">
                        <a:spcBef>
                          <a:spcPts val="0"/>
                        </a:spcBef>
                        <a:spcAft>
                          <a:spcPts val="0"/>
                        </a:spcAft>
                      </a:pPr>
                      <a:r>
                        <a:rPr lang="en-PH" sz="1400" dirty="0">
                          <a:solidFill>
                            <a:srgbClr val="000000"/>
                          </a:solidFill>
                          <a:effectLst/>
                          <a:latin typeface="+mn-lt"/>
                          <a:ea typeface="Calibri" panose="020F0502020204030204" pitchFamily="34" charset="0"/>
                          <a:cs typeface="Times New Roman" panose="02020603050405020304" pitchFamily="18" charset="0"/>
                        </a:rPr>
                        <a:t>CAPEX </a:t>
                      </a:r>
                      <a:endParaRPr lang="en-US" sz="1400" dirty="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tc>
                  <a:txBody>
                    <a:bodyPr/>
                    <a:lstStyle/>
                    <a:p>
                      <a:pPr marL="0" marR="0" algn="ctr">
                        <a:spcBef>
                          <a:spcPts val="0"/>
                        </a:spcBef>
                        <a:spcAft>
                          <a:spcPts val="0"/>
                        </a:spcAft>
                      </a:pPr>
                      <a:r>
                        <a:rPr lang="en-PH" sz="1400" dirty="0">
                          <a:effectLst/>
                          <a:latin typeface="+mn-lt"/>
                          <a:ea typeface="Calibri" panose="020F0502020204030204" pitchFamily="34" charset="0"/>
                          <a:cs typeface="Times New Roman" panose="02020603050405020304" pitchFamily="18" charset="0"/>
                        </a:rPr>
                        <a:t> </a:t>
                      </a:r>
                      <a:endParaRPr lang="en-US" sz="1400" dirty="0">
                        <a:effectLst/>
                        <a:latin typeface="+mn-lt"/>
                        <a:ea typeface="Calibri" panose="020F0502020204030204" pitchFamily="34" charset="0"/>
                        <a:cs typeface="Times New Roman" panose="02020603050405020304" pitchFamily="18" charset="0"/>
                      </a:endParaRPr>
                    </a:p>
                    <a:p>
                      <a:pPr marL="0" marR="0" algn="ctr">
                        <a:spcBef>
                          <a:spcPts val="0"/>
                        </a:spcBef>
                        <a:spcAft>
                          <a:spcPts val="0"/>
                        </a:spcAft>
                      </a:pPr>
                      <a:r>
                        <a:rPr lang="en-PH" sz="1400" dirty="0">
                          <a:solidFill>
                            <a:srgbClr val="000000"/>
                          </a:solidFill>
                          <a:effectLst/>
                          <a:latin typeface="+mn-lt"/>
                          <a:ea typeface="Calibri" panose="020F0502020204030204" pitchFamily="34" charset="0"/>
                          <a:cs typeface="Times New Roman" panose="02020603050405020304" pitchFamily="18" charset="0"/>
                        </a:rPr>
                        <a:t>3</a:t>
                      </a:r>
                      <a:r>
                        <a:rPr lang="en-PH" sz="1400" baseline="30000" dirty="0">
                          <a:solidFill>
                            <a:srgbClr val="000000"/>
                          </a:solidFill>
                          <a:effectLst/>
                          <a:latin typeface="+mn-lt"/>
                          <a:ea typeface="Calibri" panose="020F0502020204030204" pitchFamily="34" charset="0"/>
                          <a:cs typeface="Times New Roman" panose="02020603050405020304" pitchFamily="18" charset="0"/>
                        </a:rPr>
                        <a:t>rd</a:t>
                      </a:r>
                      <a:r>
                        <a:rPr lang="en-PH" sz="1400" dirty="0">
                          <a:solidFill>
                            <a:srgbClr val="000000"/>
                          </a:solidFill>
                          <a:effectLst/>
                          <a:latin typeface="+mn-lt"/>
                          <a:ea typeface="Calibri" panose="020F0502020204030204" pitchFamily="34" charset="0"/>
                          <a:cs typeface="Times New Roman" panose="02020603050405020304" pitchFamily="18" charset="0"/>
                        </a:rPr>
                        <a:t> quarter of 2021</a:t>
                      </a:r>
                      <a:endParaRPr lang="en-US" sz="1400" dirty="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tc>
                  <a:txBody>
                    <a:bodyPr/>
                    <a:lstStyle/>
                    <a:p>
                      <a:pPr marL="0" marR="0">
                        <a:spcBef>
                          <a:spcPts val="0"/>
                        </a:spcBef>
                        <a:spcAft>
                          <a:spcPts val="0"/>
                        </a:spcAft>
                      </a:pPr>
                      <a:endParaRPr lang="en-PH" sz="1200" dirty="0">
                        <a:effectLst/>
                        <a:latin typeface="+mn-lt"/>
                        <a:ea typeface="Calibri" panose="020F0502020204030204" pitchFamily="34" charset="0"/>
                        <a:cs typeface="Times New Roman" panose="02020603050405020304" pitchFamily="18" charset="0"/>
                      </a:endParaRPr>
                    </a:p>
                    <a:p>
                      <a:pPr marL="0" marR="0">
                        <a:spcBef>
                          <a:spcPts val="0"/>
                        </a:spcBef>
                        <a:spcAft>
                          <a:spcPts val="0"/>
                        </a:spcAft>
                      </a:pPr>
                      <a:r>
                        <a:rPr lang="en-PH" sz="1200" i="1" dirty="0">
                          <a:effectLst/>
                          <a:latin typeface="+mn-lt"/>
                          <a:ea typeface="Calibri" panose="020F0502020204030204" pitchFamily="34" charset="0"/>
                          <a:cs typeface="Times New Roman" panose="02020603050405020304" pitchFamily="18" charset="0"/>
                        </a:rPr>
                        <a:t>To be filled in once activity completed</a:t>
                      </a:r>
                      <a:endParaRPr lang="en-US" sz="1200" i="1" dirty="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extLst>
                  <a:ext uri="{0D108BD9-81ED-4DB2-BD59-A6C34878D82A}">
                    <a16:rowId xmlns:a16="http://schemas.microsoft.com/office/drawing/2014/main" val="1985108512"/>
                  </a:ext>
                </a:extLst>
              </a:tr>
              <a:tr h="1497076">
                <a:tc>
                  <a:txBody>
                    <a:bodyPr/>
                    <a:lstStyle/>
                    <a:p>
                      <a:pPr marL="0" marR="0" algn="ctr">
                        <a:lnSpc>
                          <a:spcPct val="107000"/>
                        </a:lnSpc>
                        <a:spcBef>
                          <a:spcPts val="0"/>
                        </a:spcBef>
                        <a:spcAft>
                          <a:spcPts val="0"/>
                        </a:spcAft>
                      </a:pPr>
                      <a:r>
                        <a:rPr lang="en-US" sz="1400" dirty="0">
                          <a:effectLst/>
                        </a:rPr>
                        <a:t> HM1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tc>
                  <a:txBody>
                    <a:bodyPr/>
                    <a:lstStyle/>
                    <a:p>
                      <a:pPr marL="0" marR="0">
                        <a:spcBef>
                          <a:spcPts val="0"/>
                        </a:spcBef>
                        <a:spcAft>
                          <a:spcPts val="0"/>
                        </a:spcAft>
                      </a:pPr>
                      <a:r>
                        <a:rPr lang="en-PH" sz="1400" dirty="0">
                          <a:effectLst/>
                          <a:latin typeface="+mn-lt"/>
                          <a:ea typeface="Calibri" panose="020F0502020204030204" pitchFamily="34" charset="0"/>
                          <a:cs typeface="Times New Roman" panose="02020603050405020304" pitchFamily="18" charset="0"/>
                        </a:rPr>
                        <a:t>Implement regular training of staff on HCW management and infection prevention and control.</a:t>
                      </a:r>
                      <a:endParaRPr lang="en-US" sz="1400" dirty="0">
                        <a:effectLst/>
                        <a:latin typeface="+mn-lt"/>
                        <a:ea typeface="Calibri" panose="020F0502020204030204" pitchFamily="34" charset="0"/>
                        <a:cs typeface="Times New Roman" panose="02020603050405020304" pitchFamily="18" charset="0"/>
                      </a:endParaRPr>
                    </a:p>
                    <a:p>
                      <a:pPr marL="0" marR="0">
                        <a:spcBef>
                          <a:spcPts val="0"/>
                        </a:spcBef>
                        <a:spcAft>
                          <a:spcPts val="0"/>
                        </a:spcAft>
                      </a:pPr>
                      <a:r>
                        <a:rPr lang="en-PH" sz="1400" dirty="0">
                          <a:effectLst/>
                          <a:latin typeface="+mn-lt"/>
                          <a:ea typeface="Calibri" panose="020F0502020204030204" pitchFamily="34" charset="0"/>
                          <a:cs typeface="Times New Roman" panose="02020603050405020304" pitchFamily="18" charset="0"/>
                        </a:rPr>
                        <a:t> </a:t>
                      </a:r>
                      <a:endParaRPr lang="en-US" sz="1400" dirty="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tc>
                  <a:txBody>
                    <a:bodyPr/>
                    <a:lstStyle/>
                    <a:p>
                      <a:pPr marL="0" marR="0" algn="ctr">
                        <a:spcBef>
                          <a:spcPts val="0"/>
                        </a:spcBef>
                        <a:spcAft>
                          <a:spcPts val="0"/>
                        </a:spcAft>
                      </a:pPr>
                      <a:r>
                        <a:rPr lang="en-PH" sz="1400" dirty="0">
                          <a:effectLst/>
                          <a:latin typeface="+mn-lt"/>
                          <a:ea typeface="Calibri" panose="020F0502020204030204" pitchFamily="34" charset="0"/>
                          <a:cs typeface="Times New Roman" panose="02020603050405020304" pitchFamily="18" charset="0"/>
                        </a:rPr>
                        <a:t> HRD/ COH/ WASH FIT Team</a:t>
                      </a:r>
                      <a:endParaRPr lang="en-US" sz="1400" dirty="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tc>
                  <a:txBody>
                    <a:bodyPr/>
                    <a:lstStyle/>
                    <a:p>
                      <a:pPr marL="0" marR="0" algn="ctr">
                        <a:spcBef>
                          <a:spcPts val="0"/>
                        </a:spcBef>
                        <a:spcAft>
                          <a:spcPts val="0"/>
                        </a:spcAft>
                      </a:pPr>
                      <a:r>
                        <a:rPr lang="en-PH" sz="1400" dirty="0">
                          <a:effectLst/>
                          <a:latin typeface="+mn-lt"/>
                          <a:ea typeface="Calibri" panose="020F0502020204030204" pitchFamily="34" charset="0"/>
                          <a:cs typeface="Times New Roman" panose="02020603050405020304" pitchFamily="18" charset="0"/>
                        </a:rPr>
                        <a:t>Training materials / Trainor’s fee/ venue</a:t>
                      </a:r>
                      <a:endParaRPr lang="en-US" sz="1400" dirty="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tc>
                  <a:txBody>
                    <a:bodyPr/>
                    <a:lstStyle/>
                    <a:p>
                      <a:pPr marL="0" marR="0" algn="ctr">
                        <a:spcBef>
                          <a:spcPts val="0"/>
                        </a:spcBef>
                        <a:spcAft>
                          <a:spcPts val="0"/>
                        </a:spcAft>
                      </a:pPr>
                      <a:r>
                        <a:rPr lang="en-PH" sz="1400" dirty="0">
                          <a:effectLst/>
                          <a:latin typeface="+mn-lt"/>
                          <a:ea typeface="Calibri" panose="020F0502020204030204" pitchFamily="34" charset="0"/>
                          <a:cs typeface="Times New Roman" panose="02020603050405020304" pitchFamily="18" charset="0"/>
                        </a:rPr>
                        <a:t>USD 25/ staff</a:t>
                      </a:r>
                      <a:endParaRPr lang="en-US" sz="1400" dirty="0">
                        <a:effectLst/>
                        <a:latin typeface="+mn-lt"/>
                        <a:ea typeface="Calibri" panose="020F0502020204030204" pitchFamily="34" charset="0"/>
                        <a:cs typeface="Times New Roman" panose="02020603050405020304" pitchFamily="18" charset="0"/>
                      </a:endParaRPr>
                    </a:p>
                    <a:p>
                      <a:pPr marL="0" marR="0" algn="ctr">
                        <a:spcBef>
                          <a:spcPts val="0"/>
                        </a:spcBef>
                        <a:spcAft>
                          <a:spcPts val="0"/>
                        </a:spcAft>
                      </a:pPr>
                      <a:r>
                        <a:rPr lang="en-PH" sz="1400" dirty="0">
                          <a:effectLst/>
                          <a:latin typeface="+mn-lt"/>
                          <a:ea typeface="Calibri" panose="020F0502020204030204" pitchFamily="34" charset="0"/>
                          <a:cs typeface="Times New Roman" panose="02020603050405020304" pitchFamily="18" charset="0"/>
                        </a:rPr>
                        <a:t>@ 50 participants</a:t>
                      </a:r>
                      <a:endParaRPr lang="en-US" sz="1400" dirty="0">
                        <a:effectLst/>
                        <a:latin typeface="+mn-lt"/>
                        <a:ea typeface="Calibri" panose="020F0502020204030204" pitchFamily="34" charset="0"/>
                        <a:cs typeface="Times New Roman" panose="02020603050405020304" pitchFamily="18" charset="0"/>
                      </a:endParaRPr>
                    </a:p>
                    <a:p>
                      <a:pPr marL="0" marR="0" algn="ctr">
                        <a:spcBef>
                          <a:spcPts val="0"/>
                        </a:spcBef>
                        <a:spcAft>
                          <a:spcPts val="0"/>
                        </a:spcAft>
                      </a:pPr>
                      <a:r>
                        <a:rPr lang="en-PH" sz="1400" b="1" dirty="0">
                          <a:effectLst/>
                          <a:latin typeface="+mn-lt"/>
                          <a:ea typeface="Calibri" panose="020F0502020204030204" pitchFamily="34" charset="0"/>
                          <a:cs typeface="Times New Roman" panose="02020603050405020304" pitchFamily="18" charset="0"/>
                        </a:rPr>
                        <a:t>USD 1250</a:t>
                      </a:r>
                      <a:endParaRPr lang="en-US" sz="1400" dirty="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tc>
                  <a:txBody>
                    <a:bodyPr/>
                    <a:lstStyle/>
                    <a:p>
                      <a:pPr marL="0" marR="0" algn="ctr">
                        <a:spcBef>
                          <a:spcPts val="0"/>
                        </a:spcBef>
                        <a:spcAft>
                          <a:spcPts val="0"/>
                        </a:spcAft>
                      </a:pPr>
                      <a:r>
                        <a:rPr lang="en-PH" sz="1400" dirty="0">
                          <a:effectLst/>
                          <a:latin typeface="+mn-lt"/>
                          <a:ea typeface="Calibri" panose="020F0502020204030204" pitchFamily="34" charset="0"/>
                          <a:cs typeface="Times New Roman" panose="02020603050405020304" pitchFamily="18" charset="0"/>
                        </a:rPr>
                        <a:t>CAPEX for annual training budget</a:t>
                      </a:r>
                      <a:endParaRPr lang="en-US" sz="1400" dirty="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tc>
                  <a:txBody>
                    <a:bodyPr/>
                    <a:lstStyle/>
                    <a:p>
                      <a:pPr marL="0" marR="0" algn="ctr">
                        <a:spcBef>
                          <a:spcPts val="0"/>
                        </a:spcBef>
                        <a:spcAft>
                          <a:spcPts val="0"/>
                        </a:spcAft>
                      </a:pPr>
                      <a:r>
                        <a:rPr lang="en-PH" sz="1400" dirty="0">
                          <a:effectLst/>
                          <a:latin typeface="+mn-lt"/>
                          <a:ea typeface="Calibri" panose="020F0502020204030204" pitchFamily="34" charset="0"/>
                          <a:cs typeface="Times New Roman" panose="02020603050405020304" pitchFamily="18" charset="0"/>
                        </a:rPr>
                        <a:t>2</a:t>
                      </a:r>
                      <a:r>
                        <a:rPr lang="en-PH" sz="1400" baseline="30000" dirty="0">
                          <a:effectLst/>
                          <a:latin typeface="+mn-lt"/>
                          <a:ea typeface="Calibri" panose="020F0502020204030204" pitchFamily="34" charset="0"/>
                          <a:cs typeface="Times New Roman" panose="02020603050405020304" pitchFamily="18" charset="0"/>
                        </a:rPr>
                        <a:t>nd</a:t>
                      </a:r>
                      <a:r>
                        <a:rPr lang="en-PH" sz="1400" dirty="0">
                          <a:effectLst/>
                          <a:latin typeface="+mn-lt"/>
                          <a:ea typeface="Calibri" panose="020F0502020204030204" pitchFamily="34" charset="0"/>
                          <a:cs typeface="Times New Roman" panose="02020603050405020304" pitchFamily="18" charset="0"/>
                        </a:rPr>
                        <a:t> quarter of 2021</a:t>
                      </a:r>
                      <a:endParaRPr lang="en-US" sz="1400" dirty="0">
                        <a:effectLst/>
                        <a:latin typeface="+mn-lt"/>
                        <a:ea typeface="Calibri" panose="020F0502020204030204" pitchFamily="34" charset="0"/>
                        <a:cs typeface="Times New Roman" panose="02020603050405020304" pitchFamily="18" charset="0"/>
                      </a:endParaRPr>
                    </a:p>
                    <a:p>
                      <a:pPr marL="0" marR="0" algn="ctr">
                        <a:spcBef>
                          <a:spcPts val="0"/>
                        </a:spcBef>
                        <a:spcAft>
                          <a:spcPts val="0"/>
                        </a:spcAft>
                      </a:pPr>
                      <a:r>
                        <a:rPr lang="en-PH" sz="1400" dirty="0">
                          <a:effectLst/>
                          <a:latin typeface="+mn-lt"/>
                          <a:ea typeface="Calibri" panose="020F0502020204030204" pitchFamily="34" charset="0"/>
                          <a:cs typeface="Times New Roman" panose="02020603050405020304" pitchFamily="18" charset="0"/>
                        </a:rPr>
                        <a:t> </a:t>
                      </a:r>
                      <a:endParaRPr lang="en-US" sz="1400" dirty="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tc>
                  <a:txBody>
                    <a:bodyPr/>
                    <a:lstStyle/>
                    <a:p>
                      <a:pPr marL="0" marR="0" lvl="0" indent="0" algn="l" defTabSz="1042688" rtl="0" eaLnBrk="1" fontAlgn="auto" latinLnBrk="0" hangingPunct="1">
                        <a:lnSpc>
                          <a:spcPct val="107000"/>
                        </a:lnSpc>
                        <a:spcBef>
                          <a:spcPts val="0"/>
                        </a:spcBef>
                        <a:spcAft>
                          <a:spcPts val="0"/>
                        </a:spcAft>
                        <a:buClrTx/>
                        <a:buSzTx/>
                        <a:buFontTx/>
                        <a:buNone/>
                        <a:tabLst/>
                        <a:defRPr/>
                      </a:pPr>
                      <a:r>
                        <a:rPr lang="en-US" sz="1400" dirty="0">
                          <a:effectLst/>
                          <a:latin typeface="+mn-lt"/>
                        </a:rPr>
                        <a:t> </a:t>
                      </a:r>
                      <a:r>
                        <a:rPr lang="en-PH" sz="1400" i="1" dirty="0">
                          <a:effectLst/>
                          <a:latin typeface="+mn-lt"/>
                          <a:ea typeface="Calibri" panose="020F0502020204030204" pitchFamily="34" charset="0"/>
                          <a:cs typeface="Times New Roman" panose="02020603050405020304" pitchFamily="18" charset="0"/>
                        </a:rPr>
                        <a:t>To be filled in once activity completed</a:t>
                      </a:r>
                      <a:endParaRPr lang="en-US" sz="1400" i="1" dirty="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400" dirty="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extLst>
                  <a:ext uri="{0D108BD9-81ED-4DB2-BD59-A6C34878D82A}">
                    <a16:rowId xmlns:a16="http://schemas.microsoft.com/office/drawing/2014/main" val="1784450996"/>
                  </a:ext>
                </a:extLst>
              </a:tr>
              <a:tr h="1924812">
                <a:tc>
                  <a:txBody>
                    <a:bodyPr/>
                    <a:lstStyle/>
                    <a:p>
                      <a:pPr marL="0" marR="0" algn="ctr">
                        <a:lnSpc>
                          <a:spcPct val="107000"/>
                        </a:lnSpc>
                        <a:spcBef>
                          <a:spcPts val="0"/>
                        </a:spcBef>
                        <a:spcAft>
                          <a:spcPts val="0"/>
                        </a:spcAft>
                      </a:pPr>
                      <a:r>
                        <a:rPr lang="en-US" sz="1400" dirty="0">
                          <a:effectLst/>
                          <a:latin typeface="+mn-lt"/>
                        </a:rPr>
                        <a:t> HM2</a:t>
                      </a:r>
                      <a:endParaRPr lang="en-US" sz="1400" dirty="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tc>
                  <a:txBody>
                    <a:bodyPr/>
                    <a:lstStyle/>
                    <a:p>
                      <a:pPr marL="0" marR="0">
                        <a:spcBef>
                          <a:spcPts val="0"/>
                        </a:spcBef>
                        <a:spcAft>
                          <a:spcPts val="0"/>
                        </a:spcAft>
                      </a:pPr>
                      <a:r>
                        <a:rPr lang="en-PH" sz="1400" dirty="0">
                          <a:effectLst/>
                          <a:latin typeface="+mn-lt"/>
                          <a:ea typeface="Calibri" panose="020F0502020204030204" pitchFamily="34" charset="0"/>
                          <a:cs typeface="Times New Roman" panose="02020603050405020304" pitchFamily="18" charset="0"/>
                        </a:rPr>
                        <a:t>Re-design</a:t>
                      </a:r>
                      <a:r>
                        <a:rPr lang="en-PH" sz="1400" dirty="0">
                          <a:solidFill>
                            <a:srgbClr val="000000"/>
                          </a:solidFill>
                          <a:effectLst/>
                          <a:latin typeface="+mn-lt"/>
                          <a:ea typeface="Calibri" panose="020F0502020204030204" pitchFamily="34" charset="0"/>
                          <a:cs typeface="Times New Roman" panose="02020603050405020304" pitchFamily="18" charset="0"/>
                        </a:rPr>
                        <a:t> the temporary storage to allow separation of HCW by categories</a:t>
                      </a:r>
                      <a:endParaRPr lang="en-US" sz="1400" dirty="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tc>
                  <a:txBody>
                    <a:bodyPr/>
                    <a:lstStyle/>
                    <a:p>
                      <a:pPr marL="0" marR="0" algn="ctr">
                        <a:spcBef>
                          <a:spcPts val="0"/>
                        </a:spcBef>
                        <a:spcAft>
                          <a:spcPts val="0"/>
                        </a:spcAft>
                      </a:pPr>
                      <a:r>
                        <a:rPr lang="en-PH" sz="1400" dirty="0">
                          <a:solidFill>
                            <a:srgbClr val="000000"/>
                          </a:solidFill>
                          <a:effectLst/>
                          <a:latin typeface="+mn-lt"/>
                          <a:ea typeface="Calibri" panose="020F0502020204030204" pitchFamily="34" charset="0"/>
                          <a:cs typeface="Times New Roman" panose="02020603050405020304" pitchFamily="18" charset="0"/>
                        </a:rPr>
                        <a:t>Head, Maintenance Div.</a:t>
                      </a:r>
                      <a:endParaRPr lang="en-US" sz="1400" dirty="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tc>
                  <a:txBody>
                    <a:bodyPr/>
                    <a:lstStyle/>
                    <a:p>
                      <a:pPr marL="0" marR="0" algn="ctr">
                        <a:spcBef>
                          <a:spcPts val="0"/>
                        </a:spcBef>
                        <a:spcAft>
                          <a:spcPts val="0"/>
                        </a:spcAft>
                      </a:pPr>
                      <a:r>
                        <a:rPr lang="en-PH" sz="1400" dirty="0">
                          <a:solidFill>
                            <a:srgbClr val="000000"/>
                          </a:solidFill>
                          <a:effectLst/>
                          <a:latin typeface="+mn-lt"/>
                          <a:ea typeface="Calibri" panose="020F0502020204030204" pitchFamily="34" charset="0"/>
                          <a:cs typeface="Times New Roman" panose="02020603050405020304" pitchFamily="18" charset="0"/>
                        </a:rPr>
                        <a:t>Marine plywood / others/ carpentry materials</a:t>
                      </a:r>
                      <a:endParaRPr lang="en-US" sz="1400" dirty="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tc>
                  <a:txBody>
                    <a:bodyPr/>
                    <a:lstStyle/>
                    <a:p>
                      <a:pPr marL="0" marR="0" algn="ctr">
                        <a:spcBef>
                          <a:spcPts val="0"/>
                        </a:spcBef>
                        <a:spcAft>
                          <a:spcPts val="0"/>
                        </a:spcAft>
                      </a:pPr>
                      <a:r>
                        <a:rPr lang="en-PH" sz="1400" dirty="0">
                          <a:solidFill>
                            <a:srgbClr val="000000"/>
                          </a:solidFill>
                          <a:effectLst/>
                          <a:latin typeface="+mn-lt"/>
                          <a:ea typeface="Calibri" panose="020F0502020204030204" pitchFamily="34" charset="0"/>
                          <a:cs typeface="Times New Roman" panose="02020603050405020304" pitchFamily="18" charset="0"/>
                        </a:rPr>
                        <a:t>Marine plywood @USD 35 /board x 8pcs </a:t>
                      </a:r>
                      <a:endParaRPr lang="en-US" sz="1400" dirty="0">
                        <a:effectLst/>
                        <a:latin typeface="+mn-lt"/>
                        <a:ea typeface="Calibri" panose="020F0502020204030204" pitchFamily="34" charset="0"/>
                        <a:cs typeface="Times New Roman" panose="02020603050405020304" pitchFamily="18" charset="0"/>
                      </a:endParaRPr>
                    </a:p>
                    <a:p>
                      <a:pPr marL="0" marR="0" algn="ctr">
                        <a:spcBef>
                          <a:spcPts val="0"/>
                        </a:spcBef>
                        <a:spcAft>
                          <a:spcPts val="0"/>
                        </a:spcAft>
                      </a:pPr>
                      <a:r>
                        <a:rPr lang="en-PH" sz="1400" b="1" dirty="0">
                          <a:solidFill>
                            <a:srgbClr val="000000"/>
                          </a:solidFill>
                          <a:effectLst/>
                          <a:latin typeface="+mn-lt"/>
                          <a:ea typeface="Calibri" panose="020F0502020204030204" pitchFamily="34" charset="0"/>
                          <a:cs typeface="Times New Roman" panose="02020603050405020304" pitchFamily="18" charset="0"/>
                        </a:rPr>
                        <a:t>USD 300</a:t>
                      </a:r>
                      <a:endParaRPr lang="en-US" sz="1400" dirty="0">
                        <a:effectLst/>
                        <a:latin typeface="+mn-lt"/>
                        <a:ea typeface="Calibri" panose="020F0502020204030204" pitchFamily="34" charset="0"/>
                        <a:cs typeface="Times New Roman" panose="02020603050405020304" pitchFamily="18" charset="0"/>
                      </a:endParaRPr>
                    </a:p>
                    <a:p>
                      <a:pPr marL="0" marR="0" algn="ctr">
                        <a:spcBef>
                          <a:spcPts val="0"/>
                        </a:spcBef>
                        <a:spcAft>
                          <a:spcPts val="0"/>
                        </a:spcAft>
                      </a:pPr>
                      <a:r>
                        <a:rPr lang="en-PH" sz="1400" dirty="0">
                          <a:solidFill>
                            <a:srgbClr val="000000"/>
                          </a:solidFill>
                          <a:effectLst/>
                          <a:latin typeface="+mn-lt"/>
                          <a:ea typeface="Calibri" panose="020F0502020204030204" pitchFamily="34" charset="0"/>
                          <a:cs typeface="Times New Roman" panose="02020603050405020304" pitchFamily="18" charset="0"/>
                        </a:rPr>
                        <a:t>Other support woods</a:t>
                      </a:r>
                      <a:endParaRPr lang="en-US" sz="1400" dirty="0">
                        <a:effectLst/>
                        <a:latin typeface="+mn-lt"/>
                        <a:ea typeface="Calibri" panose="020F0502020204030204" pitchFamily="34" charset="0"/>
                        <a:cs typeface="Times New Roman" panose="02020603050405020304" pitchFamily="18" charset="0"/>
                      </a:endParaRPr>
                    </a:p>
                    <a:p>
                      <a:pPr marL="0" marR="0" algn="ctr">
                        <a:spcBef>
                          <a:spcPts val="0"/>
                        </a:spcBef>
                        <a:spcAft>
                          <a:spcPts val="0"/>
                        </a:spcAft>
                      </a:pPr>
                      <a:r>
                        <a:rPr lang="en-PH" sz="1400" b="1" dirty="0">
                          <a:solidFill>
                            <a:srgbClr val="000000"/>
                          </a:solidFill>
                          <a:effectLst/>
                          <a:latin typeface="+mn-lt"/>
                          <a:ea typeface="Calibri" panose="020F0502020204030204" pitchFamily="34" charset="0"/>
                          <a:cs typeface="Times New Roman" panose="02020603050405020304" pitchFamily="18" charset="0"/>
                        </a:rPr>
                        <a:t> USD 82</a:t>
                      </a:r>
                      <a:endParaRPr lang="en-US" sz="1400" dirty="0">
                        <a:effectLst/>
                        <a:latin typeface="+mn-lt"/>
                        <a:ea typeface="Calibri" panose="020F0502020204030204" pitchFamily="34" charset="0"/>
                        <a:cs typeface="Times New Roman" panose="02020603050405020304" pitchFamily="18" charset="0"/>
                      </a:endParaRPr>
                    </a:p>
                    <a:p>
                      <a:pPr marL="0" marR="0" algn="ctr">
                        <a:spcBef>
                          <a:spcPts val="0"/>
                        </a:spcBef>
                        <a:spcAft>
                          <a:spcPts val="0"/>
                        </a:spcAft>
                      </a:pPr>
                      <a:r>
                        <a:rPr lang="en-PH" sz="1400" dirty="0">
                          <a:effectLst/>
                          <a:latin typeface="+mn-lt"/>
                          <a:ea typeface="Calibri" panose="020F0502020204030204" pitchFamily="34" charset="0"/>
                          <a:cs typeface="Times New Roman" panose="02020603050405020304" pitchFamily="18" charset="0"/>
                        </a:rPr>
                        <a:t> </a:t>
                      </a:r>
                      <a:endParaRPr lang="en-US" sz="1400" dirty="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tc>
                  <a:txBody>
                    <a:bodyPr/>
                    <a:lstStyle/>
                    <a:p>
                      <a:pPr marL="0" marR="0" algn="ctr">
                        <a:spcBef>
                          <a:spcPts val="0"/>
                        </a:spcBef>
                        <a:spcAft>
                          <a:spcPts val="0"/>
                        </a:spcAft>
                      </a:pPr>
                      <a:r>
                        <a:rPr lang="en-PH" sz="1400">
                          <a:solidFill>
                            <a:srgbClr val="000000"/>
                          </a:solidFill>
                          <a:effectLst/>
                          <a:latin typeface="+mn-lt"/>
                          <a:ea typeface="Calibri" panose="020F0502020204030204" pitchFamily="34" charset="0"/>
                          <a:cs typeface="Times New Roman" panose="02020603050405020304" pitchFamily="18" charset="0"/>
                        </a:rPr>
                        <a:t>Special fund request from General Services Div.</a:t>
                      </a:r>
                      <a:endParaRPr lang="en-US" sz="140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tc>
                  <a:txBody>
                    <a:bodyPr/>
                    <a:lstStyle/>
                    <a:p>
                      <a:pPr marL="0" marR="0" algn="ctr">
                        <a:spcBef>
                          <a:spcPts val="0"/>
                        </a:spcBef>
                        <a:spcAft>
                          <a:spcPts val="0"/>
                        </a:spcAft>
                      </a:pPr>
                      <a:r>
                        <a:rPr lang="en-PH" sz="1400" dirty="0">
                          <a:solidFill>
                            <a:srgbClr val="000000"/>
                          </a:solidFill>
                          <a:effectLst/>
                          <a:latin typeface="+mn-lt"/>
                          <a:ea typeface="Calibri" panose="020F0502020204030204" pitchFamily="34" charset="0"/>
                          <a:cs typeface="Times New Roman" panose="02020603050405020304" pitchFamily="18" charset="0"/>
                        </a:rPr>
                        <a:t>2</a:t>
                      </a:r>
                      <a:r>
                        <a:rPr lang="en-PH" sz="1400" baseline="30000" dirty="0">
                          <a:solidFill>
                            <a:srgbClr val="000000"/>
                          </a:solidFill>
                          <a:effectLst/>
                          <a:latin typeface="+mn-lt"/>
                          <a:ea typeface="Calibri" panose="020F0502020204030204" pitchFamily="34" charset="0"/>
                          <a:cs typeface="Times New Roman" panose="02020603050405020304" pitchFamily="18" charset="0"/>
                        </a:rPr>
                        <a:t>nd</a:t>
                      </a:r>
                      <a:r>
                        <a:rPr lang="en-PH" sz="1400" dirty="0">
                          <a:solidFill>
                            <a:srgbClr val="000000"/>
                          </a:solidFill>
                          <a:effectLst/>
                          <a:latin typeface="+mn-lt"/>
                          <a:ea typeface="Calibri" panose="020F0502020204030204" pitchFamily="34" charset="0"/>
                          <a:cs typeface="Times New Roman" panose="02020603050405020304" pitchFamily="18" charset="0"/>
                        </a:rPr>
                        <a:t> week of September 2020</a:t>
                      </a:r>
                      <a:endParaRPr lang="en-US" sz="1400" dirty="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tc>
                  <a:txBody>
                    <a:bodyPr/>
                    <a:lstStyle/>
                    <a:p>
                      <a:pPr marL="0" marR="0" lvl="0" indent="0" algn="l" defTabSz="1042688" rtl="0" eaLnBrk="1" fontAlgn="auto" latinLnBrk="0" hangingPunct="1">
                        <a:lnSpc>
                          <a:spcPct val="107000"/>
                        </a:lnSpc>
                        <a:spcBef>
                          <a:spcPts val="0"/>
                        </a:spcBef>
                        <a:spcAft>
                          <a:spcPts val="0"/>
                        </a:spcAft>
                        <a:buClrTx/>
                        <a:buSzTx/>
                        <a:buFontTx/>
                        <a:buNone/>
                        <a:tabLst/>
                        <a:defRPr/>
                      </a:pPr>
                      <a:r>
                        <a:rPr lang="en-US" sz="1200" dirty="0">
                          <a:effectLst/>
                          <a:latin typeface="+mn-lt"/>
                        </a:rPr>
                        <a:t> </a:t>
                      </a:r>
                      <a:r>
                        <a:rPr lang="en-PH" sz="1200" i="1" dirty="0">
                          <a:effectLst/>
                          <a:latin typeface="+mn-lt"/>
                          <a:ea typeface="Calibri" panose="020F0502020204030204" pitchFamily="34" charset="0"/>
                          <a:cs typeface="Times New Roman" panose="02020603050405020304" pitchFamily="18" charset="0"/>
                        </a:rPr>
                        <a:t>To be filled in once activity completed</a:t>
                      </a:r>
                      <a:endParaRPr lang="en-US" sz="1200" i="1" dirty="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200" dirty="0">
                        <a:effectLst/>
                        <a:latin typeface="+mn-lt"/>
                        <a:ea typeface="Calibri" panose="020F0502020204030204" pitchFamily="34" charset="0"/>
                        <a:cs typeface="Times New Roman" panose="02020603050405020304" pitchFamily="18" charset="0"/>
                      </a:endParaRPr>
                    </a:p>
                  </a:txBody>
                  <a:tcPr marL="60150" marR="60150" marT="0" marB="0">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tcPr>
                </a:tc>
                <a:extLst>
                  <a:ext uri="{0D108BD9-81ED-4DB2-BD59-A6C34878D82A}">
                    <a16:rowId xmlns:a16="http://schemas.microsoft.com/office/drawing/2014/main" val="1494652215"/>
                  </a:ext>
                </a:extLst>
              </a:tr>
            </a:tbl>
          </a:graphicData>
        </a:graphic>
      </p:graphicFrame>
      <p:sp>
        <p:nvSpPr>
          <p:cNvPr id="3" name="Title 4">
            <a:extLst>
              <a:ext uri="{FF2B5EF4-FFF2-40B4-BE49-F238E27FC236}">
                <a16:creationId xmlns:a16="http://schemas.microsoft.com/office/drawing/2014/main" id="{F51E8BE8-E80F-415E-B5DF-B18660219A21}"/>
              </a:ext>
            </a:extLst>
          </p:cNvPr>
          <p:cNvSpPr>
            <a:spLocks noGrp="1"/>
          </p:cNvSpPr>
          <p:nvPr>
            <p:ph type="title"/>
          </p:nvPr>
        </p:nvSpPr>
        <p:spPr>
          <a:xfrm>
            <a:off x="267335" y="73874"/>
            <a:ext cx="9624060" cy="1002506"/>
          </a:xfrm>
        </p:spPr>
        <p:txBody>
          <a:bodyPr anchor="ctr">
            <a:normAutofit/>
          </a:bodyPr>
          <a:lstStyle/>
          <a:p>
            <a:r>
              <a:rPr lang="en-GB" b="1" dirty="0">
                <a:solidFill>
                  <a:srgbClr val="009CDE"/>
                </a:solidFill>
              </a:rPr>
              <a:t>Sample improvement plan </a:t>
            </a:r>
            <a:endParaRPr lang="en-US" b="1" dirty="0">
              <a:solidFill>
                <a:srgbClr val="009CDE"/>
              </a:solidFill>
            </a:endParaRPr>
          </a:p>
        </p:txBody>
      </p:sp>
    </p:spTree>
    <p:extLst>
      <p:ext uri="{BB962C8B-B14F-4D97-AF65-F5344CB8AC3E}">
        <p14:creationId xmlns:p14="http://schemas.microsoft.com/office/powerpoint/2010/main" val="32690982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5984" y="1159391"/>
            <a:ext cx="10537416" cy="4988333"/>
          </a:xfrm>
        </p:spPr>
        <p:txBody>
          <a:bodyPr/>
          <a:lstStyle/>
          <a:p>
            <a:pPr marL="410847" indent="-320352">
              <a:spcBef>
                <a:spcPts val="1518"/>
              </a:spcBef>
              <a:buFont typeface="Arial" pitchFamily="34" charset="0"/>
              <a:buChar char="•"/>
            </a:pPr>
            <a:r>
              <a:rPr lang="en-GB" sz="2400" dirty="0">
                <a:ea typeface="ＭＳ Ｐゴシック" pitchFamily="34" charset="-128"/>
              </a:rPr>
              <a:t>Building new infrastructure or </a:t>
            </a:r>
            <a:r>
              <a:rPr lang="en-GB" sz="2400" b="1" dirty="0">
                <a:ea typeface="ＭＳ Ｐゴシック" pitchFamily="34" charset="-128"/>
              </a:rPr>
              <a:t>repairing old infrastructure </a:t>
            </a:r>
            <a:r>
              <a:rPr lang="en-GB" sz="2400" dirty="0">
                <a:ea typeface="ＭＳ Ｐゴシック" pitchFamily="34" charset="-128"/>
              </a:rPr>
              <a:t>(fixing taps) considering key </a:t>
            </a:r>
            <a:r>
              <a:rPr lang="en-GB" sz="2400" b="1" dirty="0">
                <a:ea typeface="ＭＳ Ｐゴシック" pitchFamily="34" charset="-128"/>
              </a:rPr>
              <a:t>climate variability </a:t>
            </a:r>
            <a:r>
              <a:rPr lang="en-GB" sz="2400" dirty="0">
                <a:ea typeface="ＭＳ Ｐゴシック" pitchFamily="34" charset="-128"/>
              </a:rPr>
              <a:t>and changing hazards (e.g. exposure to flooding, cyclones, increase of water temperature or sea-level raise); </a:t>
            </a:r>
            <a:endParaRPr lang="en-US" sz="2400" dirty="0">
              <a:ea typeface="ＭＳ Ｐゴシック" pitchFamily="34" charset="-128"/>
            </a:endParaRPr>
          </a:p>
          <a:p>
            <a:pPr marL="410847" indent="-320352">
              <a:spcBef>
                <a:spcPts val="1518"/>
              </a:spcBef>
              <a:buFont typeface="Arial" pitchFamily="34" charset="0"/>
              <a:buChar char="•"/>
            </a:pPr>
            <a:r>
              <a:rPr lang="en-GB" sz="2400" dirty="0">
                <a:ea typeface="ＭＳ Ｐゴシック" pitchFamily="34" charset="-128"/>
              </a:rPr>
              <a:t>Clearing away broken equipment </a:t>
            </a:r>
          </a:p>
          <a:p>
            <a:pPr marL="410847" indent="-320352">
              <a:spcBef>
                <a:spcPts val="1518"/>
              </a:spcBef>
              <a:buFont typeface="Arial" pitchFamily="34" charset="0"/>
              <a:buChar char="•"/>
            </a:pPr>
            <a:r>
              <a:rPr lang="en-GB" sz="2400" dirty="0">
                <a:ea typeface="ＭＳ Ｐゴシック" pitchFamily="34" charset="-128"/>
              </a:rPr>
              <a:t>Reviewing protocols and SOPs </a:t>
            </a:r>
          </a:p>
          <a:p>
            <a:pPr marL="410847" indent="-320352">
              <a:spcBef>
                <a:spcPts val="1518"/>
              </a:spcBef>
              <a:buFont typeface="Arial" pitchFamily="34" charset="0"/>
              <a:buChar char="•"/>
            </a:pPr>
            <a:r>
              <a:rPr lang="en-GB" sz="2400" dirty="0">
                <a:ea typeface="ＭＳ Ｐゴシック" pitchFamily="34" charset="-128"/>
              </a:rPr>
              <a:t>Staff training in new techniques or procedures as well as impacts posed by climate variability and change</a:t>
            </a:r>
            <a:endParaRPr lang="en-US" sz="2400" dirty="0">
              <a:ea typeface="ＭＳ Ｐゴシック" pitchFamily="34" charset="-128"/>
            </a:endParaRPr>
          </a:p>
          <a:p>
            <a:pPr marL="410847" indent="-320352">
              <a:spcBef>
                <a:spcPts val="1518"/>
              </a:spcBef>
              <a:buFont typeface="Arial" pitchFamily="34" charset="0"/>
              <a:buChar char="•"/>
            </a:pPr>
            <a:r>
              <a:rPr lang="en-GB" sz="2400" dirty="0">
                <a:ea typeface="ＭＳ Ｐゴシック" pitchFamily="34" charset="-128"/>
              </a:rPr>
              <a:t>Improving management methods</a:t>
            </a:r>
          </a:p>
          <a:p>
            <a:pPr marL="521252" indent="-521252">
              <a:buFontTx/>
              <a:buChar char="•"/>
            </a:pPr>
            <a:r>
              <a:rPr lang="en-GB" sz="2400" b="1" dirty="0">
                <a:ea typeface="ＭＳ Ｐゴシック" pitchFamily="34" charset="-128"/>
              </a:rPr>
              <a:t>Simple, low cost improvements can still have a big impact</a:t>
            </a:r>
          </a:p>
          <a:p>
            <a:pPr marL="521252" indent="-521252">
              <a:buFontTx/>
              <a:buChar char="•"/>
            </a:pPr>
            <a:r>
              <a:rPr lang="en-GB" sz="2400" b="1" dirty="0">
                <a:ea typeface="ＭＳ Ｐゴシック" pitchFamily="34" charset="-128"/>
              </a:rPr>
              <a:t>Imagination and creativity may be needed</a:t>
            </a:r>
          </a:p>
          <a:p>
            <a:pPr marL="410847" indent="-320352">
              <a:spcBef>
                <a:spcPts val="1518"/>
              </a:spcBef>
            </a:pPr>
            <a:endParaRPr lang="en-GB" sz="2400" dirty="0">
              <a:ea typeface="ＭＳ Ｐゴシック" pitchFamily="34" charset="-128"/>
            </a:endParaRPr>
          </a:p>
        </p:txBody>
      </p:sp>
      <p:sp>
        <p:nvSpPr>
          <p:cNvPr id="5" name="Title 1"/>
          <p:cNvSpPr txBox="1">
            <a:spLocks/>
          </p:cNvSpPr>
          <p:nvPr/>
        </p:nvSpPr>
        <p:spPr bwMode="auto">
          <a:xfrm>
            <a:off x="371285" y="174710"/>
            <a:ext cx="9622204" cy="9846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lIns="102608" tIns="53357" rIns="102608" bIns="53357" anchor="ctr"/>
          <a:lstStyle/>
          <a:p>
            <a:pPr marL="0" marR="0" lvl="0" indent="0" algn="l" defTabSz="914400" rtl="1" eaLnBrk="0" fontAlgn="base" latinLnBrk="0" hangingPunct="0">
              <a:lnSpc>
                <a:spcPct val="100000"/>
              </a:lnSpc>
              <a:spcBef>
                <a:spcPct val="0"/>
              </a:spcBef>
              <a:spcAft>
                <a:spcPct val="0"/>
              </a:spcAft>
              <a:buClrTx/>
              <a:buSzTx/>
              <a:buFontTx/>
              <a:buNone/>
              <a:tabLst/>
              <a:defRPr/>
            </a:pPr>
            <a:r>
              <a:rPr kumimoji="0" lang="en-US" sz="3100" b="1" i="0" u="none" strike="noStrike" kern="1200" cap="none" spc="0" normalizeH="0" baseline="0" noProof="0" dirty="0">
                <a:ln>
                  <a:noFill/>
                </a:ln>
                <a:solidFill>
                  <a:srgbClr val="1E7FB8"/>
                </a:solidFill>
                <a:effectLst/>
                <a:uLnTx/>
                <a:uFillTx/>
                <a:latin typeface="Ebrima"/>
                <a:ea typeface="+mn-ea"/>
                <a:cs typeface="Arial" pitchFamily="34" charset="0"/>
              </a:rPr>
              <a:t>Incremental improvements</a:t>
            </a:r>
          </a:p>
        </p:txBody>
      </p:sp>
    </p:spTree>
    <p:extLst>
      <p:ext uri="{BB962C8B-B14F-4D97-AF65-F5344CB8AC3E}">
        <p14:creationId xmlns:p14="http://schemas.microsoft.com/office/powerpoint/2010/main" val="5216274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19605B-2183-498E-94CD-10BCE9ADF484}"/>
              </a:ext>
            </a:extLst>
          </p:cNvPr>
          <p:cNvSpPr>
            <a:spLocks noGrp="1"/>
          </p:cNvSpPr>
          <p:nvPr>
            <p:ph type="title"/>
          </p:nvPr>
        </p:nvSpPr>
        <p:spPr/>
        <p:txBody>
          <a:bodyPr/>
          <a:lstStyle/>
          <a:p>
            <a:r>
              <a:rPr lang="en-US" dirty="0"/>
              <a:t>Word game: “Just a minute”</a:t>
            </a:r>
          </a:p>
        </p:txBody>
      </p:sp>
      <p:sp>
        <p:nvSpPr>
          <p:cNvPr id="3" name="Content Placeholder 2">
            <a:extLst>
              <a:ext uri="{FF2B5EF4-FFF2-40B4-BE49-F238E27FC236}">
                <a16:creationId xmlns:a16="http://schemas.microsoft.com/office/drawing/2014/main" id="{515FF7AC-2DC5-49FE-BD02-D109E7E4D4A6}"/>
              </a:ext>
            </a:extLst>
          </p:cNvPr>
          <p:cNvSpPr>
            <a:spLocks noGrp="1"/>
          </p:cNvSpPr>
          <p:nvPr>
            <p:ph idx="1"/>
          </p:nvPr>
        </p:nvSpPr>
        <p:spPr/>
        <p:txBody>
          <a:bodyPr/>
          <a:lstStyle/>
          <a:p>
            <a:pPr marL="342900" indent="-342900">
              <a:spcBef>
                <a:spcPts val="0"/>
              </a:spcBef>
              <a:spcAft>
                <a:spcPts val="0"/>
              </a:spcAft>
              <a:buFont typeface="Arial" panose="020B0604020202020204" pitchFamily="34" charset="0"/>
              <a:buChar char="•"/>
            </a:pPr>
            <a:r>
              <a:rPr lang="en-US" sz="2400" dirty="0">
                <a:solidFill>
                  <a:srgbClr val="09164D"/>
                </a:solidFill>
              </a:rPr>
              <a:t>Turn to the person next to you. </a:t>
            </a:r>
          </a:p>
          <a:p>
            <a:pPr marL="342900" indent="-342900">
              <a:spcBef>
                <a:spcPts val="0"/>
              </a:spcBef>
              <a:spcAft>
                <a:spcPts val="0"/>
              </a:spcAft>
              <a:buFont typeface="Arial" panose="020B0604020202020204" pitchFamily="34" charset="0"/>
              <a:buChar char="•"/>
            </a:pPr>
            <a:r>
              <a:rPr lang="en-US" sz="2400" dirty="0">
                <a:solidFill>
                  <a:srgbClr val="09164D"/>
                </a:solidFill>
              </a:rPr>
              <a:t>Pick one person to speak, the other person will time. </a:t>
            </a:r>
          </a:p>
          <a:p>
            <a:pPr marL="342900" indent="-342900">
              <a:spcBef>
                <a:spcPts val="0"/>
              </a:spcBef>
              <a:spcAft>
                <a:spcPts val="0"/>
              </a:spcAft>
              <a:buFont typeface="Arial" panose="020B0604020202020204" pitchFamily="34" charset="0"/>
              <a:buChar char="•"/>
            </a:pPr>
            <a:r>
              <a:rPr lang="en-US" sz="2400" dirty="0">
                <a:solidFill>
                  <a:srgbClr val="09164D"/>
                </a:solidFill>
              </a:rPr>
              <a:t>Explain to your partner, for </a:t>
            </a:r>
            <a:r>
              <a:rPr lang="en-US" sz="2400" u="sng" dirty="0">
                <a:solidFill>
                  <a:srgbClr val="09164D"/>
                </a:solidFill>
              </a:rPr>
              <a:t>one minute:</a:t>
            </a:r>
          </a:p>
          <a:p>
            <a:r>
              <a:rPr lang="en-US" sz="3200" b="1" dirty="0">
                <a:solidFill>
                  <a:srgbClr val="FF00FF"/>
                </a:solidFill>
                <a:ea typeface="+mj-ea"/>
                <a:cs typeface="+mj-cs"/>
              </a:rPr>
              <a:t>Why is having adequate WASH services in health care facilities important?</a:t>
            </a:r>
            <a:r>
              <a:rPr lang="en-US" sz="2400" b="1" dirty="0">
                <a:solidFill>
                  <a:srgbClr val="09164D"/>
                </a:solidFill>
              </a:rPr>
              <a:t> </a:t>
            </a:r>
          </a:p>
          <a:p>
            <a:r>
              <a:rPr lang="en-US" sz="2400" dirty="0">
                <a:solidFill>
                  <a:srgbClr val="09164D"/>
                </a:solidFill>
              </a:rPr>
              <a:t>You may NOT: </a:t>
            </a:r>
          </a:p>
          <a:p>
            <a:pPr marL="285750" indent="-285750">
              <a:spcBef>
                <a:spcPts val="0"/>
              </a:spcBef>
              <a:spcAft>
                <a:spcPts val="0"/>
              </a:spcAft>
              <a:buFont typeface="Arial" panose="020B0604020202020204" pitchFamily="34" charset="0"/>
              <a:buChar char="•"/>
            </a:pPr>
            <a:r>
              <a:rPr lang="en-US" sz="2400" dirty="0">
                <a:solidFill>
                  <a:srgbClr val="09164D"/>
                </a:solidFill>
              </a:rPr>
              <a:t>Hesitate (um…. </a:t>
            </a:r>
            <a:r>
              <a:rPr lang="en-US" sz="2400" dirty="0" err="1">
                <a:solidFill>
                  <a:srgbClr val="09164D"/>
                </a:solidFill>
              </a:rPr>
              <a:t>er</a:t>
            </a:r>
            <a:r>
              <a:rPr lang="en-US" sz="2400" dirty="0">
                <a:solidFill>
                  <a:srgbClr val="09164D"/>
                </a:solidFill>
              </a:rPr>
              <a:t>…. hmmm….)</a:t>
            </a:r>
          </a:p>
          <a:p>
            <a:pPr marL="285750" indent="-285750">
              <a:spcBef>
                <a:spcPts val="0"/>
              </a:spcBef>
              <a:spcAft>
                <a:spcPts val="0"/>
              </a:spcAft>
              <a:buFont typeface="Arial" panose="020B0604020202020204" pitchFamily="34" charset="0"/>
              <a:buChar char="•"/>
            </a:pPr>
            <a:r>
              <a:rPr lang="en-US" sz="2400" dirty="0">
                <a:solidFill>
                  <a:srgbClr val="09164D"/>
                </a:solidFill>
              </a:rPr>
              <a:t>Deviate (go off topic) </a:t>
            </a:r>
          </a:p>
          <a:p>
            <a:pPr marL="285750" indent="-285750">
              <a:spcBef>
                <a:spcPts val="0"/>
              </a:spcBef>
              <a:spcAft>
                <a:spcPts val="0"/>
              </a:spcAft>
              <a:buFont typeface="Arial" panose="020B0604020202020204" pitchFamily="34" charset="0"/>
              <a:buChar char="•"/>
            </a:pPr>
            <a:r>
              <a:rPr lang="en-US" sz="2400" dirty="0">
                <a:solidFill>
                  <a:srgbClr val="09164D"/>
                </a:solidFill>
              </a:rPr>
              <a:t>Repeat yourself </a:t>
            </a:r>
          </a:p>
        </p:txBody>
      </p:sp>
      <p:sp>
        <p:nvSpPr>
          <p:cNvPr id="6" name="Slide Number Placeholder 5">
            <a:extLst>
              <a:ext uri="{FF2B5EF4-FFF2-40B4-BE49-F238E27FC236}">
                <a16:creationId xmlns:a16="http://schemas.microsoft.com/office/drawing/2014/main" id="{7547B9AB-BD1F-4E93-B378-BF0BDA8AC64D}"/>
              </a:ext>
            </a:extLst>
          </p:cNvPr>
          <p:cNvSpPr>
            <a:spLocks noGrp="1"/>
          </p:cNvSpPr>
          <p:nvPr>
            <p:ph type="sldNum" sz="quarter" idx="12"/>
          </p:nvPr>
        </p:nvSpPr>
        <p:spPr/>
        <p:txBody>
          <a:bodyPr/>
          <a:lstStyle/>
          <a:p>
            <a:pPr>
              <a:defRPr/>
            </a:pPr>
            <a:fld id="{A73939FE-7BC6-42BD-B27E-1F76D60FE7C3}" type="slidenum">
              <a:rPr lang="en-GB" smtClean="0">
                <a:solidFill>
                  <a:prstClr val="black"/>
                </a:solidFill>
              </a:rPr>
              <a:pPr>
                <a:defRPr/>
              </a:pPr>
              <a:t>5</a:t>
            </a:fld>
            <a:endParaRPr lang="en-GB">
              <a:solidFill>
                <a:prstClr val="black"/>
              </a:solidFill>
            </a:endParaRPr>
          </a:p>
        </p:txBody>
      </p:sp>
      <p:grpSp>
        <p:nvGrpSpPr>
          <p:cNvPr id="7" name="Group 6">
            <a:extLst>
              <a:ext uri="{FF2B5EF4-FFF2-40B4-BE49-F238E27FC236}">
                <a16:creationId xmlns:a16="http://schemas.microsoft.com/office/drawing/2014/main" id="{2C96C34B-509C-46FE-808E-2AD8112E4BFF}"/>
              </a:ext>
            </a:extLst>
          </p:cNvPr>
          <p:cNvGrpSpPr/>
          <p:nvPr/>
        </p:nvGrpSpPr>
        <p:grpSpPr>
          <a:xfrm>
            <a:off x="9085141" y="276630"/>
            <a:ext cx="1608259" cy="1716355"/>
            <a:chOff x="10475415" y="275913"/>
            <a:chExt cx="1458677" cy="1556719"/>
          </a:xfrm>
        </p:grpSpPr>
        <p:pic>
          <p:nvPicPr>
            <p:cNvPr id="8" name="Picture 7">
              <a:extLst>
                <a:ext uri="{FF2B5EF4-FFF2-40B4-BE49-F238E27FC236}">
                  <a16:creationId xmlns:a16="http://schemas.microsoft.com/office/drawing/2014/main" id="{06C79328-45A0-4EA0-BAF7-16532866B22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727487" y="275913"/>
              <a:ext cx="1030462" cy="1030462"/>
            </a:xfrm>
            <a:prstGeom prst="rect">
              <a:avLst/>
            </a:prstGeom>
          </p:spPr>
        </p:pic>
        <p:sp>
          <p:nvSpPr>
            <p:cNvPr id="9" name="Content Placeholder 2">
              <a:extLst>
                <a:ext uri="{FF2B5EF4-FFF2-40B4-BE49-F238E27FC236}">
                  <a16:creationId xmlns:a16="http://schemas.microsoft.com/office/drawing/2014/main" id="{86BA8EE2-5875-4D45-97DC-4F84B630EB1E}"/>
                </a:ext>
              </a:extLst>
            </p:cNvPr>
            <p:cNvSpPr txBox="1">
              <a:spLocks/>
            </p:cNvSpPr>
            <p:nvPr/>
          </p:nvSpPr>
          <p:spPr>
            <a:xfrm>
              <a:off x="10475415" y="1279626"/>
              <a:ext cx="1458677" cy="553006"/>
            </a:xfrm>
            <a:prstGeom prst="rect">
              <a:avLst/>
            </a:prstGeom>
          </p:spPr>
          <p:txBody>
            <a:bodyPr vert="horz" lIns="100817" tIns="50408" rIns="100817" bIns="50408"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87" dirty="0">
                  <a:solidFill>
                    <a:srgbClr val="002060"/>
                  </a:solidFill>
                  <a:latin typeface="Arial" panose="020B0604020202020204" pitchFamily="34" charset="0"/>
                  <a:cs typeface="Arial" panose="020B0604020202020204" pitchFamily="34" charset="0"/>
                </a:rPr>
                <a:t>3 mins</a:t>
              </a:r>
            </a:p>
          </p:txBody>
        </p:sp>
      </p:grpSp>
      <p:sp>
        <p:nvSpPr>
          <p:cNvPr id="5" name="Rectangle 4">
            <a:extLst>
              <a:ext uri="{FF2B5EF4-FFF2-40B4-BE49-F238E27FC236}">
                <a16:creationId xmlns:a16="http://schemas.microsoft.com/office/drawing/2014/main" id="{FF4E12D1-17ED-4324-A363-70F80EDC96BB}"/>
              </a:ext>
            </a:extLst>
          </p:cNvPr>
          <p:cNvSpPr/>
          <p:nvPr/>
        </p:nvSpPr>
        <p:spPr>
          <a:xfrm>
            <a:off x="194206" y="1183215"/>
            <a:ext cx="9439761" cy="707886"/>
          </a:xfrm>
          <a:prstGeom prst="rect">
            <a:avLst/>
          </a:prstGeom>
        </p:spPr>
        <p:txBody>
          <a:bodyPr wrap="square">
            <a:spAutoFit/>
          </a:bodyPr>
          <a:lstStyle/>
          <a:p>
            <a:pPr rtl="0"/>
            <a:r>
              <a:rPr lang="en-US" sz="2000" b="0" i="1" dirty="0"/>
              <a:t>Note: this works best for face to face audiences. A different “ice-breaker” may be required for virtual audiences </a:t>
            </a:r>
          </a:p>
        </p:txBody>
      </p:sp>
    </p:spTree>
    <p:extLst>
      <p:ext uri="{BB962C8B-B14F-4D97-AF65-F5344CB8AC3E}">
        <p14:creationId xmlns:p14="http://schemas.microsoft.com/office/powerpoint/2010/main" val="17403235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txBox="1">
            <a:spLocks/>
          </p:cNvSpPr>
          <p:nvPr/>
        </p:nvSpPr>
        <p:spPr bwMode="auto">
          <a:xfrm>
            <a:off x="336028" y="367562"/>
            <a:ext cx="10231133" cy="840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251" tIns="52125" rIns="104251" bIns="52125" anchor="ctr"/>
          <a:lstStyle>
            <a:lvl1pPr>
              <a:defRPr sz="2100">
                <a:solidFill>
                  <a:schemeClr val="tx1"/>
                </a:solidFill>
                <a:latin typeface="Calibri" pitchFamily="34" charset="0"/>
                <a:ea typeface="ＭＳ Ｐゴシック" pitchFamily="34" charset="-128"/>
              </a:defRPr>
            </a:lvl1pPr>
            <a:lvl2pPr marL="742950" indent="-285750">
              <a:defRPr>
                <a:solidFill>
                  <a:schemeClr val="tx1"/>
                </a:solidFill>
                <a:latin typeface="Calibri" pitchFamily="34" charset="0"/>
                <a:ea typeface="ＭＳ Ｐゴシック" pitchFamily="34" charset="-128"/>
              </a:defRPr>
            </a:lvl2pPr>
            <a:lvl3pPr marL="1143000" indent="-228600">
              <a:defRPr sz="1500">
                <a:solidFill>
                  <a:schemeClr val="tx1"/>
                </a:solidFill>
                <a:latin typeface="Calibri" pitchFamily="34" charset="0"/>
                <a:ea typeface="ＭＳ Ｐゴシック" pitchFamily="34" charset="-128"/>
              </a:defRPr>
            </a:lvl3pPr>
            <a:lvl4pPr marL="1600200" indent="-228600">
              <a:defRPr sz="1300">
                <a:solidFill>
                  <a:schemeClr val="tx1"/>
                </a:solidFill>
                <a:latin typeface="Calibri" pitchFamily="34" charset="0"/>
                <a:ea typeface="ＭＳ Ｐゴシック" pitchFamily="34" charset="-128"/>
              </a:defRPr>
            </a:lvl4pPr>
            <a:lvl5pPr marL="2057400" indent="-228600">
              <a:defRPr sz="1300">
                <a:solidFill>
                  <a:schemeClr val="tx1"/>
                </a:solidFill>
                <a:latin typeface="Calibri" pitchFamily="34" charset="0"/>
                <a:ea typeface="ＭＳ Ｐゴシック" pitchFamily="34" charset="-128"/>
              </a:defRPr>
            </a:lvl5pPr>
            <a:lvl6pPr marL="2514600" indent="-228600" eaLnBrk="0" fontAlgn="base" hangingPunct="0">
              <a:spcAft>
                <a:spcPct val="0"/>
              </a:spcAft>
              <a:defRPr sz="1300">
                <a:solidFill>
                  <a:schemeClr val="tx1"/>
                </a:solidFill>
                <a:latin typeface="Calibri" pitchFamily="34" charset="0"/>
                <a:ea typeface="ＭＳ Ｐゴシック" pitchFamily="34" charset="-128"/>
              </a:defRPr>
            </a:lvl6pPr>
            <a:lvl7pPr marL="2971800" indent="-228600" eaLnBrk="0" fontAlgn="base" hangingPunct="0">
              <a:spcAft>
                <a:spcPct val="0"/>
              </a:spcAft>
              <a:defRPr sz="1300">
                <a:solidFill>
                  <a:schemeClr val="tx1"/>
                </a:solidFill>
                <a:latin typeface="Calibri" pitchFamily="34" charset="0"/>
                <a:ea typeface="ＭＳ Ｐゴシック" pitchFamily="34" charset="-128"/>
              </a:defRPr>
            </a:lvl7pPr>
            <a:lvl8pPr marL="3429000" indent="-228600" eaLnBrk="0" fontAlgn="base" hangingPunct="0">
              <a:spcAft>
                <a:spcPct val="0"/>
              </a:spcAft>
              <a:defRPr sz="1300">
                <a:solidFill>
                  <a:schemeClr val="tx1"/>
                </a:solidFill>
                <a:latin typeface="Calibri" pitchFamily="34" charset="0"/>
                <a:ea typeface="ＭＳ Ｐゴシック" pitchFamily="34" charset="-128"/>
              </a:defRPr>
            </a:lvl8pPr>
            <a:lvl9pPr marL="3886200" indent="-228600" eaLnBrk="0" fontAlgn="base" hangingPunct="0">
              <a:spcAft>
                <a:spcPct val="0"/>
              </a:spcAft>
              <a:defRPr sz="13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100" b="1" i="0" u="none" strike="noStrike" kern="1200" cap="none" spc="0" normalizeH="0" baseline="0" noProof="0" dirty="0">
                <a:ln>
                  <a:noFill/>
                </a:ln>
                <a:solidFill>
                  <a:srgbClr val="0092CC"/>
                </a:solidFill>
                <a:effectLst/>
                <a:uLnTx/>
                <a:uFillTx/>
                <a:latin typeface="Ebrima"/>
                <a:ea typeface="ＭＳ Ｐゴシック" pitchFamily="34" charset="-128"/>
                <a:cs typeface="Arial" charset="0"/>
              </a:rPr>
              <a:t>Improvements in Chad: extremely low-resource setting</a:t>
            </a:r>
          </a:p>
        </p:txBody>
      </p:sp>
      <p:pic>
        <p:nvPicPr>
          <p:cNvPr id="37891"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auto">
          <a:xfrm>
            <a:off x="7223617" y="1510477"/>
            <a:ext cx="3428943" cy="26561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2" name="Picture 5"/>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46317" y="1510477"/>
            <a:ext cx="3803281" cy="23838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bwMode="auto">
          <a:xfrm>
            <a:off x="3933043" y="1495491"/>
            <a:ext cx="3153210" cy="355548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4" name="TextBox 1"/>
          <p:cNvSpPr txBox="1">
            <a:spLocks noChangeArrowheads="1"/>
          </p:cNvSpPr>
          <p:nvPr/>
        </p:nvSpPr>
        <p:spPr bwMode="auto">
          <a:xfrm>
            <a:off x="207445" y="4512048"/>
            <a:ext cx="3117533" cy="133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4251" tIns="52125" rIns="104251" bIns="52125">
            <a:spAutoFit/>
          </a:bodyPr>
          <a:lstStyle>
            <a:lvl1pPr>
              <a:defRPr sz="2100">
                <a:solidFill>
                  <a:schemeClr val="tx1"/>
                </a:solidFill>
                <a:latin typeface="Calibri" pitchFamily="34" charset="0"/>
                <a:ea typeface="ＭＳ Ｐゴシック" pitchFamily="34" charset="-128"/>
              </a:defRPr>
            </a:lvl1pPr>
            <a:lvl2pPr marL="742950" indent="-285750">
              <a:defRPr>
                <a:solidFill>
                  <a:schemeClr val="tx1"/>
                </a:solidFill>
                <a:latin typeface="Calibri" pitchFamily="34" charset="0"/>
                <a:ea typeface="ＭＳ Ｐゴシック" pitchFamily="34" charset="-128"/>
              </a:defRPr>
            </a:lvl2pPr>
            <a:lvl3pPr marL="1143000" indent="-228600">
              <a:defRPr sz="1500">
                <a:solidFill>
                  <a:schemeClr val="tx1"/>
                </a:solidFill>
                <a:latin typeface="Calibri" pitchFamily="34" charset="0"/>
                <a:ea typeface="ＭＳ Ｐゴシック" pitchFamily="34" charset="-128"/>
              </a:defRPr>
            </a:lvl3pPr>
            <a:lvl4pPr marL="1600200" indent="-228600">
              <a:defRPr sz="1300">
                <a:solidFill>
                  <a:schemeClr val="tx1"/>
                </a:solidFill>
                <a:latin typeface="Calibri" pitchFamily="34" charset="0"/>
                <a:ea typeface="ＭＳ Ｐゴシック" pitchFamily="34" charset="-128"/>
              </a:defRPr>
            </a:lvl4pPr>
            <a:lvl5pPr marL="2057400" indent="-228600">
              <a:defRPr sz="1300">
                <a:solidFill>
                  <a:schemeClr val="tx1"/>
                </a:solidFill>
                <a:latin typeface="Calibri" pitchFamily="34" charset="0"/>
                <a:ea typeface="ＭＳ Ｐゴシック" pitchFamily="34" charset="-128"/>
              </a:defRPr>
            </a:lvl5pPr>
            <a:lvl6pPr marL="2514600" indent="-228600" eaLnBrk="0" fontAlgn="base" hangingPunct="0">
              <a:spcAft>
                <a:spcPct val="0"/>
              </a:spcAft>
              <a:defRPr sz="1300">
                <a:solidFill>
                  <a:schemeClr val="tx1"/>
                </a:solidFill>
                <a:latin typeface="Calibri" pitchFamily="34" charset="0"/>
                <a:ea typeface="ＭＳ Ｐゴシック" pitchFamily="34" charset="-128"/>
              </a:defRPr>
            </a:lvl6pPr>
            <a:lvl7pPr marL="2971800" indent="-228600" eaLnBrk="0" fontAlgn="base" hangingPunct="0">
              <a:spcAft>
                <a:spcPct val="0"/>
              </a:spcAft>
              <a:defRPr sz="1300">
                <a:solidFill>
                  <a:schemeClr val="tx1"/>
                </a:solidFill>
                <a:latin typeface="Calibri" pitchFamily="34" charset="0"/>
                <a:ea typeface="ＭＳ Ｐゴシック" pitchFamily="34" charset="-128"/>
              </a:defRPr>
            </a:lvl7pPr>
            <a:lvl8pPr marL="3429000" indent="-228600" eaLnBrk="0" fontAlgn="base" hangingPunct="0">
              <a:spcAft>
                <a:spcPct val="0"/>
              </a:spcAft>
              <a:defRPr sz="1300">
                <a:solidFill>
                  <a:schemeClr val="tx1"/>
                </a:solidFill>
                <a:latin typeface="Calibri" pitchFamily="34" charset="0"/>
                <a:ea typeface="ＭＳ Ｐゴシック" pitchFamily="34" charset="-128"/>
              </a:defRPr>
            </a:lvl8pPr>
            <a:lvl9pPr marL="3886200" indent="-228600" eaLnBrk="0" fontAlgn="base" hangingPunct="0">
              <a:spcAft>
                <a:spcPct val="0"/>
              </a:spcAft>
              <a:defRPr sz="1300">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09164D"/>
                </a:solidFill>
                <a:effectLst/>
                <a:uLnTx/>
                <a:uFillTx/>
                <a:latin typeface="Arial" pitchFamily="34" charset="0"/>
                <a:ea typeface="ＭＳ Ｐゴシック" pitchFamily="34" charset="-128"/>
                <a:cs typeface="Arial" pitchFamily="34" charset="0"/>
              </a:rPr>
              <a:t>Planting plants by HCF entrance </a:t>
            </a:r>
          </a:p>
          <a:p>
            <a:pPr marL="0" marR="0" lvl="0" indent="0" algn="ctr" defTabSz="914400" rtl="1" eaLnBrk="1" fontAlgn="base" latinLnBrk="0" hangingPunct="1">
              <a:lnSpc>
                <a:spcPct val="100000"/>
              </a:lnSpc>
              <a:spcBef>
                <a:spcPct val="0"/>
              </a:spcBef>
              <a:spcAft>
                <a:spcPct val="0"/>
              </a:spcAft>
              <a:buClrTx/>
              <a:buSzTx/>
              <a:buFontTx/>
              <a:buNone/>
              <a:tabLst/>
              <a:defRPr/>
            </a:pPr>
            <a:endParaRPr kumimoji="0" lang="en-US" altLang="en-US" sz="2000" b="1" i="0" u="none" strike="noStrike" kern="1200" cap="none" spc="0" normalizeH="0" baseline="0" noProof="0" dirty="0">
              <a:ln>
                <a:noFill/>
              </a:ln>
              <a:solidFill>
                <a:srgbClr val="09164D"/>
              </a:solidFill>
              <a:effectLst/>
              <a:uLnTx/>
              <a:uFillTx/>
              <a:latin typeface="Arial" pitchFamily="34" charset="0"/>
              <a:ea typeface="ＭＳ Ｐゴシック" pitchFamily="34" charset="-128"/>
              <a:cs typeface="Arial" pitchFamily="34" charset="0"/>
            </a:endParaRPr>
          </a:p>
          <a:p>
            <a:pPr marL="0" marR="0" lvl="0" indent="0" algn="ctr" defTabSz="914400" rtl="1" eaLnBrk="1" fontAlgn="base" latinLnBrk="0" hangingPunct="1">
              <a:lnSpc>
                <a:spcPct val="100000"/>
              </a:lnSpc>
              <a:spcBef>
                <a:spcPct val="0"/>
              </a:spcBef>
              <a:spcAft>
                <a:spcPct val="0"/>
              </a:spcAft>
              <a:buClrTx/>
              <a:buSzTx/>
              <a:buFontTx/>
              <a:buNone/>
              <a:tabLst/>
              <a:defRPr/>
            </a:pPr>
            <a:endParaRPr kumimoji="0" lang="en-US" altLang="en-US" sz="2000" b="1" i="0" u="none" strike="noStrike" kern="1200" cap="none" spc="0" normalizeH="0" baseline="0" noProof="0" dirty="0">
              <a:ln>
                <a:noFill/>
              </a:ln>
              <a:solidFill>
                <a:srgbClr val="09164D"/>
              </a:solidFill>
              <a:effectLst/>
              <a:uLnTx/>
              <a:uFillTx/>
              <a:latin typeface="Arial" pitchFamily="34" charset="0"/>
              <a:ea typeface="ＭＳ Ｐゴシック" pitchFamily="34" charset="-128"/>
              <a:cs typeface="Arial" pitchFamily="34" charset="0"/>
            </a:endParaRPr>
          </a:p>
        </p:txBody>
      </p:sp>
      <p:sp>
        <p:nvSpPr>
          <p:cNvPr id="37895" name="TextBox 2"/>
          <p:cNvSpPr txBox="1">
            <a:spLocks noChangeArrowheads="1"/>
          </p:cNvSpPr>
          <p:nvPr/>
        </p:nvSpPr>
        <p:spPr bwMode="auto">
          <a:xfrm>
            <a:off x="3598812" y="5123051"/>
            <a:ext cx="3487441" cy="133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4251" tIns="52125" rIns="104251" bIns="52125">
            <a:spAutoFit/>
          </a:bodyPr>
          <a:lstStyle>
            <a:lvl1pPr>
              <a:defRPr sz="2100">
                <a:solidFill>
                  <a:schemeClr val="tx1"/>
                </a:solidFill>
                <a:latin typeface="Calibri" pitchFamily="34" charset="0"/>
                <a:ea typeface="ＭＳ Ｐゴシック" pitchFamily="34" charset="-128"/>
              </a:defRPr>
            </a:lvl1pPr>
            <a:lvl2pPr marL="742950" indent="-285750">
              <a:defRPr>
                <a:solidFill>
                  <a:schemeClr val="tx1"/>
                </a:solidFill>
                <a:latin typeface="Calibri" pitchFamily="34" charset="0"/>
                <a:ea typeface="ＭＳ Ｐゴシック" pitchFamily="34" charset="-128"/>
              </a:defRPr>
            </a:lvl2pPr>
            <a:lvl3pPr marL="1143000" indent="-228600">
              <a:defRPr sz="1500">
                <a:solidFill>
                  <a:schemeClr val="tx1"/>
                </a:solidFill>
                <a:latin typeface="Calibri" pitchFamily="34" charset="0"/>
                <a:ea typeface="ＭＳ Ｐゴシック" pitchFamily="34" charset="-128"/>
              </a:defRPr>
            </a:lvl3pPr>
            <a:lvl4pPr marL="1600200" indent="-228600">
              <a:defRPr sz="1300">
                <a:solidFill>
                  <a:schemeClr val="tx1"/>
                </a:solidFill>
                <a:latin typeface="Calibri" pitchFamily="34" charset="0"/>
                <a:ea typeface="ＭＳ Ｐゴシック" pitchFamily="34" charset="-128"/>
              </a:defRPr>
            </a:lvl4pPr>
            <a:lvl5pPr marL="2057400" indent="-228600">
              <a:defRPr sz="1300">
                <a:solidFill>
                  <a:schemeClr val="tx1"/>
                </a:solidFill>
                <a:latin typeface="Calibri" pitchFamily="34" charset="0"/>
                <a:ea typeface="ＭＳ Ｐゴシック" pitchFamily="34" charset="-128"/>
              </a:defRPr>
            </a:lvl5pPr>
            <a:lvl6pPr marL="2514600" indent="-228600" eaLnBrk="0" fontAlgn="base" hangingPunct="0">
              <a:spcAft>
                <a:spcPct val="0"/>
              </a:spcAft>
              <a:defRPr sz="1300">
                <a:solidFill>
                  <a:schemeClr val="tx1"/>
                </a:solidFill>
                <a:latin typeface="Calibri" pitchFamily="34" charset="0"/>
                <a:ea typeface="ＭＳ Ｐゴシック" pitchFamily="34" charset="-128"/>
              </a:defRPr>
            </a:lvl6pPr>
            <a:lvl7pPr marL="2971800" indent="-228600" eaLnBrk="0" fontAlgn="base" hangingPunct="0">
              <a:spcAft>
                <a:spcPct val="0"/>
              </a:spcAft>
              <a:defRPr sz="1300">
                <a:solidFill>
                  <a:schemeClr val="tx1"/>
                </a:solidFill>
                <a:latin typeface="Calibri" pitchFamily="34" charset="0"/>
                <a:ea typeface="ＭＳ Ｐゴシック" pitchFamily="34" charset="-128"/>
              </a:defRPr>
            </a:lvl7pPr>
            <a:lvl8pPr marL="3429000" indent="-228600" eaLnBrk="0" fontAlgn="base" hangingPunct="0">
              <a:spcAft>
                <a:spcPct val="0"/>
              </a:spcAft>
              <a:defRPr sz="1300">
                <a:solidFill>
                  <a:schemeClr val="tx1"/>
                </a:solidFill>
                <a:latin typeface="Calibri" pitchFamily="34" charset="0"/>
                <a:ea typeface="ＭＳ Ｐゴシック" pitchFamily="34" charset="-128"/>
              </a:defRPr>
            </a:lvl8pPr>
            <a:lvl9pPr marL="3886200" indent="-228600" eaLnBrk="0" fontAlgn="base" hangingPunct="0">
              <a:spcAft>
                <a:spcPct val="0"/>
              </a:spcAft>
              <a:defRPr sz="1300">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09164D"/>
                </a:solidFill>
                <a:effectLst/>
                <a:uLnTx/>
                <a:uFillTx/>
                <a:latin typeface="Arial" pitchFamily="34" charset="0"/>
                <a:ea typeface="ＭＳ Ｐゴシック" pitchFamily="34" charset="-128"/>
                <a:cs typeface="Arial" pitchFamily="34" charset="0"/>
              </a:rPr>
              <a:t>Clear signs demonstrating gender separation of latrines  </a:t>
            </a:r>
          </a:p>
          <a:p>
            <a:pPr marL="0" marR="0" lvl="0" indent="0" algn="ctr" defTabSz="914400" rtl="1" eaLnBrk="1" fontAlgn="base" latinLnBrk="0" hangingPunct="1">
              <a:lnSpc>
                <a:spcPct val="100000"/>
              </a:lnSpc>
              <a:spcBef>
                <a:spcPct val="0"/>
              </a:spcBef>
              <a:spcAft>
                <a:spcPct val="0"/>
              </a:spcAft>
              <a:buClrTx/>
              <a:buSzTx/>
              <a:buFontTx/>
              <a:buNone/>
              <a:tabLst/>
              <a:defRPr/>
            </a:pPr>
            <a:endParaRPr kumimoji="0" lang="en-US" altLang="en-US" sz="2000" b="1" i="0" u="none" strike="noStrike" kern="1200" cap="none" spc="0" normalizeH="0" baseline="0" noProof="0" dirty="0">
              <a:ln>
                <a:noFill/>
              </a:ln>
              <a:solidFill>
                <a:srgbClr val="09164D"/>
              </a:solidFill>
              <a:effectLst/>
              <a:uLnTx/>
              <a:uFillTx/>
              <a:latin typeface="Arial" pitchFamily="34" charset="0"/>
              <a:ea typeface="ＭＳ Ｐゴシック" pitchFamily="34" charset="-128"/>
              <a:cs typeface="Arial" pitchFamily="34" charset="0"/>
            </a:endParaRPr>
          </a:p>
        </p:txBody>
      </p:sp>
      <p:sp>
        <p:nvSpPr>
          <p:cNvPr id="37896" name="TextBox 9"/>
          <p:cNvSpPr txBox="1">
            <a:spLocks noChangeArrowheads="1"/>
          </p:cNvSpPr>
          <p:nvPr/>
        </p:nvSpPr>
        <p:spPr bwMode="auto">
          <a:xfrm>
            <a:off x="7368423" y="4459415"/>
            <a:ext cx="3284136" cy="102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251" tIns="52125" rIns="104251" bIns="52125">
            <a:spAutoFit/>
          </a:bodyPr>
          <a:lstStyle>
            <a:lvl1pPr>
              <a:defRPr sz="2100">
                <a:solidFill>
                  <a:schemeClr val="tx1"/>
                </a:solidFill>
                <a:latin typeface="Calibri" pitchFamily="34" charset="0"/>
                <a:ea typeface="ＭＳ Ｐゴシック" pitchFamily="34" charset="-128"/>
              </a:defRPr>
            </a:lvl1pPr>
            <a:lvl2pPr marL="742950" indent="-285750">
              <a:defRPr>
                <a:solidFill>
                  <a:schemeClr val="tx1"/>
                </a:solidFill>
                <a:latin typeface="Calibri" pitchFamily="34" charset="0"/>
                <a:ea typeface="ＭＳ Ｐゴシック" pitchFamily="34" charset="-128"/>
              </a:defRPr>
            </a:lvl2pPr>
            <a:lvl3pPr marL="1143000" indent="-228600">
              <a:defRPr sz="1500">
                <a:solidFill>
                  <a:schemeClr val="tx1"/>
                </a:solidFill>
                <a:latin typeface="Calibri" pitchFamily="34" charset="0"/>
                <a:ea typeface="ＭＳ Ｐゴシック" pitchFamily="34" charset="-128"/>
              </a:defRPr>
            </a:lvl3pPr>
            <a:lvl4pPr marL="1600200" indent="-228600">
              <a:defRPr sz="1300">
                <a:solidFill>
                  <a:schemeClr val="tx1"/>
                </a:solidFill>
                <a:latin typeface="Calibri" pitchFamily="34" charset="0"/>
                <a:ea typeface="ＭＳ Ｐゴシック" pitchFamily="34" charset="-128"/>
              </a:defRPr>
            </a:lvl4pPr>
            <a:lvl5pPr marL="2057400" indent="-228600">
              <a:defRPr sz="1300">
                <a:solidFill>
                  <a:schemeClr val="tx1"/>
                </a:solidFill>
                <a:latin typeface="Calibri" pitchFamily="34" charset="0"/>
                <a:ea typeface="ＭＳ Ｐゴシック" pitchFamily="34" charset="-128"/>
              </a:defRPr>
            </a:lvl5pPr>
            <a:lvl6pPr marL="2514600" indent="-228600" eaLnBrk="0" fontAlgn="base" hangingPunct="0">
              <a:spcAft>
                <a:spcPct val="0"/>
              </a:spcAft>
              <a:defRPr sz="1300">
                <a:solidFill>
                  <a:schemeClr val="tx1"/>
                </a:solidFill>
                <a:latin typeface="Calibri" pitchFamily="34" charset="0"/>
                <a:ea typeface="ＭＳ Ｐゴシック" pitchFamily="34" charset="-128"/>
              </a:defRPr>
            </a:lvl6pPr>
            <a:lvl7pPr marL="2971800" indent="-228600" eaLnBrk="0" fontAlgn="base" hangingPunct="0">
              <a:spcAft>
                <a:spcPct val="0"/>
              </a:spcAft>
              <a:defRPr sz="1300">
                <a:solidFill>
                  <a:schemeClr val="tx1"/>
                </a:solidFill>
                <a:latin typeface="Calibri" pitchFamily="34" charset="0"/>
                <a:ea typeface="ＭＳ Ｐゴシック" pitchFamily="34" charset="-128"/>
              </a:defRPr>
            </a:lvl7pPr>
            <a:lvl8pPr marL="3429000" indent="-228600" eaLnBrk="0" fontAlgn="base" hangingPunct="0">
              <a:spcAft>
                <a:spcPct val="0"/>
              </a:spcAft>
              <a:defRPr sz="1300">
                <a:solidFill>
                  <a:schemeClr val="tx1"/>
                </a:solidFill>
                <a:latin typeface="Calibri" pitchFamily="34" charset="0"/>
                <a:ea typeface="ＭＳ Ｐゴシック" pitchFamily="34" charset="-128"/>
              </a:defRPr>
            </a:lvl8pPr>
            <a:lvl9pPr marL="3886200" indent="-228600" eaLnBrk="0" fontAlgn="base" hangingPunct="0">
              <a:spcAft>
                <a:spcPct val="0"/>
              </a:spcAft>
              <a:defRPr sz="1300">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09164D"/>
                </a:solidFill>
                <a:effectLst/>
                <a:uLnTx/>
                <a:uFillTx/>
                <a:latin typeface="Arial" pitchFamily="34" charset="0"/>
                <a:ea typeface="ＭＳ Ｐゴシック" pitchFamily="34" charset="-128"/>
                <a:cs typeface="Arial" pitchFamily="34" charset="0"/>
              </a:rPr>
              <a:t>Hand washing poster drawn by </a:t>
            </a:r>
          </a:p>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09164D"/>
                </a:solidFill>
                <a:effectLst/>
                <a:uLnTx/>
                <a:uFillTx/>
                <a:latin typeface="Arial" pitchFamily="34" charset="0"/>
                <a:ea typeface="ＭＳ Ｐゴシック" pitchFamily="34" charset="-128"/>
                <a:cs typeface="Arial" pitchFamily="34" charset="0"/>
              </a:rPr>
              <a:t>head of HCF</a:t>
            </a:r>
          </a:p>
        </p:txBody>
      </p:sp>
      <p:sp>
        <p:nvSpPr>
          <p:cNvPr id="9" name="TextBox 8">
            <a:extLst>
              <a:ext uri="{FF2B5EF4-FFF2-40B4-BE49-F238E27FC236}">
                <a16:creationId xmlns:a16="http://schemas.microsoft.com/office/drawing/2014/main" id="{C68C80DE-0310-4222-86F5-33E4508B4811}"/>
              </a:ext>
            </a:extLst>
          </p:cNvPr>
          <p:cNvSpPr txBox="1"/>
          <p:nvPr/>
        </p:nvSpPr>
        <p:spPr>
          <a:xfrm>
            <a:off x="3551414" y="7122206"/>
            <a:ext cx="6950972" cy="304362"/>
          </a:xfrm>
          <a:prstGeom prst="rect">
            <a:avLst/>
          </a:prstGeom>
          <a:noFill/>
        </p:spPr>
        <p:txBody>
          <a:bodyPr wrap="square" lIns="88057" tIns="44029" rIns="88057" bIns="44029"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0066"/>
                </a:solidFill>
                <a:effectLst/>
                <a:uLnTx/>
                <a:uFillTx/>
                <a:latin typeface="Arial" charset="0"/>
                <a:ea typeface="+mn-ea"/>
                <a:cs typeface="Arial" charset="0"/>
              </a:rPr>
              <a:t>Photos: Chad 2016, © WHO</a:t>
            </a:r>
          </a:p>
        </p:txBody>
      </p:sp>
    </p:spTree>
    <p:extLst>
      <p:ext uri="{BB962C8B-B14F-4D97-AF65-F5344CB8AC3E}">
        <p14:creationId xmlns:p14="http://schemas.microsoft.com/office/powerpoint/2010/main" val="19121590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4" name="TextBox 1"/>
          <p:cNvSpPr txBox="1">
            <a:spLocks noChangeArrowheads="1"/>
          </p:cNvSpPr>
          <p:nvPr/>
        </p:nvSpPr>
        <p:spPr bwMode="auto">
          <a:xfrm>
            <a:off x="302384" y="5095299"/>
            <a:ext cx="2939194" cy="11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0446" tIns="50224" rIns="100446" bIns="50224">
            <a:spAutoFit/>
          </a:bodyPr>
          <a:lstStyle>
            <a:lvl1pPr>
              <a:defRPr sz="2100">
                <a:solidFill>
                  <a:schemeClr val="tx1"/>
                </a:solidFill>
                <a:latin typeface="Calibri" pitchFamily="34" charset="0"/>
                <a:ea typeface="ＭＳ Ｐゴシック" pitchFamily="34" charset="-128"/>
              </a:defRPr>
            </a:lvl1pPr>
            <a:lvl2pPr marL="742950" indent="-285750">
              <a:defRPr>
                <a:solidFill>
                  <a:schemeClr val="tx1"/>
                </a:solidFill>
                <a:latin typeface="Calibri" pitchFamily="34" charset="0"/>
                <a:ea typeface="ＭＳ Ｐゴシック" pitchFamily="34" charset="-128"/>
              </a:defRPr>
            </a:lvl2pPr>
            <a:lvl3pPr marL="1143000" indent="-228600">
              <a:defRPr sz="1500">
                <a:solidFill>
                  <a:schemeClr val="tx1"/>
                </a:solidFill>
                <a:latin typeface="Calibri" pitchFamily="34" charset="0"/>
                <a:ea typeface="ＭＳ Ｐゴシック" pitchFamily="34" charset="-128"/>
              </a:defRPr>
            </a:lvl3pPr>
            <a:lvl4pPr marL="1600200" indent="-228600">
              <a:defRPr sz="1300">
                <a:solidFill>
                  <a:schemeClr val="tx1"/>
                </a:solidFill>
                <a:latin typeface="Calibri" pitchFamily="34" charset="0"/>
                <a:ea typeface="ＭＳ Ｐゴシック" pitchFamily="34" charset="-128"/>
              </a:defRPr>
            </a:lvl4pPr>
            <a:lvl5pPr marL="2057400" indent="-228600">
              <a:defRPr sz="1300">
                <a:solidFill>
                  <a:schemeClr val="tx1"/>
                </a:solidFill>
                <a:latin typeface="Calibri" pitchFamily="34" charset="0"/>
                <a:ea typeface="ＭＳ Ｐゴシック" pitchFamily="34" charset="-128"/>
              </a:defRPr>
            </a:lvl5pPr>
            <a:lvl6pPr marL="2514600" indent="-228600" eaLnBrk="0" fontAlgn="base" hangingPunct="0">
              <a:spcAft>
                <a:spcPct val="0"/>
              </a:spcAft>
              <a:defRPr sz="1300">
                <a:solidFill>
                  <a:schemeClr val="tx1"/>
                </a:solidFill>
                <a:latin typeface="Calibri" pitchFamily="34" charset="0"/>
                <a:ea typeface="ＭＳ Ｐゴシック" pitchFamily="34" charset="-128"/>
              </a:defRPr>
            </a:lvl6pPr>
            <a:lvl7pPr marL="2971800" indent="-228600" eaLnBrk="0" fontAlgn="base" hangingPunct="0">
              <a:spcAft>
                <a:spcPct val="0"/>
              </a:spcAft>
              <a:defRPr sz="1300">
                <a:solidFill>
                  <a:schemeClr val="tx1"/>
                </a:solidFill>
                <a:latin typeface="Calibri" pitchFamily="34" charset="0"/>
                <a:ea typeface="ＭＳ Ｐゴシック" pitchFamily="34" charset="-128"/>
              </a:defRPr>
            </a:lvl7pPr>
            <a:lvl8pPr marL="3429000" indent="-228600" eaLnBrk="0" fontAlgn="base" hangingPunct="0">
              <a:spcAft>
                <a:spcPct val="0"/>
              </a:spcAft>
              <a:defRPr sz="1300">
                <a:solidFill>
                  <a:schemeClr val="tx1"/>
                </a:solidFill>
                <a:latin typeface="Calibri" pitchFamily="34" charset="0"/>
                <a:ea typeface="ＭＳ Ｐゴシック" pitchFamily="34" charset="-128"/>
              </a:defRPr>
            </a:lvl8pPr>
            <a:lvl9pPr marL="3886200" indent="-228600" eaLnBrk="0" fontAlgn="base" hangingPunct="0">
              <a:spcAft>
                <a:spcPct val="0"/>
              </a:spcAft>
              <a:defRPr sz="1300">
                <a:solidFill>
                  <a:schemeClr val="tx1"/>
                </a:solidFill>
                <a:latin typeface="Calibri" pitchFamily="34" charset="0"/>
                <a:ea typeface="ＭＳ Ｐゴシック" pitchFamily="34" charset="-128"/>
              </a:defRPr>
            </a:lvl9p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altLang="en-US" sz="2205" b="1" i="0" u="none" strike="noStrike" kern="1200" cap="none" spc="0" normalizeH="0" baseline="0" noProof="0" dirty="0">
                <a:ln>
                  <a:noFill/>
                </a:ln>
                <a:solidFill>
                  <a:srgbClr val="09164D"/>
                </a:solidFill>
                <a:effectLst/>
                <a:uLnTx/>
                <a:uFillTx/>
                <a:latin typeface="Arial"/>
                <a:ea typeface="ＭＳ Ｐゴシック" pitchFamily="34" charset="-128"/>
                <a:cs typeface="Arial" charset="0"/>
              </a:rPr>
              <a:t>Water tanks with lid and tap accessible for patients</a:t>
            </a:r>
          </a:p>
        </p:txBody>
      </p:sp>
      <p:sp>
        <p:nvSpPr>
          <p:cNvPr id="37895" name="TextBox 2"/>
          <p:cNvSpPr txBox="1">
            <a:spLocks noChangeArrowheads="1"/>
          </p:cNvSpPr>
          <p:nvPr/>
        </p:nvSpPr>
        <p:spPr bwMode="auto">
          <a:xfrm>
            <a:off x="3733851" y="5028829"/>
            <a:ext cx="3493583" cy="1798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446" tIns="50224" rIns="100446" bIns="50224">
            <a:spAutoFit/>
          </a:bodyPr>
          <a:lstStyle>
            <a:lvl1pPr>
              <a:defRPr sz="2100">
                <a:solidFill>
                  <a:schemeClr val="tx1"/>
                </a:solidFill>
                <a:latin typeface="Calibri" pitchFamily="34" charset="0"/>
                <a:ea typeface="ＭＳ Ｐゴシック" pitchFamily="34" charset="-128"/>
              </a:defRPr>
            </a:lvl1pPr>
            <a:lvl2pPr marL="742950" indent="-285750">
              <a:defRPr>
                <a:solidFill>
                  <a:schemeClr val="tx1"/>
                </a:solidFill>
                <a:latin typeface="Calibri" pitchFamily="34" charset="0"/>
                <a:ea typeface="ＭＳ Ｐゴシック" pitchFamily="34" charset="-128"/>
              </a:defRPr>
            </a:lvl2pPr>
            <a:lvl3pPr marL="1143000" indent="-228600">
              <a:defRPr sz="1500">
                <a:solidFill>
                  <a:schemeClr val="tx1"/>
                </a:solidFill>
                <a:latin typeface="Calibri" pitchFamily="34" charset="0"/>
                <a:ea typeface="ＭＳ Ｐゴシック" pitchFamily="34" charset="-128"/>
              </a:defRPr>
            </a:lvl3pPr>
            <a:lvl4pPr marL="1600200" indent="-228600">
              <a:defRPr sz="1300">
                <a:solidFill>
                  <a:schemeClr val="tx1"/>
                </a:solidFill>
                <a:latin typeface="Calibri" pitchFamily="34" charset="0"/>
                <a:ea typeface="ＭＳ Ｐゴシック" pitchFamily="34" charset="-128"/>
              </a:defRPr>
            </a:lvl4pPr>
            <a:lvl5pPr marL="2057400" indent="-228600">
              <a:defRPr sz="1300">
                <a:solidFill>
                  <a:schemeClr val="tx1"/>
                </a:solidFill>
                <a:latin typeface="Calibri" pitchFamily="34" charset="0"/>
                <a:ea typeface="ＭＳ Ｐゴシック" pitchFamily="34" charset="-128"/>
              </a:defRPr>
            </a:lvl5pPr>
            <a:lvl6pPr marL="2514600" indent="-228600" eaLnBrk="0" fontAlgn="base" hangingPunct="0">
              <a:spcAft>
                <a:spcPct val="0"/>
              </a:spcAft>
              <a:defRPr sz="1300">
                <a:solidFill>
                  <a:schemeClr val="tx1"/>
                </a:solidFill>
                <a:latin typeface="Calibri" pitchFamily="34" charset="0"/>
                <a:ea typeface="ＭＳ Ｐゴシック" pitchFamily="34" charset="-128"/>
              </a:defRPr>
            </a:lvl6pPr>
            <a:lvl7pPr marL="2971800" indent="-228600" eaLnBrk="0" fontAlgn="base" hangingPunct="0">
              <a:spcAft>
                <a:spcPct val="0"/>
              </a:spcAft>
              <a:defRPr sz="1300">
                <a:solidFill>
                  <a:schemeClr val="tx1"/>
                </a:solidFill>
                <a:latin typeface="Calibri" pitchFamily="34" charset="0"/>
                <a:ea typeface="ＭＳ Ｐゴシック" pitchFamily="34" charset="-128"/>
              </a:defRPr>
            </a:lvl7pPr>
            <a:lvl8pPr marL="3429000" indent="-228600" eaLnBrk="0" fontAlgn="base" hangingPunct="0">
              <a:spcAft>
                <a:spcPct val="0"/>
              </a:spcAft>
              <a:defRPr sz="1300">
                <a:solidFill>
                  <a:schemeClr val="tx1"/>
                </a:solidFill>
                <a:latin typeface="Calibri" pitchFamily="34" charset="0"/>
                <a:ea typeface="ＭＳ Ｐゴシック" pitchFamily="34" charset="-128"/>
              </a:defRPr>
            </a:lvl8pPr>
            <a:lvl9pPr marL="3886200" indent="-228600" eaLnBrk="0" fontAlgn="base" hangingPunct="0">
              <a:spcAft>
                <a:spcPct val="0"/>
              </a:spcAft>
              <a:defRPr sz="1300">
                <a:solidFill>
                  <a:schemeClr val="tx1"/>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205" b="1" i="0" u="none" strike="noStrike" kern="1200" cap="none" spc="0" normalizeH="0" baseline="0" noProof="0" dirty="0">
                <a:ln>
                  <a:noFill/>
                </a:ln>
                <a:solidFill>
                  <a:srgbClr val="09164D"/>
                </a:solidFill>
                <a:effectLst/>
                <a:uLnTx/>
                <a:uFillTx/>
                <a:latin typeface="Arial"/>
                <a:ea typeface="ＭＳ Ｐゴシック" pitchFamily="34" charset="-128"/>
                <a:cs typeface="Arial" charset="0"/>
              </a:rPr>
              <a:t>Sanitation facility adapted for patients with physical impairment</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205" b="1" i="1" u="none" strike="noStrike" kern="1200" cap="none" spc="0" normalizeH="0" baseline="0" noProof="0" dirty="0">
              <a:ln>
                <a:noFill/>
              </a:ln>
              <a:solidFill>
                <a:srgbClr val="09164D"/>
              </a:solidFill>
              <a:effectLst/>
              <a:uLnTx/>
              <a:uFillTx/>
              <a:latin typeface="Arial"/>
              <a:ea typeface="ＭＳ Ｐゴシック" pitchFamily="34" charset="-128"/>
              <a:cs typeface="Arial" charset="0"/>
            </a:endParaRPr>
          </a:p>
        </p:txBody>
      </p:sp>
      <p:sp>
        <p:nvSpPr>
          <p:cNvPr id="37896" name="TextBox 9"/>
          <p:cNvSpPr txBox="1">
            <a:spLocks noChangeArrowheads="1"/>
          </p:cNvSpPr>
          <p:nvPr/>
        </p:nvSpPr>
        <p:spPr bwMode="auto">
          <a:xfrm>
            <a:off x="7368818" y="5584142"/>
            <a:ext cx="3096266" cy="78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446" tIns="50224" rIns="100446" bIns="50224">
            <a:spAutoFit/>
          </a:bodyPr>
          <a:lstStyle>
            <a:lvl1pPr>
              <a:defRPr sz="2100">
                <a:solidFill>
                  <a:schemeClr val="tx1"/>
                </a:solidFill>
                <a:latin typeface="Calibri" pitchFamily="34" charset="0"/>
                <a:ea typeface="ＭＳ Ｐゴシック" pitchFamily="34" charset="-128"/>
              </a:defRPr>
            </a:lvl1pPr>
            <a:lvl2pPr marL="742950" indent="-285750">
              <a:defRPr>
                <a:solidFill>
                  <a:schemeClr val="tx1"/>
                </a:solidFill>
                <a:latin typeface="Calibri" pitchFamily="34" charset="0"/>
                <a:ea typeface="ＭＳ Ｐゴシック" pitchFamily="34" charset="-128"/>
              </a:defRPr>
            </a:lvl2pPr>
            <a:lvl3pPr marL="1143000" indent="-228600">
              <a:defRPr sz="1500">
                <a:solidFill>
                  <a:schemeClr val="tx1"/>
                </a:solidFill>
                <a:latin typeface="Calibri" pitchFamily="34" charset="0"/>
                <a:ea typeface="ＭＳ Ｐゴシック" pitchFamily="34" charset="-128"/>
              </a:defRPr>
            </a:lvl3pPr>
            <a:lvl4pPr marL="1600200" indent="-228600">
              <a:defRPr sz="1300">
                <a:solidFill>
                  <a:schemeClr val="tx1"/>
                </a:solidFill>
                <a:latin typeface="Calibri" pitchFamily="34" charset="0"/>
                <a:ea typeface="ＭＳ Ｐゴシック" pitchFamily="34" charset="-128"/>
              </a:defRPr>
            </a:lvl4pPr>
            <a:lvl5pPr marL="2057400" indent="-228600">
              <a:defRPr sz="1300">
                <a:solidFill>
                  <a:schemeClr val="tx1"/>
                </a:solidFill>
                <a:latin typeface="Calibri" pitchFamily="34" charset="0"/>
                <a:ea typeface="ＭＳ Ｐゴシック" pitchFamily="34" charset="-128"/>
              </a:defRPr>
            </a:lvl5pPr>
            <a:lvl6pPr marL="2514600" indent="-228600" eaLnBrk="0" fontAlgn="base" hangingPunct="0">
              <a:spcAft>
                <a:spcPct val="0"/>
              </a:spcAft>
              <a:defRPr sz="1300">
                <a:solidFill>
                  <a:schemeClr val="tx1"/>
                </a:solidFill>
                <a:latin typeface="Calibri" pitchFamily="34" charset="0"/>
                <a:ea typeface="ＭＳ Ｐゴシック" pitchFamily="34" charset="-128"/>
              </a:defRPr>
            </a:lvl6pPr>
            <a:lvl7pPr marL="2971800" indent="-228600" eaLnBrk="0" fontAlgn="base" hangingPunct="0">
              <a:spcAft>
                <a:spcPct val="0"/>
              </a:spcAft>
              <a:defRPr sz="1300">
                <a:solidFill>
                  <a:schemeClr val="tx1"/>
                </a:solidFill>
                <a:latin typeface="Calibri" pitchFamily="34" charset="0"/>
                <a:ea typeface="ＭＳ Ｐゴシック" pitchFamily="34" charset="-128"/>
              </a:defRPr>
            </a:lvl7pPr>
            <a:lvl8pPr marL="3429000" indent="-228600" eaLnBrk="0" fontAlgn="base" hangingPunct="0">
              <a:spcAft>
                <a:spcPct val="0"/>
              </a:spcAft>
              <a:defRPr sz="1300">
                <a:solidFill>
                  <a:schemeClr val="tx1"/>
                </a:solidFill>
                <a:latin typeface="Calibri" pitchFamily="34" charset="0"/>
                <a:ea typeface="ＭＳ Ｐゴシック" pitchFamily="34" charset="-128"/>
              </a:defRPr>
            </a:lvl8pPr>
            <a:lvl9pPr marL="3886200" indent="-228600" eaLnBrk="0" fontAlgn="base" hangingPunct="0">
              <a:spcAft>
                <a:spcPct val="0"/>
              </a:spcAft>
              <a:defRPr sz="1300">
                <a:solidFill>
                  <a:schemeClr val="tx1"/>
                </a:solidFill>
                <a:latin typeface="Calibri" pitchFamily="34" charset="0"/>
                <a:ea typeface="ＭＳ Ｐゴシック" pitchFamily="34" charset="-128"/>
              </a:defRPr>
            </a:lvl9p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altLang="en-US" sz="2205" b="1" i="0" u="none" strike="noStrike" kern="1200" cap="none" spc="0" normalizeH="0" baseline="0" noProof="0" dirty="0">
                <a:ln>
                  <a:noFill/>
                </a:ln>
                <a:solidFill>
                  <a:srgbClr val="09164D"/>
                </a:solidFill>
                <a:effectLst/>
                <a:uLnTx/>
                <a:uFillTx/>
                <a:latin typeface="Arial"/>
                <a:ea typeface="ＭＳ Ｐゴシック" pitchFamily="34" charset="-128"/>
                <a:cs typeface="Arial" charset="0"/>
              </a:rPr>
              <a:t>Hand washing posters</a:t>
            </a:r>
          </a:p>
        </p:txBody>
      </p:sp>
      <p:sp>
        <p:nvSpPr>
          <p:cNvPr id="2" name="TextBox 1"/>
          <p:cNvSpPr txBox="1"/>
          <p:nvPr/>
        </p:nvSpPr>
        <p:spPr>
          <a:xfrm>
            <a:off x="3551414" y="7122206"/>
            <a:ext cx="6950972" cy="304362"/>
          </a:xfrm>
          <a:prstGeom prst="rect">
            <a:avLst/>
          </a:prstGeom>
          <a:noFill/>
        </p:spPr>
        <p:txBody>
          <a:bodyPr wrap="square" lIns="88057" tIns="44029" rIns="88057" bIns="44029"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0066"/>
                </a:solidFill>
                <a:effectLst/>
                <a:uLnTx/>
                <a:uFillTx/>
                <a:latin typeface="Arial" charset="0"/>
                <a:ea typeface="+mn-ea"/>
                <a:cs typeface="Arial" charset="0"/>
              </a:rPr>
              <a:t>Photos: Tajikistan 2019, © WHO</a:t>
            </a:r>
          </a:p>
        </p:txBody>
      </p:sp>
      <p:sp>
        <p:nvSpPr>
          <p:cNvPr id="3" name="Titolo 2"/>
          <p:cNvSpPr>
            <a:spLocks noGrp="1"/>
          </p:cNvSpPr>
          <p:nvPr>
            <p:ph type="title"/>
          </p:nvPr>
        </p:nvSpPr>
        <p:spPr>
          <a:xfrm>
            <a:off x="420998" y="405317"/>
            <a:ext cx="9477382" cy="732959"/>
          </a:xfrm>
        </p:spPr>
        <p:txBody>
          <a:bodyPr/>
          <a:lstStyle/>
          <a:p>
            <a:r>
              <a:rPr lang="en-US" altLang="en-US" dirty="0">
                <a:solidFill>
                  <a:srgbClr val="009CDE"/>
                </a:solidFill>
              </a:rPr>
              <a:t>Improvements in Tajikistan: lower-middle income setting </a:t>
            </a:r>
            <a:endParaRPr lang="en-GB" dirty="0"/>
          </a:p>
        </p:txBody>
      </p:sp>
      <p:pic>
        <p:nvPicPr>
          <p:cNvPr id="10" name="Picture 72"/>
          <p:cNvPicPr/>
          <p:nvPr/>
        </p:nvPicPr>
        <p:blipFill rotWithShape="1">
          <a:blip r:embed="rId3" cstate="email">
            <a:extLst>
              <a:ext uri="{28A0092B-C50C-407E-A947-70E740481C1C}">
                <a14:useLocalDpi xmlns:a14="http://schemas.microsoft.com/office/drawing/2010/main"/>
              </a:ext>
            </a:extLst>
          </a:blip>
          <a:srcRect/>
          <a:stretch/>
        </p:blipFill>
        <p:spPr bwMode="auto">
          <a:xfrm rot="5400000">
            <a:off x="6928815" y="1878326"/>
            <a:ext cx="3884983" cy="2792303"/>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pic>
        <p:nvPicPr>
          <p:cNvPr id="11" name="Picture 74"/>
          <p:cNvPicPr/>
          <p:nvPr/>
        </p:nvPicPr>
        <p:blipFill rotWithShape="1">
          <a:blip r:embed="rId4" cstate="email">
            <a:extLst>
              <a:ext uri="{28A0092B-C50C-407E-A947-70E740481C1C}">
                <a14:useLocalDpi xmlns:a14="http://schemas.microsoft.com/office/drawing/2010/main"/>
              </a:ext>
            </a:extLst>
          </a:blip>
          <a:srcRect/>
          <a:stretch/>
        </p:blipFill>
        <p:spPr bwMode="auto">
          <a:xfrm>
            <a:off x="81213" y="1656240"/>
            <a:ext cx="3470201" cy="2921095"/>
          </a:xfrm>
          <a:prstGeom prst="rect">
            <a:avLst/>
          </a:prstGeom>
          <a:ln>
            <a:noFill/>
          </a:ln>
          <a:effectLst>
            <a:outerShdw blurRad="292100" dist="139700" dir="2700000" algn="tl" rotWithShape="0">
              <a:srgbClr val="333333">
                <a:alpha val="65000"/>
              </a:srgbClr>
            </a:outerShdw>
          </a:effectLst>
        </p:spPr>
      </p:pic>
      <p:pic>
        <p:nvPicPr>
          <p:cNvPr id="12" name="Picture 86"/>
          <p:cNvPicPr/>
          <p:nvPr/>
        </p:nvPicPr>
        <p:blipFill>
          <a:blip r:embed="rId5" cstate="email">
            <a:extLst>
              <a:ext uri="{28A0092B-C50C-407E-A947-70E740481C1C}">
                <a14:useLocalDpi xmlns:a14="http://schemas.microsoft.com/office/drawing/2010/main"/>
              </a:ext>
            </a:extLst>
          </a:blip>
          <a:srcRect/>
          <a:stretch>
            <a:fillRect/>
          </a:stretch>
        </p:blipFill>
        <p:spPr bwMode="auto">
          <a:xfrm>
            <a:off x="3722187" y="1714551"/>
            <a:ext cx="3470201" cy="271458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468348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A87A7-72FB-4391-A955-A770F86A9D5B}"/>
              </a:ext>
            </a:extLst>
          </p:cNvPr>
          <p:cNvSpPr>
            <a:spLocks noGrp="1"/>
          </p:cNvSpPr>
          <p:nvPr>
            <p:ph type="title"/>
          </p:nvPr>
        </p:nvSpPr>
        <p:spPr>
          <a:xfrm>
            <a:off x="420999" y="405317"/>
            <a:ext cx="9846460" cy="793833"/>
          </a:xfrm>
        </p:spPr>
        <p:txBody>
          <a:bodyPr/>
          <a:lstStyle/>
          <a:p>
            <a:r>
              <a:rPr lang="en-US" sz="3100" dirty="0"/>
              <a:t>Improvements in Kenya: assigning responsibility</a:t>
            </a:r>
          </a:p>
        </p:txBody>
      </p:sp>
      <p:sp>
        <p:nvSpPr>
          <p:cNvPr id="3" name="Content Placeholder 2">
            <a:extLst>
              <a:ext uri="{FF2B5EF4-FFF2-40B4-BE49-F238E27FC236}">
                <a16:creationId xmlns:a16="http://schemas.microsoft.com/office/drawing/2014/main" id="{CE4E7745-DE03-4B03-A055-8FEBC30E1BE9}"/>
              </a:ext>
            </a:extLst>
          </p:cNvPr>
          <p:cNvSpPr>
            <a:spLocks noGrp="1"/>
          </p:cNvSpPr>
          <p:nvPr>
            <p:ph idx="1"/>
          </p:nvPr>
        </p:nvSpPr>
        <p:spPr>
          <a:xfrm>
            <a:off x="304884" y="1444776"/>
            <a:ext cx="9851401" cy="4671709"/>
          </a:xfrm>
        </p:spPr>
        <p:txBody>
          <a:bodyPr/>
          <a:lstStyle/>
          <a:p>
            <a:pPr marL="342900" indent="-342900">
              <a:buFont typeface="Wingdings" panose="05000000000000000000" pitchFamily="2" charset="2"/>
              <a:buChar char="§"/>
            </a:pPr>
            <a:r>
              <a:rPr lang="en-US" sz="2000" dirty="0"/>
              <a:t>Different indicators are the responsibility of different groups </a:t>
            </a:r>
          </a:p>
          <a:p>
            <a:pPr marL="753820" lvl="1" indent="-342900">
              <a:spcBef>
                <a:spcPts val="0"/>
              </a:spcBef>
              <a:spcAft>
                <a:spcPts val="200"/>
              </a:spcAft>
              <a:buFont typeface="Wingdings" panose="05000000000000000000" pitchFamily="2" charset="2"/>
              <a:buChar char="§"/>
            </a:pPr>
            <a:r>
              <a:rPr lang="en-US" sz="2000" dirty="0"/>
              <a:t>Some </a:t>
            </a:r>
            <a:r>
              <a:rPr lang="en-US" sz="2000" b="1" dirty="0"/>
              <a:t>above the hospital management* </a:t>
            </a:r>
            <a:r>
              <a:rPr lang="en-US" sz="2000" dirty="0"/>
              <a:t>(i.e. county/district level)</a:t>
            </a:r>
          </a:p>
          <a:p>
            <a:pPr marL="753820" lvl="1" indent="-342900">
              <a:spcBef>
                <a:spcPts val="0"/>
              </a:spcBef>
              <a:spcAft>
                <a:spcPts val="200"/>
              </a:spcAft>
              <a:buFont typeface="Wingdings" panose="05000000000000000000" pitchFamily="2" charset="2"/>
              <a:buChar char="§"/>
            </a:pPr>
            <a:r>
              <a:rPr lang="en-US" sz="2000" dirty="0"/>
              <a:t>Some </a:t>
            </a:r>
            <a:r>
              <a:rPr lang="en-US" sz="2000" b="1" dirty="0"/>
              <a:t>delegated to specific persons </a:t>
            </a:r>
            <a:r>
              <a:rPr lang="en-US" sz="2000" dirty="0"/>
              <a:t>/ groups within the hospital </a:t>
            </a:r>
          </a:p>
          <a:p>
            <a:pPr marL="342900" indent="-342900">
              <a:spcBef>
                <a:spcPts val="0"/>
              </a:spcBef>
              <a:spcAft>
                <a:spcPts val="200"/>
              </a:spcAft>
              <a:buFont typeface="Wingdings" panose="05000000000000000000" pitchFamily="2" charset="2"/>
              <a:buChar char="§"/>
            </a:pPr>
            <a:r>
              <a:rPr lang="en-US" sz="2000" dirty="0"/>
              <a:t>Need to </a:t>
            </a:r>
            <a:r>
              <a:rPr lang="en-US" sz="2000" b="1" dirty="0"/>
              <a:t>assign responsibility </a:t>
            </a:r>
            <a:r>
              <a:rPr lang="en-US" sz="2000" dirty="0"/>
              <a:t>for specific indicators to people for easy follow up</a:t>
            </a:r>
          </a:p>
          <a:p>
            <a:r>
              <a:rPr lang="en-US" dirty="0"/>
              <a:t>* includes medical director, Nursing officer in charge, chief administrative officer, hospital management board</a:t>
            </a:r>
          </a:p>
          <a:p>
            <a:endParaRPr lang="en-US" sz="2000" dirty="0"/>
          </a:p>
          <a:p>
            <a:pPr marL="342900" indent="-342900">
              <a:buFont typeface="Wingdings" panose="05000000000000000000" pitchFamily="2" charset="2"/>
              <a:buChar char="§"/>
            </a:pPr>
            <a:endParaRPr lang="en-US" sz="2000" dirty="0"/>
          </a:p>
          <a:p>
            <a:pPr marL="342900" indent="-342900">
              <a:buFont typeface="Wingdings" panose="05000000000000000000" pitchFamily="2" charset="2"/>
              <a:buChar char="§"/>
            </a:pPr>
            <a:endParaRPr lang="en-US" sz="2000" dirty="0"/>
          </a:p>
        </p:txBody>
      </p:sp>
      <p:graphicFrame>
        <p:nvGraphicFramePr>
          <p:cNvPr id="9" name="Table 8">
            <a:extLst>
              <a:ext uri="{FF2B5EF4-FFF2-40B4-BE49-F238E27FC236}">
                <a16:creationId xmlns:a16="http://schemas.microsoft.com/office/drawing/2014/main" id="{69D74AD8-5A39-4227-ACD2-B0FBBBDC265F}"/>
              </a:ext>
            </a:extLst>
          </p:cNvPr>
          <p:cNvGraphicFramePr>
            <a:graphicFrameLocks noGrp="1"/>
          </p:cNvGraphicFramePr>
          <p:nvPr>
            <p:extLst>
              <p:ext uri="{D42A27DB-BD31-4B8C-83A1-F6EECF244321}">
                <p14:modId xmlns:p14="http://schemas.microsoft.com/office/powerpoint/2010/main" val="471519929"/>
              </p:ext>
            </p:extLst>
          </p:nvPr>
        </p:nvGraphicFramePr>
        <p:xfrm>
          <a:off x="537115" y="4183517"/>
          <a:ext cx="9619170" cy="2316480"/>
        </p:xfrm>
        <a:graphic>
          <a:graphicData uri="http://schemas.openxmlformats.org/drawingml/2006/table">
            <a:tbl>
              <a:tblPr firstRow="1" bandRow="1">
                <a:tableStyleId>{F2DE63D5-997A-4646-A377-4702673A728D}</a:tableStyleId>
              </a:tblPr>
              <a:tblGrid>
                <a:gridCol w="3206390">
                  <a:extLst>
                    <a:ext uri="{9D8B030D-6E8A-4147-A177-3AD203B41FA5}">
                      <a16:colId xmlns:a16="http://schemas.microsoft.com/office/drawing/2014/main" val="1564299758"/>
                    </a:ext>
                  </a:extLst>
                </a:gridCol>
                <a:gridCol w="1302087">
                  <a:extLst>
                    <a:ext uri="{9D8B030D-6E8A-4147-A177-3AD203B41FA5}">
                      <a16:colId xmlns:a16="http://schemas.microsoft.com/office/drawing/2014/main" val="3191594689"/>
                    </a:ext>
                  </a:extLst>
                </a:gridCol>
                <a:gridCol w="5110693">
                  <a:extLst>
                    <a:ext uri="{9D8B030D-6E8A-4147-A177-3AD203B41FA5}">
                      <a16:colId xmlns:a16="http://schemas.microsoft.com/office/drawing/2014/main" val="3540157454"/>
                    </a:ext>
                  </a:extLst>
                </a:gridCol>
              </a:tblGrid>
              <a:tr h="370840">
                <a:tc>
                  <a:txBody>
                    <a:bodyPr/>
                    <a:lstStyle/>
                    <a:p>
                      <a:r>
                        <a:rPr lang="en-US" dirty="0"/>
                        <a:t>Level of responsibility</a:t>
                      </a:r>
                    </a:p>
                  </a:txBody>
                  <a:tcPr/>
                </a:tc>
                <a:tc>
                  <a:txBody>
                    <a:bodyPr/>
                    <a:lstStyle/>
                    <a:p>
                      <a:r>
                        <a:rPr lang="en-US" sz="1600" dirty="0"/>
                        <a:t>% of indicators </a:t>
                      </a:r>
                    </a:p>
                  </a:txBody>
                  <a:tcPr/>
                </a:tc>
                <a:tc>
                  <a:txBody>
                    <a:bodyPr/>
                    <a:lstStyle/>
                    <a:p>
                      <a:r>
                        <a:rPr lang="en-US" dirty="0"/>
                        <a:t>Example indicators</a:t>
                      </a:r>
                    </a:p>
                  </a:txBody>
                  <a:tcPr/>
                </a:tc>
                <a:extLst>
                  <a:ext uri="{0D108BD9-81ED-4DB2-BD59-A6C34878D82A}">
                    <a16:rowId xmlns:a16="http://schemas.microsoft.com/office/drawing/2014/main" val="3657223044"/>
                  </a:ext>
                </a:extLst>
              </a:tr>
              <a:tr h="370840">
                <a:tc>
                  <a:txBody>
                    <a:bodyPr/>
                    <a:lstStyle/>
                    <a:p>
                      <a:r>
                        <a:rPr lang="en-US" sz="1600" dirty="0"/>
                        <a:t>County level</a:t>
                      </a:r>
                    </a:p>
                  </a:txBody>
                  <a:tcPr/>
                </a:tc>
                <a:tc>
                  <a:txBody>
                    <a:bodyPr/>
                    <a:lstStyle/>
                    <a:p>
                      <a:r>
                        <a:rPr lang="en-US" dirty="0"/>
                        <a:t>14% </a:t>
                      </a:r>
                    </a:p>
                  </a:txBody>
                  <a:tcPr/>
                </a:tc>
                <a:tc>
                  <a:txBody>
                    <a:bodyPr/>
                    <a:lstStyle/>
                    <a:p>
                      <a:r>
                        <a:rPr lang="en-US" sz="1600" dirty="0"/>
                        <a:t>Available WASH budget, national water quality standards, availability of piped water supply </a:t>
                      </a:r>
                    </a:p>
                  </a:txBody>
                  <a:tcPr/>
                </a:tc>
                <a:extLst>
                  <a:ext uri="{0D108BD9-81ED-4DB2-BD59-A6C34878D82A}">
                    <a16:rowId xmlns:a16="http://schemas.microsoft.com/office/drawing/2014/main" val="4259664234"/>
                  </a:ext>
                </a:extLst>
              </a:tr>
              <a:tr h="370840">
                <a:tc>
                  <a:txBody>
                    <a:bodyPr/>
                    <a:lstStyle/>
                    <a:p>
                      <a:r>
                        <a:rPr lang="en-US" sz="1600" dirty="0"/>
                        <a:t>Hospital Management with help from country government </a:t>
                      </a:r>
                    </a:p>
                  </a:txBody>
                  <a:tcPr/>
                </a:tc>
                <a:tc>
                  <a:txBody>
                    <a:bodyPr/>
                    <a:lstStyle/>
                    <a:p>
                      <a:r>
                        <a:rPr lang="en-US" dirty="0"/>
                        <a:t>48%</a:t>
                      </a:r>
                    </a:p>
                  </a:txBody>
                  <a:tcPr/>
                </a:tc>
                <a:tc>
                  <a:txBody>
                    <a:bodyPr/>
                    <a:lstStyle/>
                    <a:p>
                      <a:r>
                        <a:rPr lang="en-US" sz="1600" kern="1200" dirty="0"/>
                        <a:t>Adequate cleaners &amp; staff, appropriate water treatment &amp; storage, available and usable toilets </a:t>
                      </a:r>
                      <a:endParaRPr lang="en-US" sz="1600" kern="1200" dirty="0">
                        <a:solidFill>
                          <a:schemeClr val="dk1"/>
                        </a:solidFill>
                        <a:latin typeface="+mn-lt"/>
                        <a:ea typeface="+mn-ea"/>
                        <a:cs typeface="+mn-cs"/>
                      </a:endParaRPr>
                    </a:p>
                  </a:txBody>
                  <a:tcPr/>
                </a:tc>
                <a:extLst>
                  <a:ext uri="{0D108BD9-81ED-4DB2-BD59-A6C34878D82A}">
                    <a16:rowId xmlns:a16="http://schemas.microsoft.com/office/drawing/2014/main" val="771115739"/>
                  </a:ext>
                </a:extLst>
              </a:tr>
              <a:tr h="370840">
                <a:tc>
                  <a:txBody>
                    <a:bodyPr/>
                    <a:lstStyle/>
                    <a:p>
                      <a:pPr marL="0" marR="0" lvl="0" indent="0" algn="l" defTabSz="1042688" rtl="0" eaLnBrk="1" fontAlgn="auto" latinLnBrk="0" hangingPunct="1">
                        <a:lnSpc>
                          <a:spcPct val="100000"/>
                        </a:lnSpc>
                        <a:spcBef>
                          <a:spcPts val="0"/>
                        </a:spcBef>
                        <a:spcAft>
                          <a:spcPts val="0"/>
                        </a:spcAft>
                        <a:buClrTx/>
                        <a:buSzTx/>
                        <a:buFontTx/>
                        <a:buNone/>
                        <a:tabLst/>
                        <a:defRPr/>
                      </a:pPr>
                      <a:r>
                        <a:rPr lang="en-US" sz="1600" dirty="0"/>
                        <a:t>Hospital management with help from IPC committee</a:t>
                      </a:r>
                    </a:p>
                  </a:txBody>
                  <a:tcPr/>
                </a:tc>
                <a:tc>
                  <a:txBody>
                    <a:bodyPr/>
                    <a:lstStyle/>
                    <a:p>
                      <a:r>
                        <a:rPr lang="en-US" dirty="0"/>
                        <a:t>38%</a:t>
                      </a:r>
                    </a:p>
                  </a:txBody>
                  <a:tcPr/>
                </a:tc>
                <a:tc>
                  <a:txBody>
                    <a:bodyPr/>
                    <a:lstStyle/>
                    <a:p>
                      <a:r>
                        <a:rPr lang="en-US" sz="1600" kern="1200" dirty="0"/>
                        <a:t>Waste segregation, hand hygiene promotion activities </a:t>
                      </a:r>
                      <a:endParaRPr lang="en-US" sz="1600" kern="1200" dirty="0">
                        <a:solidFill>
                          <a:schemeClr val="dk1"/>
                        </a:solidFill>
                        <a:latin typeface="+mn-lt"/>
                        <a:ea typeface="+mn-ea"/>
                        <a:cs typeface="+mn-cs"/>
                      </a:endParaRPr>
                    </a:p>
                  </a:txBody>
                  <a:tcPr/>
                </a:tc>
                <a:extLst>
                  <a:ext uri="{0D108BD9-81ED-4DB2-BD59-A6C34878D82A}">
                    <a16:rowId xmlns:a16="http://schemas.microsoft.com/office/drawing/2014/main" val="1538327238"/>
                  </a:ext>
                </a:extLst>
              </a:tr>
            </a:tbl>
          </a:graphicData>
        </a:graphic>
      </p:graphicFrame>
    </p:spTree>
    <p:extLst>
      <p:ext uri="{BB962C8B-B14F-4D97-AF65-F5344CB8AC3E}">
        <p14:creationId xmlns:p14="http://schemas.microsoft.com/office/powerpoint/2010/main" val="26689923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D2F22-9FBB-4C16-8041-9F1A7ABFFF3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664D347-118F-4626-8A11-ADC499AE96BC}"/>
              </a:ext>
            </a:extLst>
          </p:cNvPr>
          <p:cNvSpPr>
            <a:spLocks noGrp="1"/>
          </p:cNvSpPr>
          <p:nvPr>
            <p:ph idx="1"/>
          </p:nvPr>
        </p:nvSpPr>
        <p:spPr/>
        <p:txBody>
          <a:bodyPr/>
          <a:lstStyle/>
          <a:p>
            <a:endParaRPr lang="en-US"/>
          </a:p>
        </p:txBody>
      </p:sp>
      <p:pic>
        <p:nvPicPr>
          <p:cNvPr id="7" name="Picture 6">
            <a:extLst>
              <a:ext uri="{FF2B5EF4-FFF2-40B4-BE49-F238E27FC236}">
                <a16:creationId xmlns:a16="http://schemas.microsoft.com/office/drawing/2014/main" id="{0BBDCCE1-B2D8-44C4-BD88-CE1555DBB45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323239"/>
            <a:ext cx="10693400" cy="6914784"/>
          </a:xfrm>
          <a:prstGeom prst="rect">
            <a:avLst/>
          </a:prstGeom>
        </p:spPr>
      </p:pic>
    </p:spTree>
    <p:extLst>
      <p:ext uri="{BB962C8B-B14F-4D97-AF65-F5344CB8AC3E}">
        <p14:creationId xmlns:p14="http://schemas.microsoft.com/office/powerpoint/2010/main" val="40989718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7666" y="26255"/>
            <a:ext cx="9622203" cy="1258460"/>
          </a:xfrm>
        </p:spPr>
        <p:txBody>
          <a:bodyPr/>
          <a:lstStyle/>
          <a:p>
            <a:pPr>
              <a:buFont typeface="Times New Roman" charset="0"/>
              <a:buNone/>
              <a:defRPr/>
            </a:pPr>
            <a:r>
              <a:rPr lang="en-US" dirty="0"/>
              <a:t>Step 5: Reflect, adapt, improve and learn</a:t>
            </a:r>
          </a:p>
        </p:txBody>
      </p:sp>
      <p:sp>
        <p:nvSpPr>
          <p:cNvPr id="3" name="Content Placeholder 2"/>
          <p:cNvSpPr>
            <a:spLocks noGrp="1"/>
          </p:cNvSpPr>
          <p:nvPr>
            <p:ph idx="1"/>
          </p:nvPr>
        </p:nvSpPr>
        <p:spPr>
          <a:xfrm>
            <a:off x="266848" y="1742391"/>
            <a:ext cx="10183838" cy="6099769"/>
          </a:xfrm>
        </p:spPr>
        <p:txBody>
          <a:bodyPr/>
          <a:lstStyle/>
          <a:p>
            <a:pPr marL="543800" indent="-342900">
              <a:spcBef>
                <a:spcPts val="700"/>
              </a:spcBef>
              <a:buFont typeface="Wingdings" panose="05000000000000000000" pitchFamily="2" charset="2"/>
              <a:buChar char="§"/>
            </a:pPr>
            <a:r>
              <a:rPr lang="en-GB" sz="2400" dirty="0">
                <a:ea typeface="ＭＳ Ｐゴシック" pitchFamily="34" charset="-128"/>
                <a:cs typeface="Calibri" pitchFamily="34" charset="0"/>
              </a:rPr>
              <a:t>Every 6 months, conduct assessment and re-calculate the WASH FIT score </a:t>
            </a:r>
          </a:p>
          <a:p>
            <a:pPr marL="543800" indent="-342900">
              <a:spcBef>
                <a:spcPts val="700"/>
              </a:spcBef>
              <a:buFont typeface="Wingdings" panose="05000000000000000000" pitchFamily="2" charset="2"/>
              <a:buChar char="§"/>
            </a:pPr>
            <a:r>
              <a:rPr lang="en-GB" sz="2400" dirty="0">
                <a:ea typeface="ＭＳ Ｐゴシック" pitchFamily="34" charset="-128"/>
                <a:cs typeface="Calibri" pitchFamily="34" charset="0"/>
              </a:rPr>
              <a:t>How has the facility score changed since the last assessment? </a:t>
            </a:r>
          </a:p>
          <a:p>
            <a:pPr marL="543800" indent="-342900">
              <a:spcBef>
                <a:spcPts val="700"/>
              </a:spcBef>
              <a:buFont typeface="Wingdings" panose="05000000000000000000" pitchFamily="2" charset="2"/>
              <a:buChar char="§"/>
            </a:pPr>
            <a:r>
              <a:rPr lang="en-GB" sz="2400" dirty="0">
                <a:ea typeface="ＭＳ Ｐゴシック" pitchFamily="34" charset="-128"/>
                <a:cs typeface="Calibri" pitchFamily="34" charset="0"/>
              </a:rPr>
              <a:t>Which domains have improved? </a:t>
            </a:r>
            <a:r>
              <a:rPr lang="en-GB" sz="2400" i="1" dirty="0">
                <a:ea typeface="ＭＳ Ｐゴシック" pitchFamily="34" charset="-128"/>
                <a:cs typeface="Calibri" pitchFamily="34" charset="0"/>
              </a:rPr>
              <a:t>(Remember the overall score may improve, but important indicators can still go down)</a:t>
            </a:r>
          </a:p>
          <a:p>
            <a:pPr marL="543800" indent="-342900">
              <a:spcBef>
                <a:spcPts val="700"/>
              </a:spcBef>
              <a:buFont typeface="Wingdings" panose="05000000000000000000" pitchFamily="2" charset="2"/>
              <a:buChar char="§"/>
            </a:pPr>
            <a:r>
              <a:rPr lang="en-GB" sz="2400" dirty="0">
                <a:ea typeface="ＭＳ Ｐゴシック" pitchFamily="34" charset="-128"/>
                <a:cs typeface="Calibri" pitchFamily="34" charset="0"/>
              </a:rPr>
              <a:t>Which domains (or indicators) are scoring less well and why?</a:t>
            </a:r>
          </a:p>
          <a:p>
            <a:pPr marL="543800" indent="-342900">
              <a:spcBef>
                <a:spcPts val="700"/>
              </a:spcBef>
              <a:buFont typeface="Wingdings" panose="05000000000000000000" pitchFamily="2" charset="2"/>
              <a:buChar char="§"/>
            </a:pPr>
            <a:r>
              <a:rPr lang="en-GB" sz="2400" dirty="0">
                <a:ea typeface="ＭＳ Ｐゴシック" pitchFamily="34" charset="-128"/>
                <a:cs typeface="Calibri" pitchFamily="34" charset="0"/>
              </a:rPr>
              <a:t>Do you need to ask for external help? Is there particular expertise missing?  </a:t>
            </a:r>
          </a:p>
          <a:p>
            <a:pPr marL="543800" indent="-342900">
              <a:spcBef>
                <a:spcPts val="700"/>
              </a:spcBef>
              <a:buFont typeface="Wingdings" panose="05000000000000000000" pitchFamily="2" charset="2"/>
              <a:buChar char="§"/>
            </a:pPr>
            <a:r>
              <a:rPr lang="en-GB" sz="2400" dirty="0">
                <a:ea typeface="ＭＳ Ｐゴシック" pitchFamily="34" charset="-128"/>
                <a:cs typeface="Calibri" pitchFamily="34" charset="0"/>
              </a:rPr>
              <a:t>Is there capacity to address new areas of the facility? </a:t>
            </a:r>
          </a:p>
          <a:p>
            <a:pPr marL="543800" indent="-342900">
              <a:spcBef>
                <a:spcPts val="700"/>
              </a:spcBef>
              <a:buFont typeface="Wingdings" panose="05000000000000000000" pitchFamily="2" charset="2"/>
              <a:buChar char="§"/>
            </a:pPr>
            <a:endParaRPr lang="en-GB" sz="2400" dirty="0">
              <a:ea typeface="ＭＳ Ｐゴシック" pitchFamily="34" charset="-128"/>
              <a:cs typeface="Calibri" pitchFamily="34" charset="0"/>
            </a:endParaRPr>
          </a:p>
          <a:p>
            <a:pPr marL="543800" indent="-342900">
              <a:buFont typeface="Wingdings" panose="05000000000000000000" pitchFamily="2" charset="2"/>
              <a:buChar char="§"/>
            </a:pPr>
            <a:endParaRPr lang="en-GB" sz="2400" dirty="0">
              <a:ea typeface="ＭＳ Ｐゴシック" pitchFamily="34" charset="-128"/>
              <a:cs typeface="Calibri" pitchFamily="34" charset="0"/>
            </a:endParaRPr>
          </a:p>
        </p:txBody>
      </p:sp>
    </p:spTree>
    <p:extLst>
      <p:ext uri="{BB962C8B-B14F-4D97-AF65-F5344CB8AC3E}">
        <p14:creationId xmlns:p14="http://schemas.microsoft.com/office/powerpoint/2010/main" val="253898866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2E2409AB-AE8A-4098-9334-1C1BA54FAAA1}"/>
              </a:ext>
            </a:extLst>
          </p:cNvPr>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p:pic>
      <p:sp>
        <p:nvSpPr>
          <p:cNvPr id="8" name="Subtitle 7">
            <a:extLst>
              <a:ext uri="{FF2B5EF4-FFF2-40B4-BE49-F238E27FC236}">
                <a16:creationId xmlns:a16="http://schemas.microsoft.com/office/drawing/2014/main" id="{E73B0D13-8FF6-4785-96EB-74BBADDEA425}"/>
              </a:ext>
            </a:extLst>
          </p:cNvPr>
          <p:cNvSpPr>
            <a:spLocks noGrp="1"/>
          </p:cNvSpPr>
          <p:nvPr>
            <p:ph type="subTitle" idx="1"/>
          </p:nvPr>
        </p:nvSpPr>
        <p:spPr/>
        <p:txBody>
          <a:bodyPr/>
          <a:lstStyle/>
          <a:p>
            <a:endParaRPr lang="en-US" dirty="0"/>
          </a:p>
          <a:p>
            <a:endParaRPr lang="en-US" dirty="0"/>
          </a:p>
          <a:p>
            <a:r>
              <a:rPr lang="en-US" dirty="0"/>
              <a:t>Other considerations for success </a:t>
            </a:r>
          </a:p>
        </p:txBody>
      </p:sp>
    </p:spTree>
    <p:extLst>
      <p:ext uri="{BB962C8B-B14F-4D97-AF65-F5344CB8AC3E}">
        <p14:creationId xmlns:p14="http://schemas.microsoft.com/office/powerpoint/2010/main" val="45075224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90AEF3E-DBB7-448B-9F14-57122D5252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15485" y="2248796"/>
            <a:ext cx="8474926" cy="4760606"/>
          </a:xfrm>
          <a:prstGeom prst="rect">
            <a:avLst/>
          </a:prstGeom>
          <a:ln>
            <a:noFill/>
          </a:ln>
          <a:effectLst>
            <a:softEdge rad="112500"/>
          </a:effectLst>
        </p:spPr>
      </p:pic>
      <p:sp>
        <p:nvSpPr>
          <p:cNvPr id="2" name="Title 1">
            <a:extLst>
              <a:ext uri="{FF2B5EF4-FFF2-40B4-BE49-F238E27FC236}">
                <a16:creationId xmlns:a16="http://schemas.microsoft.com/office/drawing/2014/main" id="{3AE5F548-0D24-4C9F-95C5-138451A621C5}"/>
              </a:ext>
            </a:extLst>
          </p:cNvPr>
          <p:cNvSpPr>
            <a:spLocks noGrp="1"/>
          </p:cNvSpPr>
          <p:nvPr>
            <p:ph type="title"/>
          </p:nvPr>
        </p:nvSpPr>
        <p:spPr>
          <a:xfrm>
            <a:off x="420998" y="405317"/>
            <a:ext cx="9851715" cy="793833"/>
          </a:xfrm>
        </p:spPr>
        <p:txBody>
          <a:bodyPr/>
          <a:lstStyle/>
          <a:p>
            <a:r>
              <a:rPr lang="en-US" dirty="0"/>
              <a:t>What challenges might the WASH FIT team face? </a:t>
            </a:r>
          </a:p>
        </p:txBody>
      </p:sp>
      <p:sp>
        <p:nvSpPr>
          <p:cNvPr id="7" name="Text Box 2">
            <a:extLst>
              <a:ext uri="{FF2B5EF4-FFF2-40B4-BE49-F238E27FC236}">
                <a16:creationId xmlns:a16="http://schemas.microsoft.com/office/drawing/2014/main" id="{A3CB9A8F-DDF2-4CA7-958B-206A01C99668}"/>
              </a:ext>
            </a:extLst>
          </p:cNvPr>
          <p:cNvSpPr txBox="1">
            <a:spLocks noGrp="1" noChangeArrowheads="1"/>
          </p:cNvSpPr>
          <p:nvPr>
            <p:ph idx="1"/>
          </p:nvPr>
        </p:nvSpPr>
        <p:spPr bwMode="auto">
          <a:xfrm>
            <a:off x="526935" y="2337390"/>
            <a:ext cx="9852025" cy="4672012"/>
          </a:xfrm>
          <a:prstGeom prst="rect">
            <a:avLst/>
          </a:prstGeom>
          <a:solidFill>
            <a:schemeClr val="accent5">
              <a:lumMod val="20000"/>
              <a:lumOff val="80000"/>
            </a:schemeClr>
          </a:solidFill>
          <a:ln>
            <a:headEnd/>
            <a:tailEnd/>
          </a:ln>
        </p:spPr>
        <p:style>
          <a:lnRef idx="1">
            <a:schemeClr val="accent3"/>
          </a:lnRef>
          <a:fillRef idx="2">
            <a:schemeClr val="accent3"/>
          </a:fillRef>
          <a:effectRef idx="1">
            <a:schemeClr val="accent3"/>
          </a:effectRef>
          <a:fontRef idx="minor">
            <a:schemeClr val="dk1"/>
          </a:fontRef>
        </p:style>
        <p:txBody>
          <a:bodyPr rot="0" vert="horz" wrap="square" lIns="91440" tIns="45720" rIns="91440" bIns="45720" anchor="t" anchorCtr="0">
            <a:noAutofit/>
          </a:bodyPr>
          <a:lstStyle/>
          <a:p>
            <a:pPr marL="342900" marR="0" indent="-342900" algn="just">
              <a:spcBef>
                <a:spcPts val="0"/>
              </a:spcBef>
              <a:spcAft>
                <a:spcPts val="0"/>
              </a:spcAft>
              <a:buFont typeface="Arial" panose="020B0604020202020204" pitchFamily="34" charset="0"/>
              <a:buChar char="•"/>
              <a:tabLst>
                <a:tab pos="114300" algn="l"/>
              </a:tabLst>
            </a:pPr>
            <a:r>
              <a:rPr lang="en-US" sz="2400" dirty="0">
                <a:ea typeface="Calibri" panose="020F0502020204030204" pitchFamily="34" charset="0"/>
                <a:cs typeface="Times New Roman" panose="02020603050405020304" pitchFamily="18" charset="0"/>
              </a:rPr>
              <a:t>Technical capacity</a:t>
            </a:r>
            <a:r>
              <a:rPr lang="en-US" sz="2400" b="0" dirty="0">
                <a:effectLst/>
                <a:ea typeface="Calibri" panose="020F0502020204030204" pitchFamily="34" charset="0"/>
                <a:cs typeface="Times New Roman" panose="02020603050405020304" pitchFamily="18" charset="0"/>
              </a:rPr>
              <a:t> of team members </a:t>
            </a:r>
            <a:endParaRPr lang="en-US" sz="2400" b="1" dirty="0">
              <a:effectLst/>
              <a:ea typeface="Calibri" panose="020F0502020204030204" pitchFamily="34" charset="0"/>
              <a:cs typeface="Times New Roman" panose="02020603050405020304" pitchFamily="18" charset="0"/>
            </a:endParaRPr>
          </a:p>
          <a:p>
            <a:pPr marL="342900" indent="-342900" algn="just">
              <a:spcBef>
                <a:spcPts val="0"/>
              </a:spcBef>
              <a:spcAft>
                <a:spcPts val="0"/>
              </a:spcAft>
              <a:buFont typeface="Arial" panose="020B0604020202020204" pitchFamily="34" charset="0"/>
              <a:buChar char="•"/>
              <a:tabLst>
                <a:tab pos="114300" algn="l"/>
              </a:tabLst>
            </a:pPr>
            <a:r>
              <a:rPr lang="en-US" sz="2400" dirty="0">
                <a:ea typeface="Calibri" panose="020F0502020204030204" pitchFamily="34" charset="0"/>
                <a:cs typeface="Times New Roman" panose="02020603050405020304" pitchFamily="18" charset="0"/>
              </a:rPr>
              <a:t>Engaging stakeholders &amp; senior management </a:t>
            </a:r>
            <a:endParaRPr lang="en-US" sz="2400" b="1" dirty="0">
              <a:ea typeface="Calibri" panose="020F0502020204030204" pitchFamily="34" charset="0"/>
              <a:cs typeface="Times New Roman" panose="02020603050405020304" pitchFamily="18" charset="0"/>
            </a:endParaRPr>
          </a:p>
          <a:p>
            <a:pPr marL="342900" marR="0" indent="-342900" algn="just">
              <a:spcBef>
                <a:spcPts val="0"/>
              </a:spcBef>
              <a:spcAft>
                <a:spcPts val="0"/>
              </a:spcAft>
              <a:buFont typeface="Arial" panose="020B0604020202020204" pitchFamily="34" charset="0"/>
              <a:buChar char="•"/>
              <a:tabLst>
                <a:tab pos="114300" algn="l"/>
              </a:tabLst>
            </a:pPr>
            <a:r>
              <a:rPr lang="en-US" sz="2400" dirty="0">
                <a:ea typeface="Calibri" panose="020F0502020204030204" pitchFamily="34" charset="0"/>
                <a:cs typeface="Times New Roman" panose="02020603050405020304" pitchFamily="18" charset="0"/>
              </a:rPr>
              <a:t>High workload – limited time for </a:t>
            </a:r>
            <a:r>
              <a:rPr lang="en-US" sz="2400" b="0" dirty="0">
                <a:effectLst/>
                <a:ea typeface="Calibri" panose="020F0502020204030204" pitchFamily="34" charset="0"/>
                <a:cs typeface="Times New Roman" panose="02020603050405020304" pitchFamily="18" charset="0"/>
              </a:rPr>
              <a:t>WASH FIT activities</a:t>
            </a:r>
            <a:endParaRPr lang="en-US" sz="2400" b="1" dirty="0">
              <a:effectLst/>
              <a:ea typeface="Calibri" panose="020F0502020204030204" pitchFamily="34" charset="0"/>
              <a:cs typeface="Times New Roman" panose="02020603050405020304" pitchFamily="18" charset="0"/>
            </a:endParaRPr>
          </a:p>
          <a:p>
            <a:pPr marL="342900" marR="0" indent="-342900" algn="just">
              <a:spcBef>
                <a:spcPts val="0"/>
              </a:spcBef>
              <a:spcAft>
                <a:spcPts val="0"/>
              </a:spcAft>
              <a:buFont typeface="Arial" panose="020B0604020202020204" pitchFamily="34" charset="0"/>
              <a:buChar char="•"/>
              <a:tabLst>
                <a:tab pos="114300" algn="l"/>
              </a:tabLst>
            </a:pPr>
            <a:r>
              <a:rPr lang="en-US" sz="2400" b="0" dirty="0">
                <a:effectLst/>
                <a:ea typeface="Calibri" panose="020F0502020204030204" pitchFamily="34" charset="0"/>
                <a:cs typeface="Times New Roman" panose="02020603050405020304" pitchFamily="18" charset="0"/>
              </a:rPr>
              <a:t>Maintaining a consistent and effective communication between the WASH FIT team members</a:t>
            </a:r>
          </a:p>
          <a:p>
            <a:pPr marL="342900" marR="0" indent="-342900" algn="just">
              <a:spcBef>
                <a:spcPts val="0"/>
              </a:spcBef>
              <a:spcAft>
                <a:spcPts val="0"/>
              </a:spcAft>
              <a:buFont typeface="Arial" panose="020B0604020202020204" pitchFamily="34" charset="0"/>
              <a:buChar char="•"/>
              <a:tabLst>
                <a:tab pos="114300" algn="l"/>
              </a:tabLst>
            </a:pPr>
            <a:r>
              <a:rPr lang="en-US" sz="2400" dirty="0">
                <a:ea typeface="Calibri" panose="020F0502020204030204" pitchFamily="34" charset="0"/>
                <a:cs typeface="Times New Roman" panose="02020603050405020304" pitchFamily="18" charset="0"/>
              </a:rPr>
              <a:t>Ensuring all voices are heard – gender, race, age, clinical vs. non-clinical </a:t>
            </a:r>
            <a:endParaRPr lang="en-US" sz="2400" b="1" dirty="0">
              <a:effectLst/>
              <a:ea typeface="Calibri" panose="020F0502020204030204" pitchFamily="34" charset="0"/>
              <a:cs typeface="Times New Roman" panose="02020603050405020304" pitchFamily="18" charset="0"/>
            </a:endParaRPr>
          </a:p>
          <a:p>
            <a:pPr marL="342900" marR="0" indent="-342900" algn="just">
              <a:spcBef>
                <a:spcPts val="0"/>
              </a:spcBef>
              <a:spcAft>
                <a:spcPts val="0"/>
              </a:spcAft>
              <a:buFont typeface="Arial" panose="020B0604020202020204" pitchFamily="34" charset="0"/>
              <a:buChar char="•"/>
              <a:tabLst>
                <a:tab pos="114300" algn="l"/>
              </a:tabLst>
            </a:pPr>
            <a:r>
              <a:rPr lang="en-US" sz="2400" b="0" dirty="0">
                <a:effectLst/>
                <a:ea typeface="Calibri" panose="020F0502020204030204" pitchFamily="34" charset="0"/>
                <a:cs typeface="Times New Roman" panose="02020603050405020304" pitchFamily="18" charset="0"/>
              </a:rPr>
              <a:t>Scheduling regular meetings of the WASH FIT team together and sustaining initiatives</a:t>
            </a:r>
            <a:endParaRPr lang="en-US" sz="2400" b="1" dirty="0">
              <a:effectLst/>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F74D1880-B46B-489B-81E0-0072AE0F1A26}"/>
              </a:ext>
            </a:extLst>
          </p:cNvPr>
          <p:cNvSpPr txBox="1"/>
          <p:nvPr/>
        </p:nvSpPr>
        <p:spPr>
          <a:xfrm>
            <a:off x="646771" y="1315844"/>
            <a:ext cx="9244361" cy="830997"/>
          </a:xfrm>
          <a:prstGeom prst="rect">
            <a:avLst/>
          </a:prstGeom>
          <a:noFill/>
        </p:spPr>
        <p:txBody>
          <a:bodyPr wrap="square" rtlCol="0">
            <a:spAutoFit/>
          </a:bodyPr>
          <a:lstStyle/>
          <a:p>
            <a:pPr rtl="0"/>
            <a:r>
              <a:rPr lang="en-US" sz="2400" b="0" dirty="0"/>
              <a:t>Add suggestions to chat box, or if time, use breakout rooms for a quick discussion </a:t>
            </a:r>
          </a:p>
        </p:txBody>
      </p:sp>
      <p:grpSp>
        <p:nvGrpSpPr>
          <p:cNvPr id="11" name="Group 10">
            <a:extLst>
              <a:ext uri="{FF2B5EF4-FFF2-40B4-BE49-F238E27FC236}">
                <a16:creationId xmlns:a16="http://schemas.microsoft.com/office/drawing/2014/main" id="{F727583D-D001-4961-AD32-67B1C8CF39E1}"/>
              </a:ext>
            </a:extLst>
          </p:cNvPr>
          <p:cNvGrpSpPr/>
          <p:nvPr/>
        </p:nvGrpSpPr>
        <p:grpSpPr>
          <a:xfrm>
            <a:off x="8971423" y="1731342"/>
            <a:ext cx="1608259" cy="1716355"/>
            <a:chOff x="10475415" y="275913"/>
            <a:chExt cx="1458677" cy="1556719"/>
          </a:xfrm>
        </p:grpSpPr>
        <p:pic>
          <p:nvPicPr>
            <p:cNvPr id="12" name="Picture 11">
              <a:extLst>
                <a:ext uri="{FF2B5EF4-FFF2-40B4-BE49-F238E27FC236}">
                  <a16:creationId xmlns:a16="http://schemas.microsoft.com/office/drawing/2014/main" id="{E8FFCC89-9BE5-4A18-ACD3-9BD74B3615F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727487" y="275913"/>
              <a:ext cx="1030462" cy="1030462"/>
            </a:xfrm>
            <a:prstGeom prst="rect">
              <a:avLst/>
            </a:prstGeom>
          </p:spPr>
        </p:pic>
        <p:sp>
          <p:nvSpPr>
            <p:cNvPr id="13" name="Content Placeholder 2">
              <a:extLst>
                <a:ext uri="{FF2B5EF4-FFF2-40B4-BE49-F238E27FC236}">
                  <a16:creationId xmlns:a16="http://schemas.microsoft.com/office/drawing/2014/main" id="{B8184380-45A2-49AC-8082-8A2205929029}"/>
                </a:ext>
              </a:extLst>
            </p:cNvPr>
            <p:cNvSpPr txBox="1">
              <a:spLocks/>
            </p:cNvSpPr>
            <p:nvPr/>
          </p:nvSpPr>
          <p:spPr>
            <a:xfrm>
              <a:off x="10475415" y="1279626"/>
              <a:ext cx="1458677" cy="553006"/>
            </a:xfrm>
            <a:prstGeom prst="rect">
              <a:avLst/>
            </a:prstGeom>
          </p:spPr>
          <p:txBody>
            <a:bodyPr vert="horz" lIns="100817" tIns="50408" rIns="100817" bIns="50408"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87" dirty="0">
                  <a:solidFill>
                    <a:srgbClr val="002060"/>
                  </a:solidFill>
                  <a:latin typeface="Arial" panose="020B0604020202020204" pitchFamily="34" charset="0"/>
                  <a:cs typeface="Arial" panose="020B0604020202020204" pitchFamily="34" charset="0"/>
                </a:rPr>
                <a:t>3 mins</a:t>
              </a:r>
            </a:p>
          </p:txBody>
        </p:sp>
      </p:grpSp>
    </p:spTree>
    <p:extLst>
      <p:ext uri="{BB962C8B-B14F-4D97-AF65-F5344CB8AC3E}">
        <p14:creationId xmlns:p14="http://schemas.microsoft.com/office/powerpoint/2010/main" val="1614241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river surrounded by trees&#10;&#10;Description generated with very high confidence">
            <a:extLst>
              <a:ext uri="{FF2B5EF4-FFF2-40B4-BE49-F238E27FC236}">
                <a16:creationId xmlns:a16="http://schemas.microsoft.com/office/drawing/2014/main" id="{D3A9054B-3D2D-4F62-A551-BDDD7656B3E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8792"/>
          <a:stretch/>
        </p:blipFill>
        <p:spPr>
          <a:xfrm rot="10800000">
            <a:off x="6730245" y="3815898"/>
            <a:ext cx="3963155" cy="2369613"/>
          </a:xfrm>
          <a:prstGeom prst="rect">
            <a:avLst/>
          </a:prstGeom>
        </p:spPr>
      </p:pic>
      <p:sp>
        <p:nvSpPr>
          <p:cNvPr id="2" name="Title 1"/>
          <p:cNvSpPr>
            <a:spLocks noGrp="1"/>
          </p:cNvSpPr>
          <p:nvPr>
            <p:ph type="title"/>
          </p:nvPr>
        </p:nvSpPr>
        <p:spPr>
          <a:xfrm>
            <a:off x="304800" y="0"/>
            <a:ext cx="10693400" cy="1258461"/>
          </a:xfrm>
        </p:spPr>
        <p:txBody>
          <a:bodyPr/>
          <a:lstStyle/>
          <a:p>
            <a:r>
              <a:rPr lang="en-US" sz="4100" dirty="0">
                <a:ea typeface="ＭＳ Ｐゴシック" pitchFamily="34" charset="-128"/>
              </a:rPr>
              <a:t>Breakout rooms</a:t>
            </a:r>
            <a:endParaRPr lang="en-US" sz="4100" dirty="0">
              <a:solidFill>
                <a:srgbClr val="8585E0"/>
              </a:solidFill>
              <a:latin typeface="Georgia" pitchFamily="18" charset="0"/>
              <a:ea typeface="MS Mincho" pitchFamily="49" charset="-128"/>
            </a:endParaRPr>
          </a:p>
        </p:txBody>
      </p:sp>
      <p:sp>
        <p:nvSpPr>
          <p:cNvPr id="3" name="Content Placeholder 2"/>
          <p:cNvSpPr>
            <a:spLocks noGrp="1"/>
          </p:cNvSpPr>
          <p:nvPr>
            <p:ph idx="1"/>
          </p:nvPr>
        </p:nvSpPr>
        <p:spPr>
          <a:xfrm>
            <a:off x="221040" y="1650530"/>
            <a:ext cx="5381473" cy="4706727"/>
          </a:xfrm>
        </p:spPr>
        <p:txBody>
          <a:bodyPr/>
          <a:lstStyle/>
          <a:p>
            <a:r>
              <a:rPr lang="en-GB" sz="2400" dirty="0">
                <a:solidFill>
                  <a:srgbClr val="C00000"/>
                </a:solidFill>
                <a:ea typeface="ＭＳ Ｐゴシック" pitchFamily="34" charset="-128"/>
              </a:rPr>
              <a:t>Chose either Facility 1 or 2 </a:t>
            </a:r>
            <a:r>
              <a:rPr lang="en-GB" sz="2400" i="1" dirty="0">
                <a:solidFill>
                  <a:srgbClr val="C00000"/>
                </a:solidFill>
                <a:ea typeface="ＭＳ Ｐゴシック" pitchFamily="34" charset="-128"/>
              </a:rPr>
              <a:t>(or your own facility, if relevant)</a:t>
            </a:r>
            <a:r>
              <a:rPr lang="en-GB" sz="2400" dirty="0">
                <a:solidFill>
                  <a:srgbClr val="C00000"/>
                </a:solidFill>
                <a:ea typeface="ＭＳ Ｐゴシック" pitchFamily="34" charset="-128"/>
              </a:rPr>
              <a:t>: </a:t>
            </a:r>
          </a:p>
          <a:p>
            <a:r>
              <a:rPr lang="en-GB" sz="2400" dirty="0">
                <a:ea typeface="ＭＳ Ｐゴシック" pitchFamily="34" charset="-128"/>
              </a:rPr>
              <a:t>Who should be responsible for WASH FIT activities? </a:t>
            </a:r>
          </a:p>
          <a:p>
            <a:r>
              <a:rPr lang="en-GB" sz="2400" dirty="0">
                <a:ea typeface="ＭＳ Ｐゴシック" pitchFamily="34" charset="-128"/>
              </a:rPr>
              <a:t>What external expertise would you need to bring in? </a:t>
            </a:r>
          </a:p>
          <a:p>
            <a:r>
              <a:rPr lang="en-GB" sz="2400" dirty="0">
                <a:ea typeface="ＭＳ Ｐゴシック" pitchFamily="34" charset="-128"/>
              </a:rPr>
              <a:t>What management structures or teams are already in place? How could you integrate WASH FIT into these structures? </a:t>
            </a:r>
          </a:p>
          <a:p>
            <a:r>
              <a:rPr lang="en-GB" sz="2400" dirty="0">
                <a:ea typeface="ＭＳ Ｐゴシック" pitchFamily="34" charset="-128"/>
              </a:rPr>
              <a:t>What challenges might arise? </a:t>
            </a:r>
          </a:p>
        </p:txBody>
      </p:sp>
      <p:sp>
        <p:nvSpPr>
          <p:cNvPr id="4" name="Content Placeholder 2">
            <a:extLst>
              <a:ext uri="{FF2B5EF4-FFF2-40B4-BE49-F238E27FC236}">
                <a16:creationId xmlns:a16="http://schemas.microsoft.com/office/drawing/2014/main" id="{6AD8965E-36A5-4796-A6A9-D1786F0B705C}"/>
              </a:ext>
            </a:extLst>
          </p:cNvPr>
          <p:cNvSpPr txBox="1">
            <a:spLocks/>
          </p:cNvSpPr>
          <p:nvPr/>
        </p:nvSpPr>
        <p:spPr bwMode="gray">
          <a:xfrm>
            <a:off x="6685187" y="2670648"/>
            <a:ext cx="3985684" cy="758502"/>
          </a:xfrm>
          <a:prstGeom prst="rect">
            <a:avLst/>
          </a:prstGeom>
        </p:spPr>
        <p:txBody>
          <a:bodyPr vert="horz" lIns="20526" tIns="0" rIns="20526" bIns="0" rtlCol="0">
            <a:noAutofit/>
          </a:bodyPr>
          <a:lstStyle>
            <a:lvl1pPr marL="0" indent="0" algn="l" defTabSz="1042688" rtl="0" eaLnBrk="1" latinLnBrk="0" hangingPunct="1">
              <a:lnSpc>
                <a:spcPct val="110000"/>
              </a:lnSpc>
              <a:spcBef>
                <a:spcPts val="1141"/>
              </a:spcBef>
              <a:spcAft>
                <a:spcPts val="684"/>
              </a:spcAft>
              <a:buClr>
                <a:schemeClr val="tx1"/>
              </a:buClr>
              <a:buSzPct val="80000"/>
              <a:buFontTx/>
              <a:buNone/>
              <a:defRPr sz="1600" b="0" kern="1200">
                <a:solidFill>
                  <a:srgbClr val="09164D"/>
                </a:solidFill>
                <a:latin typeface="+mn-lt"/>
                <a:ea typeface="+mn-ea"/>
                <a:cs typeface="Times New Roman" panose="02020603050405020304" pitchFamily="18" charset="0"/>
              </a:defRPr>
            </a:lvl1pPr>
            <a:lvl2pPr marL="410920" indent="-204555" algn="l" defTabSz="1042688"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2pPr>
            <a:lvl3pPr marL="943125" indent="-325841" algn="l" defTabSz="1042688"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3pPr>
            <a:lvl4pPr marL="1344995" indent="-325841" algn="l" defTabSz="1042688"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4pPr>
            <a:lvl5pPr marL="1842807" indent="-409111" algn="l" defTabSz="1042688"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5pPr>
            <a:lvl6pPr marL="2351479" indent="-409111" algn="l" defTabSz="1042688" rtl="0" eaLnBrk="1" latinLnBrk="0" hangingPunct="1">
              <a:lnSpc>
                <a:spcPct val="90000"/>
              </a:lnSpc>
              <a:spcBef>
                <a:spcPts val="570"/>
              </a:spcBef>
              <a:buFont typeface="Arial" panose="020B0604020202020204" pitchFamily="34" charset="0"/>
              <a:buChar char="•"/>
              <a:defRPr sz="1600" kern="1200">
                <a:solidFill>
                  <a:srgbClr val="09164D"/>
                </a:solidFill>
                <a:latin typeface="+mn-lt"/>
                <a:ea typeface="+mn-ea"/>
                <a:cs typeface="+mn-cs"/>
              </a:defRPr>
            </a:lvl6pPr>
            <a:lvl7pPr marL="3388735" indent="-260672" algn="l" defTabSz="1042688"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7pPr>
            <a:lvl8pPr marL="3910080" indent="-260672" algn="l" defTabSz="1042688"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8pPr>
            <a:lvl9pPr marL="4431424" indent="-260672" algn="l" defTabSz="1042688"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9pPr>
          </a:lstStyle>
          <a:p>
            <a:pPr marL="285750" indent="-285750" fontAlgn="auto">
              <a:spcBef>
                <a:spcPts val="0"/>
              </a:spcBef>
              <a:spcAft>
                <a:spcPts val="0"/>
              </a:spcAft>
              <a:buFont typeface="Arial" panose="020B0604020202020204" pitchFamily="34" charset="0"/>
              <a:buChar char="•"/>
            </a:pPr>
            <a:r>
              <a:rPr lang="en-GB" dirty="0">
                <a:ea typeface="ＭＳ Ｐゴシック" pitchFamily="34" charset="-128"/>
              </a:rPr>
              <a:t>Rural primary health care centre</a:t>
            </a:r>
          </a:p>
          <a:p>
            <a:pPr marL="285750" indent="-285750" fontAlgn="auto">
              <a:spcBef>
                <a:spcPts val="0"/>
              </a:spcBef>
              <a:spcAft>
                <a:spcPts val="0"/>
              </a:spcAft>
              <a:buFont typeface="Arial" panose="020B0604020202020204" pitchFamily="34" charset="0"/>
              <a:buChar char="•"/>
            </a:pPr>
            <a:r>
              <a:rPr lang="en-GB" dirty="0">
                <a:ea typeface="ＭＳ Ｐゴシック" pitchFamily="34" charset="-128"/>
              </a:rPr>
              <a:t>1 nurse, 1 health assistant</a:t>
            </a:r>
          </a:p>
          <a:p>
            <a:pPr marL="285750" indent="-285750" fontAlgn="auto">
              <a:spcBef>
                <a:spcPts val="0"/>
              </a:spcBef>
              <a:spcAft>
                <a:spcPts val="0"/>
              </a:spcAft>
              <a:buFont typeface="Arial" panose="020B0604020202020204" pitchFamily="34" charset="0"/>
              <a:buChar char="•"/>
            </a:pPr>
            <a:r>
              <a:rPr lang="en-GB" dirty="0">
                <a:ea typeface="ＭＳ Ｐゴシック" pitchFamily="34" charset="-128"/>
              </a:rPr>
              <a:t>No deliveries</a:t>
            </a:r>
          </a:p>
          <a:p>
            <a:pPr marL="285750" indent="-285750" fontAlgn="auto">
              <a:spcBef>
                <a:spcPts val="0"/>
              </a:spcBef>
              <a:spcAft>
                <a:spcPts val="0"/>
              </a:spcAft>
              <a:buFont typeface="Arial" panose="020B0604020202020204" pitchFamily="34" charset="0"/>
              <a:buChar char="•"/>
            </a:pPr>
            <a:r>
              <a:rPr lang="en-GB" dirty="0">
                <a:ea typeface="ＭＳ Ｐゴシック" pitchFamily="34" charset="-128"/>
              </a:rPr>
              <a:t>3 hours drive from the capital, </a:t>
            </a:r>
          </a:p>
        </p:txBody>
      </p:sp>
      <p:pic>
        <p:nvPicPr>
          <p:cNvPr id="6" name="Picture 5" descr="A group of people in front of a house&#10;&#10;Description generated with very high confidence">
            <a:extLst>
              <a:ext uri="{FF2B5EF4-FFF2-40B4-BE49-F238E27FC236}">
                <a16:creationId xmlns:a16="http://schemas.microsoft.com/office/drawing/2014/main" id="{EEC6C44F-FC3A-4461-9310-66E42504E35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707716" y="1"/>
            <a:ext cx="3985684" cy="2500534"/>
          </a:xfrm>
          <a:prstGeom prst="rect">
            <a:avLst/>
          </a:prstGeom>
          <a:ln>
            <a:noFill/>
          </a:ln>
          <a:effectLst>
            <a:outerShdw blurRad="292100" dist="139700" dir="2700000" algn="tl" rotWithShape="0">
              <a:srgbClr val="333333">
                <a:alpha val="65000"/>
              </a:srgbClr>
            </a:outerShdw>
          </a:effectLst>
        </p:spPr>
      </p:pic>
      <p:sp>
        <p:nvSpPr>
          <p:cNvPr id="9" name="Content Placeholder 2">
            <a:extLst>
              <a:ext uri="{FF2B5EF4-FFF2-40B4-BE49-F238E27FC236}">
                <a16:creationId xmlns:a16="http://schemas.microsoft.com/office/drawing/2014/main" id="{A01A6482-0FED-4FE9-8195-03712A796360}"/>
              </a:ext>
            </a:extLst>
          </p:cNvPr>
          <p:cNvSpPr txBox="1">
            <a:spLocks/>
          </p:cNvSpPr>
          <p:nvPr/>
        </p:nvSpPr>
        <p:spPr bwMode="gray">
          <a:xfrm>
            <a:off x="6509205" y="6185512"/>
            <a:ext cx="3963155" cy="758502"/>
          </a:xfrm>
          <a:prstGeom prst="rect">
            <a:avLst/>
          </a:prstGeom>
        </p:spPr>
        <p:txBody>
          <a:bodyPr vert="horz" lIns="20526" tIns="0" rIns="20526" bIns="0" rtlCol="0">
            <a:noAutofit/>
          </a:bodyPr>
          <a:lstStyle>
            <a:lvl1pPr marL="0" indent="0" algn="l" defTabSz="1042688" rtl="0" eaLnBrk="1" latinLnBrk="0" hangingPunct="1">
              <a:lnSpc>
                <a:spcPct val="110000"/>
              </a:lnSpc>
              <a:spcBef>
                <a:spcPts val="1141"/>
              </a:spcBef>
              <a:spcAft>
                <a:spcPts val="684"/>
              </a:spcAft>
              <a:buClr>
                <a:schemeClr val="tx1"/>
              </a:buClr>
              <a:buSzPct val="80000"/>
              <a:buFontTx/>
              <a:buNone/>
              <a:defRPr sz="1600" b="0" kern="1200">
                <a:solidFill>
                  <a:srgbClr val="09164D"/>
                </a:solidFill>
                <a:latin typeface="+mn-lt"/>
                <a:ea typeface="+mn-ea"/>
                <a:cs typeface="Times New Roman" panose="02020603050405020304" pitchFamily="18" charset="0"/>
              </a:defRPr>
            </a:lvl1pPr>
            <a:lvl2pPr marL="410920" indent="-204555" algn="l" defTabSz="1042688"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2pPr>
            <a:lvl3pPr marL="943125" indent="-325841" algn="l" defTabSz="1042688"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3pPr>
            <a:lvl4pPr marL="1344995" indent="-325841" algn="l" defTabSz="1042688"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4pPr>
            <a:lvl5pPr marL="1842807" indent="-409111" algn="l" defTabSz="1042688" rtl="0" eaLnBrk="1" latinLnBrk="0" hangingPunct="1">
              <a:lnSpc>
                <a:spcPct val="110000"/>
              </a:lnSpc>
              <a:spcBef>
                <a:spcPts val="570"/>
              </a:spcBef>
              <a:spcAft>
                <a:spcPts val="684"/>
              </a:spcAft>
              <a:buClr>
                <a:schemeClr val="tx1"/>
              </a:buClr>
              <a:buSzPct val="100000"/>
              <a:buFont typeface="Arial" panose="020B0604020202020204" pitchFamily="34" charset="0"/>
              <a:buChar char="•"/>
              <a:defRPr sz="1600" kern="1200">
                <a:solidFill>
                  <a:srgbClr val="09164D"/>
                </a:solidFill>
                <a:latin typeface="+mn-lt"/>
                <a:ea typeface="+mn-ea"/>
                <a:cs typeface="+mn-cs"/>
              </a:defRPr>
            </a:lvl5pPr>
            <a:lvl6pPr marL="2351479" indent="-409111" algn="l" defTabSz="1042688" rtl="0" eaLnBrk="1" latinLnBrk="0" hangingPunct="1">
              <a:lnSpc>
                <a:spcPct val="90000"/>
              </a:lnSpc>
              <a:spcBef>
                <a:spcPts val="570"/>
              </a:spcBef>
              <a:buFont typeface="Arial" panose="020B0604020202020204" pitchFamily="34" charset="0"/>
              <a:buChar char="•"/>
              <a:defRPr sz="1600" kern="1200">
                <a:solidFill>
                  <a:srgbClr val="09164D"/>
                </a:solidFill>
                <a:latin typeface="+mn-lt"/>
                <a:ea typeface="+mn-ea"/>
                <a:cs typeface="+mn-cs"/>
              </a:defRPr>
            </a:lvl6pPr>
            <a:lvl7pPr marL="3388735" indent="-260672" algn="l" defTabSz="1042688"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7pPr>
            <a:lvl8pPr marL="3910080" indent="-260672" algn="l" defTabSz="1042688"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8pPr>
            <a:lvl9pPr marL="4431424" indent="-260672" algn="l" defTabSz="1042688"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9pPr>
          </a:lstStyle>
          <a:p>
            <a:pPr marL="285750" indent="-285750" fontAlgn="auto">
              <a:lnSpc>
                <a:spcPct val="100000"/>
              </a:lnSpc>
              <a:spcBef>
                <a:spcPts val="0"/>
              </a:spcBef>
              <a:spcAft>
                <a:spcPts val="0"/>
              </a:spcAft>
              <a:buFont typeface="Arial" panose="020B0604020202020204" pitchFamily="34" charset="0"/>
              <a:buChar char="•"/>
            </a:pPr>
            <a:r>
              <a:rPr lang="en-GB" dirty="0">
                <a:ea typeface="ＭＳ Ｐゴシック" pitchFamily="34" charset="-128"/>
              </a:rPr>
              <a:t>District hospital situated in a large town, 2 hours from the capital</a:t>
            </a:r>
          </a:p>
          <a:p>
            <a:pPr marL="285750" indent="-285750" fontAlgn="auto">
              <a:lnSpc>
                <a:spcPct val="100000"/>
              </a:lnSpc>
              <a:spcBef>
                <a:spcPts val="0"/>
              </a:spcBef>
              <a:spcAft>
                <a:spcPts val="0"/>
              </a:spcAft>
              <a:buFont typeface="Arial" panose="020B0604020202020204" pitchFamily="34" charset="0"/>
              <a:buChar char="•"/>
            </a:pPr>
            <a:r>
              <a:rPr lang="en-GB" dirty="0">
                <a:ea typeface="ＭＳ Ｐゴシック" pitchFamily="34" charset="-128"/>
              </a:rPr>
              <a:t>100 beds, 10 deliveries per week, large town 2 hours from the capital, </a:t>
            </a:r>
          </a:p>
        </p:txBody>
      </p:sp>
      <p:sp>
        <p:nvSpPr>
          <p:cNvPr id="10" name="Oval 9">
            <a:extLst>
              <a:ext uri="{FF2B5EF4-FFF2-40B4-BE49-F238E27FC236}">
                <a16:creationId xmlns:a16="http://schemas.microsoft.com/office/drawing/2014/main" id="{488FE0C4-4E25-4D0E-826B-E1BBF1A13B3E}"/>
              </a:ext>
            </a:extLst>
          </p:cNvPr>
          <p:cNvSpPr/>
          <p:nvPr/>
        </p:nvSpPr>
        <p:spPr>
          <a:xfrm>
            <a:off x="9541330" y="71370"/>
            <a:ext cx="931030" cy="922084"/>
          </a:xfrm>
          <a:prstGeom prst="ellipse">
            <a:avLst/>
          </a:prstGeom>
          <a:solidFill>
            <a:srgbClr val="FF00FF"/>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12" name="Oval 11">
            <a:extLst>
              <a:ext uri="{FF2B5EF4-FFF2-40B4-BE49-F238E27FC236}">
                <a16:creationId xmlns:a16="http://schemas.microsoft.com/office/drawing/2014/main" id="{3DCC2F6F-E267-4546-A56A-3ACC3E407479}"/>
              </a:ext>
            </a:extLst>
          </p:cNvPr>
          <p:cNvSpPr/>
          <p:nvPr/>
        </p:nvSpPr>
        <p:spPr>
          <a:xfrm>
            <a:off x="9541330" y="3881981"/>
            <a:ext cx="931030" cy="922084"/>
          </a:xfrm>
          <a:prstGeom prst="ellipse">
            <a:avLst/>
          </a:prstGeom>
          <a:solidFill>
            <a:srgbClr val="FF00FF"/>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grpSp>
        <p:nvGrpSpPr>
          <p:cNvPr id="15" name="Group 14">
            <a:extLst>
              <a:ext uri="{FF2B5EF4-FFF2-40B4-BE49-F238E27FC236}">
                <a16:creationId xmlns:a16="http://schemas.microsoft.com/office/drawing/2014/main" id="{237D04E8-6CC1-4EAE-A3E2-7DA858A7A3A4}"/>
              </a:ext>
            </a:extLst>
          </p:cNvPr>
          <p:cNvGrpSpPr/>
          <p:nvPr/>
        </p:nvGrpSpPr>
        <p:grpSpPr>
          <a:xfrm>
            <a:off x="4847370" y="163143"/>
            <a:ext cx="1608259" cy="1716355"/>
            <a:chOff x="10475415" y="275913"/>
            <a:chExt cx="1458677" cy="1556719"/>
          </a:xfrm>
        </p:grpSpPr>
        <p:pic>
          <p:nvPicPr>
            <p:cNvPr id="16" name="Picture 15">
              <a:extLst>
                <a:ext uri="{FF2B5EF4-FFF2-40B4-BE49-F238E27FC236}">
                  <a16:creationId xmlns:a16="http://schemas.microsoft.com/office/drawing/2014/main" id="{FE308B35-0DDF-44A7-8481-ED0E6535D1F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727487" y="275913"/>
              <a:ext cx="1030462" cy="1030462"/>
            </a:xfrm>
            <a:prstGeom prst="rect">
              <a:avLst/>
            </a:prstGeom>
          </p:spPr>
        </p:pic>
        <p:sp>
          <p:nvSpPr>
            <p:cNvPr id="17" name="Content Placeholder 2">
              <a:extLst>
                <a:ext uri="{FF2B5EF4-FFF2-40B4-BE49-F238E27FC236}">
                  <a16:creationId xmlns:a16="http://schemas.microsoft.com/office/drawing/2014/main" id="{62874956-B1AF-432B-A5B4-AA950FF5D08C}"/>
                </a:ext>
              </a:extLst>
            </p:cNvPr>
            <p:cNvSpPr txBox="1">
              <a:spLocks/>
            </p:cNvSpPr>
            <p:nvPr/>
          </p:nvSpPr>
          <p:spPr>
            <a:xfrm>
              <a:off x="10475415" y="1279626"/>
              <a:ext cx="1458677" cy="553006"/>
            </a:xfrm>
            <a:prstGeom prst="rect">
              <a:avLst/>
            </a:prstGeom>
          </p:spPr>
          <p:txBody>
            <a:bodyPr vert="horz" lIns="100817" tIns="50408" rIns="100817" bIns="50408"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87" dirty="0">
                  <a:solidFill>
                    <a:srgbClr val="002060"/>
                  </a:solidFill>
                  <a:latin typeface="Arial" panose="020B0604020202020204" pitchFamily="34" charset="0"/>
                  <a:cs typeface="Arial" panose="020B0604020202020204" pitchFamily="34" charset="0"/>
                </a:rPr>
                <a:t>10 mins</a:t>
              </a:r>
            </a:p>
          </p:txBody>
        </p:sp>
      </p:grpSp>
    </p:spTree>
    <p:extLst>
      <p:ext uri="{BB962C8B-B14F-4D97-AF65-F5344CB8AC3E}">
        <p14:creationId xmlns:p14="http://schemas.microsoft.com/office/powerpoint/2010/main" val="70336267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118" y="450622"/>
            <a:ext cx="9180201" cy="793833"/>
          </a:xfrm>
        </p:spPr>
        <p:txBody>
          <a:bodyPr/>
          <a:lstStyle/>
          <a:p>
            <a:r>
              <a:rPr lang="en-GB" dirty="0"/>
              <a:t>Leadership drives &amp; sustains change</a:t>
            </a:r>
            <a:br>
              <a:rPr lang="en-GB" dirty="0"/>
            </a:br>
            <a:r>
              <a:rPr lang="en-GB" sz="2400" dirty="0"/>
              <a:t>Domain: “Management &amp; health workforce”</a:t>
            </a:r>
          </a:p>
        </p:txBody>
      </p:sp>
      <p:sp>
        <p:nvSpPr>
          <p:cNvPr id="3" name="Content Placeholder 2"/>
          <p:cNvSpPr>
            <a:spLocks noGrp="1"/>
          </p:cNvSpPr>
          <p:nvPr>
            <p:ph sz="half" idx="1"/>
          </p:nvPr>
        </p:nvSpPr>
        <p:spPr>
          <a:xfrm>
            <a:off x="384178" y="1484313"/>
            <a:ext cx="5692775" cy="5084762"/>
          </a:xfrm>
        </p:spPr>
        <p:txBody>
          <a:bodyPr/>
          <a:lstStyle/>
          <a:p>
            <a:r>
              <a:rPr lang="en-US" sz="2400" dirty="0"/>
              <a:t>Ensuring good management &amp; a sufficient workforce will help the facility to meet all technical requirements</a:t>
            </a:r>
          </a:p>
          <a:p>
            <a:r>
              <a:rPr lang="en-US" sz="2400" dirty="0"/>
              <a:t>One committed individual can make a huge difference, and thereby improve the quality and safety of health services. </a:t>
            </a:r>
          </a:p>
          <a:p>
            <a:r>
              <a:rPr lang="en-US" sz="2400" dirty="0"/>
              <a:t>Leaders should bring vision and commitment </a:t>
            </a:r>
          </a:p>
          <a:p>
            <a:r>
              <a:rPr lang="en-US" sz="2400" dirty="0"/>
              <a:t>Create a culture of quality improvement throughout the facility</a:t>
            </a:r>
          </a:p>
          <a:p>
            <a:r>
              <a:rPr lang="en-US" sz="2400" dirty="0"/>
              <a:t>All staff are listened to and respected </a:t>
            </a:r>
          </a:p>
        </p:txBody>
      </p:sp>
      <p:pic>
        <p:nvPicPr>
          <p:cNvPr id="10242" name="Picture 2" descr="C:\Users\haytera\Dropbox (WHO PHE)\WSH\Photo library\Senegal\IMG_0163.JPG"/>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rcRect/>
          <a:stretch>
            <a:fillRect/>
          </a:stretch>
        </p:blipFill>
        <p:spPr bwMode="auto">
          <a:xfrm>
            <a:off x="7764381" y="3488756"/>
            <a:ext cx="2774079" cy="36987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 name="Picture 66">
            <a:extLst>
              <a:ext uri="{FF2B5EF4-FFF2-40B4-BE49-F238E27FC236}">
                <a16:creationId xmlns:a16="http://schemas.microsoft.com/office/drawing/2014/main" id="{C896B6FE-879B-446B-B6BE-260C70E8CE81}"/>
              </a:ext>
            </a:extLst>
          </p:cNvPr>
          <p:cNvPicPr>
            <a:picLocks/>
          </p:cNvPicPr>
          <p:nvPr/>
        </p:nvPicPr>
        <p:blipFill rotWithShape="1">
          <a:blip r:embed="rId4" cstate="email">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7235129" y="373735"/>
            <a:ext cx="3303331" cy="274536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0962262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5CB593EA-2F98-479F-B4C4-F366571FA6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0693400" cy="756126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Content Placeholder 7">
            <a:extLst>
              <a:ext uri="{FF2B5EF4-FFF2-40B4-BE49-F238E27FC236}">
                <a16:creationId xmlns:a16="http://schemas.microsoft.com/office/drawing/2014/main" id="{7AF0FBDC-8B1E-456C-BB27-A2E4BCA95B3E}"/>
              </a:ext>
            </a:extLst>
          </p:cNvPr>
          <p:cNvPicPr>
            <a:picLocks noGrp="1" noChangeAspect="1"/>
          </p:cNvPicPr>
          <p:nvPr>
            <p:ph sz="half" idx="2"/>
          </p:nvPr>
        </p:nvPicPr>
        <p:blipFill rotWithShape="1">
          <a:blip r:embed="rId2" cstate="email">
            <a:extLst>
              <a:ext uri="{28A0092B-C50C-407E-A947-70E740481C1C}">
                <a14:useLocalDpi xmlns:a14="http://schemas.microsoft.com/office/drawing/2010/main"/>
              </a:ext>
            </a:extLst>
          </a:blip>
          <a:srcRect/>
          <a:stretch/>
        </p:blipFill>
        <p:spPr>
          <a:xfrm>
            <a:off x="20" y="1"/>
            <a:ext cx="2605326" cy="3730221"/>
          </a:xfrm>
          <a:prstGeom prst="rect">
            <a:avLst/>
          </a:prstGeom>
        </p:spPr>
      </p:pic>
      <p:pic>
        <p:nvPicPr>
          <p:cNvPr id="22" name="Picture 21">
            <a:extLst>
              <a:ext uri="{FF2B5EF4-FFF2-40B4-BE49-F238E27FC236}">
                <a16:creationId xmlns:a16="http://schemas.microsoft.com/office/drawing/2014/main" id="{02260B64-D69C-4273-A10B-01DBC27C9B79}"/>
              </a:ext>
            </a:extLst>
          </p:cNvPr>
          <p:cNvPicPr/>
          <p:nvPr/>
        </p:nvPicPr>
        <p:blipFill rotWithShape="1">
          <a:blip r:embed="rId3" cstate="email">
            <a:extLst>
              <a:ext uri="{28A0092B-C50C-407E-A947-70E740481C1C}">
                <a14:useLocalDpi xmlns:a14="http://schemas.microsoft.com/office/drawing/2010/main"/>
              </a:ext>
            </a:extLst>
          </a:blip>
          <a:srcRect/>
          <a:stretch/>
        </p:blipFill>
        <p:spPr>
          <a:xfrm rot="5400000">
            <a:off x="2132800" y="562437"/>
            <a:ext cx="3730220" cy="2605345"/>
          </a:xfrm>
          <a:prstGeom prst="rect">
            <a:avLst/>
          </a:prstGeom>
        </p:spPr>
      </p:pic>
      <p:pic>
        <p:nvPicPr>
          <p:cNvPr id="12" name="Picture 11">
            <a:extLst>
              <a:ext uri="{FF2B5EF4-FFF2-40B4-BE49-F238E27FC236}">
                <a16:creationId xmlns:a16="http://schemas.microsoft.com/office/drawing/2014/main" id="{221A3235-108B-4760-8662-E3AAE884E02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390474" y="10"/>
            <a:ext cx="2606516" cy="3730210"/>
          </a:xfrm>
          <a:prstGeom prst="rect">
            <a:avLst/>
          </a:prstGeom>
        </p:spPr>
      </p:pic>
      <p:pic>
        <p:nvPicPr>
          <p:cNvPr id="14" name="Picture 13">
            <a:extLst>
              <a:ext uri="{FF2B5EF4-FFF2-40B4-BE49-F238E27FC236}">
                <a16:creationId xmlns:a16="http://schemas.microsoft.com/office/drawing/2014/main" id="{6900C31A-6937-4236-8C32-07BD953F254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086883" y="10"/>
            <a:ext cx="2606517" cy="3730210"/>
          </a:xfrm>
          <a:prstGeom prst="rect">
            <a:avLst/>
          </a:prstGeom>
        </p:spPr>
      </p:pic>
      <p:pic>
        <p:nvPicPr>
          <p:cNvPr id="17" name="Content Placeholder 5">
            <a:extLst>
              <a:ext uri="{FF2B5EF4-FFF2-40B4-BE49-F238E27FC236}">
                <a16:creationId xmlns:a16="http://schemas.microsoft.com/office/drawing/2014/main" id="{D6F2E2B8-C989-4E8F-973F-F7A289893E7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891" y="3831039"/>
            <a:ext cx="2605344" cy="3730223"/>
          </a:xfrm>
          <a:prstGeom prst="rect">
            <a:avLst/>
          </a:prstGeom>
        </p:spPr>
      </p:pic>
      <p:sp>
        <p:nvSpPr>
          <p:cNvPr id="36" name="Rectangle 35">
            <a:extLst>
              <a:ext uri="{FF2B5EF4-FFF2-40B4-BE49-F238E27FC236}">
                <a16:creationId xmlns:a16="http://schemas.microsoft.com/office/drawing/2014/main" id="{39BEB6D0-9E4E-4221-93D1-74ABECEE9E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90475" y="3831039"/>
            <a:ext cx="5302925" cy="3730224"/>
          </a:xfrm>
          <a:prstGeom prst="rect">
            <a:avLst/>
          </a:prstGeom>
          <a:solidFill>
            <a:srgbClr val="4D4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FD152EEB-74A5-43D2-AB79-D4F6E15B5C65}"/>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2683789" y="3831038"/>
            <a:ext cx="2605346" cy="3730223"/>
          </a:xfrm>
          <a:prstGeom prst="rect">
            <a:avLst/>
          </a:prstGeom>
        </p:spPr>
      </p:pic>
      <p:sp>
        <p:nvSpPr>
          <p:cNvPr id="26" name="Oval 25">
            <a:extLst>
              <a:ext uri="{FF2B5EF4-FFF2-40B4-BE49-F238E27FC236}">
                <a16:creationId xmlns:a16="http://schemas.microsoft.com/office/drawing/2014/main" id="{4B3723EC-D424-47FD-8B61-331B750C0ECE}"/>
              </a:ext>
            </a:extLst>
          </p:cNvPr>
          <p:cNvSpPr/>
          <p:nvPr/>
        </p:nvSpPr>
        <p:spPr>
          <a:xfrm>
            <a:off x="179616" y="2994001"/>
            <a:ext cx="502556" cy="558025"/>
          </a:xfrm>
          <a:prstGeom prst="ellipse">
            <a:avLst/>
          </a:prstGeom>
          <a:solidFill>
            <a:srgbClr val="FF00FF"/>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400" dirty="0"/>
              <a:t>1</a:t>
            </a:r>
          </a:p>
        </p:txBody>
      </p:sp>
      <p:sp>
        <p:nvSpPr>
          <p:cNvPr id="28" name="Oval 27">
            <a:extLst>
              <a:ext uri="{FF2B5EF4-FFF2-40B4-BE49-F238E27FC236}">
                <a16:creationId xmlns:a16="http://schemas.microsoft.com/office/drawing/2014/main" id="{9EFE0EE0-0F9D-496E-861B-39D2967F72BC}"/>
              </a:ext>
            </a:extLst>
          </p:cNvPr>
          <p:cNvSpPr/>
          <p:nvPr/>
        </p:nvSpPr>
        <p:spPr>
          <a:xfrm>
            <a:off x="5408748" y="3059804"/>
            <a:ext cx="502556" cy="558025"/>
          </a:xfrm>
          <a:prstGeom prst="ellipse">
            <a:avLst/>
          </a:prstGeom>
          <a:solidFill>
            <a:srgbClr val="FF00FF"/>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400" dirty="0"/>
              <a:t>3</a:t>
            </a:r>
          </a:p>
        </p:txBody>
      </p:sp>
      <p:sp>
        <p:nvSpPr>
          <p:cNvPr id="31" name="Oval 30">
            <a:extLst>
              <a:ext uri="{FF2B5EF4-FFF2-40B4-BE49-F238E27FC236}">
                <a16:creationId xmlns:a16="http://schemas.microsoft.com/office/drawing/2014/main" id="{E66DEC30-D7EB-4202-A46D-9BE200F646BB}"/>
              </a:ext>
            </a:extLst>
          </p:cNvPr>
          <p:cNvSpPr/>
          <p:nvPr/>
        </p:nvSpPr>
        <p:spPr>
          <a:xfrm>
            <a:off x="8293101" y="3094097"/>
            <a:ext cx="502556" cy="558025"/>
          </a:xfrm>
          <a:prstGeom prst="ellipse">
            <a:avLst/>
          </a:prstGeom>
          <a:solidFill>
            <a:srgbClr val="FF00FF"/>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400" dirty="0"/>
              <a:t>4</a:t>
            </a:r>
          </a:p>
        </p:txBody>
      </p:sp>
      <p:sp>
        <p:nvSpPr>
          <p:cNvPr id="32" name="Oval 31">
            <a:extLst>
              <a:ext uri="{FF2B5EF4-FFF2-40B4-BE49-F238E27FC236}">
                <a16:creationId xmlns:a16="http://schemas.microsoft.com/office/drawing/2014/main" id="{28F94FDC-30D8-486F-A9FD-0CBA8DB9FE48}"/>
              </a:ext>
            </a:extLst>
          </p:cNvPr>
          <p:cNvSpPr/>
          <p:nvPr/>
        </p:nvSpPr>
        <p:spPr>
          <a:xfrm>
            <a:off x="8167" y="6977440"/>
            <a:ext cx="502556" cy="558025"/>
          </a:xfrm>
          <a:prstGeom prst="ellipse">
            <a:avLst/>
          </a:prstGeom>
          <a:solidFill>
            <a:srgbClr val="FF00FF"/>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400" dirty="0"/>
              <a:t>5</a:t>
            </a:r>
          </a:p>
        </p:txBody>
      </p:sp>
      <p:sp>
        <p:nvSpPr>
          <p:cNvPr id="33" name="Oval 32">
            <a:extLst>
              <a:ext uri="{FF2B5EF4-FFF2-40B4-BE49-F238E27FC236}">
                <a16:creationId xmlns:a16="http://schemas.microsoft.com/office/drawing/2014/main" id="{DE960206-66E8-44EF-9B1C-AE7217B350DE}"/>
              </a:ext>
            </a:extLst>
          </p:cNvPr>
          <p:cNvSpPr/>
          <p:nvPr/>
        </p:nvSpPr>
        <p:spPr>
          <a:xfrm>
            <a:off x="2810400" y="6977439"/>
            <a:ext cx="502556" cy="558025"/>
          </a:xfrm>
          <a:prstGeom prst="ellipse">
            <a:avLst/>
          </a:prstGeom>
          <a:solidFill>
            <a:srgbClr val="FF00FF"/>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400" dirty="0"/>
              <a:t>6</a:t>
            </a:r>
          </a:p>
        </p:txBody>
      </p:sp>
      <p:sp>
        <p:nvSpPr>
          <p:cNvPr id="35" name="Oval 34">
            <a:extLst>
              <a:ext uri="{FF2B5EF4-FFF2-40B4-BE49-F238E27FC236}">
                <a16:creationId xmlns:a16="http://schemas.microsoft.com/office/drawing/2014/main" id="{43BF5008-4B4C-4E1D-845D-CDBA27E68996}"/>
              </a:ext>
            </a:extLst>
          </p:cNvPr>
          <p:cNvSpPr/>
          <p:nvPr/>
        </p:nvSpPr>
        <p:spPr>
          <a:xfrm>
            <a:off x="2803402" y="3086890"/>
            <a:ext cx="502556" cy="558025"/>
          </a:xfrm>
          <a:prstGeom prst="ellipse">
            <a:avLst/>
          </a:prstGeom>
          <a:solidFill>
            <a:srgbClr val="FF00FF"/>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400" dirty="0"/>
              <a:t>2</a:t>
            </a:r>
          </a:p>
        </p:txBody>
      </p:sp>
      <p:sp>
        <p:nvSpPr>
          <p:cNvPr id="6" name="TextBox 5">
            <a:extLst>
              <a:ext uri="{FF2B5EF4-FFF2-40B4-BE49-F238E27FC236}">
                <a16:creationId xmlns:a16="http://schemas.microsoft.com/office/drawing/2014/main" id="{138CBA90-FEFA-4818-9DB7-32091F2F7684}"/>
              </a:ext>
            </a:extLst>
          </p:cNvPr>
          <p:cNvSpPr txBox="1"/>
          <p:nvPr/>
        </p:nvSpPr>
        <p:spPr>
          <a:xfrm>
            <a:off x="5390473" y="3831037"/>
            <a:ext cx="5429537" cy="3831043"/>
          </a:xfrm>
          <a:prstGeom prst="rect">
            <a:avLst/>
          </a:prstGeom>
          <a:solidFill>
            <a:schemeClr val="tx1"/>
          </a:solidFill>
        </p:spPr>
        <p:txBody>
          <a:bodyPr wrap="square" rtlCol="0">
            <a:spAutoFit/>
          </a:bodyPr>
          <a:lstStyle/>
          <a:p>
            <a:endParaRPr lang="en-US" dirty="0"/>
          </a:p>
        </p:txBody>
      </p:sp>
      <p:sp>
        <p:nvSpPr>
          <p:cNvPr id="29" name="Content Placeholder 18">
            <a:extLst>
              <a:ext uri="{FF2B5EF4-FFF2-40B4-BE49-F238E27FC236}">
                <a16:creationId xmlns:a16="http://schemas.microsoft.com/office/drawing/2014/main" id="{4D273FFD-6E7B-449A-91B5-9A2EE20466E1}"/>
              </a:ext>
            </a:extLst>
          </p:cNvPr>
          <p:cNvSpPr>
            <a:spLocks noGrp="1"/>
          </p:cNvSpPr>
          <p:nvPr>
            <p:ph sz="half" idx="1"/>
          </p:nvPr>
        </p:nvSpPr>
        <p:spPr>
          <a:xfrm>
            <a:off x="5489821" y="4895034"/>
            <a:ext cx="5010209" cy="2588125"/>
          </a:xfrm>
        </p:spPr>
        <p:txBody>
          <a:bodyPr vert="horz" lIns="91440" tIns="45720" rIns="91440" bIns="45720" rtlCol="0">
            <a:normAutofit fontScale="92500" lnSpcReduction="20000"/>
          </a:bodyPr>
          <a:lstStyle/>
          <a:p>
            <a:pPr marL="228600" indent="-342900" defTabSz="914400">
              <a:lnSpc>
                <a:spcPct val="90000"/>
              </a:lnSpc>
              <a:spcBef>
                <a:spcPts val="300"/>
              </a:spcBef>
              <a:buClr>
                <a:srgbClr val="09164D"/>
              </a:buClr>
              <a:buFont typeface="+mj-lt"/>
              <a:buAutoNum type="arabicPeriod"/>
            </a:pPr>
            <a:r>
              <a:rPr lang="en-US" sz="1800" dirty="0">
                <a:cs typeface="+mn-cs"/>
              </a:rPr>
              <a:t>A committed leader </a:t>
            </a:r>
          </a:p>
          <a:p>
            <a:pPr marL="228600" indent="-342900" defTabSz="914400">
              <a:lnSpc>
                <a:spcPct val="90000"/>
              </a:lnSpc>
              <a:spcBef>
                <a:spcPts val="300"/>
              </a:spcBef>
              <a:buClr>
                <a:srgbClr val="09164D"/>
              </a:buClr>
              <a:buFont typeface="+mj-lt"/>
              <a:buAutoNum type="arabicPeriod"/>
            </a:pPr>
            <a:r>
              <a:rPr lang="en-US" sz="1800" dirty="0">
                <a:cs typeface="+mn-cs"/>
              </a:rPr>
              <a:t>Staff incentivized with awards for good     performance</a:t>
            </a:r>
          </a:p>
          <a:p>
            <a:pPr marL="228600" indent="-342900" defTabSz="914400">
              <a:lnSpc>
                <a:spcPct val="90000"/>
              </a:lnSpc>
              <a:spcBef>
                <a:spcPts val="300"/>
              </a:spcBef>
              <a:buClr>
                <a:srgbClr val="09164D"/>
              </a:buClr>
              <a:buFont typeface="+mj-lt"/>
              <a:buAutoNum type="arabicPeriod"/>
            </a:pPr>
            <a:r>
              <a:rPr lang="en-US" sz="1800" dirty="0">
                <a:cs typeface="+mn-cs"/>
              </a:rPr>
              <a:t>A formally recognized quality management  system includes WASH</a:t>
            </a:r>
          </a:p>
          <a:p>
            <a:pPr marL="228600" indent="-342900" defTabSz="914400">
              <a:lnSpc>
                <a:spcPct val="90000"/>
              </a:lnSpc>
              <a:spcBef>
                <a:spcPts val="300"/>
              </a:spcBef>
              <a:buClr>
                <a:srgbClr val="09164D"/>
              </a:buClr>
              <a:buFont typeface="+mj-lt"/>
              <a:buAutoNum type="arabicPeriod"/>
            </a:pPr>
            <a:r>
              <a:rPr lang="en-US" sz="1800" dirty="0">
                <a:cs typeface="+mn-cs"/>
              </a:rPr>
              <a:t>Regular audits of WASH &amp; IPC </a:t>
            </a:r>
          </a:p>
          <a:p>
            <a:pPr marL="228600" indent="-342900" defTabSz="914400">
              <a:lnSpc>
                <a:spcPct val="90000"/>
              </a:lnSpc>
              <a:spcBef>
                <a:spcPts val="300"/>
              </a:spcBef>
              <a:buClr>
                <a:srgbClr val="09164D"/>
              </a:buClr>
              <a:buFont typeface="+mj-lt"/>
              <a:buAutoNum type="arabicPeriod"/>
            </a:pPr>
            <a:r>
              <a:rPr lang="en-US" sz="1800" dirty="0">
                <a:cs typeface="+mn-cs"/>
              </a:rPr>
              <a:t>Wards ranked according to WASH FIT score &amp; shown at facility entrance</a:t>
            </a:r>
          </a:p>
          <a:p>
            <a:pPr marL="228600" indent="-342900" defTabSz="914400">
              <a:lnSpc>
                <a:spcPct val="90000"/>
              </a:lnSpc>
              <a:spcBef>
                <a:spcPts val="300"/>
              </a:spcBef>
              <a:buClr>
                <a:srgbClr val="09164D"/>
              </a:buClr>
              <a:buFont typeface="+mj-lt"/>
              <a:buAutoNum type="arabicPeriod"/>
            </a:pPr>
            <a:r>
              <a:rPr lang="en-US" sz="1800" dirty="0">
                <a:cs typeface="+mn-cs"/>
              </a:rPr>
              <a:t>Hand hygiene activities</a:t>
            </a:r>
          </a:p>
          <a:p>
            <a:pPr marL="228600" indent="-342900" defTabSz="914400">
              <a:lnSpc>
                <a:spcPct val="90000"/>
              </a:lnSpc>
              <a:spcBef>
                <a:spcPts val="300"/>
              </a:spcBef>
              <a:buFont typeface="+mj-lt"/>
              <a:buAutoNum type="arabicPeriod"/>
            </a:pPr>
            <a:endParaRPr lang="en-US" sz="1800" dirty="0">
              <a:cs typeface="+mn-cs"/>
            </a:endParaRPr>
          </a:p>
          <a:p>
            <a:pPr marL="228600" indent="-342900" defTabSz="914400">
              <a:lnSpc>
                <a:spcPct val="90000"/>
              </a:lnSpc>
              <a:spcBef>
                <a:spcPts val="300"/>
              </a:spcBef>
              <a:buFont typeface="+mj-lt"/>
              <a:buAutoNum type="arabicPeriod"/>
            </a:pPr>
            <a:endParaRPr lang="en-US" sz="1800" dirty="0">
              <a:cs typeface="+mn-cs"/>
            </a:endParaRPr>
          </a:p>
        </p:txBody>
      </p:sp>
      <p:sp>
        <p:nvSpPr>
          <p:cNvPr id="2" name="Title 1">
            <a:extLst>
              <a:ext uri="{FF2B5EF4-FFF2-40B4-BE49-F238E27FC236}">
                <a16:creationId xmlns:a16="http://schemas.microsoft.com/office/drawing/2014/main" id="{01EA21F3-FE3F-4904-A28B-3E001DD6C8F1}"/>
              </a:ext>
            </a:extLst>
          </p:cNvPr>
          <p:cNvSpPr>
            <a:spLocks noGrp="1"/>
          </p:cNvSpPr>
          <p:nvPr>
            <p:ph type="title"/>
          </p:nvPr>
        </p:nvSpPr>
        <p:spPr>
          <a:xfrm>
            <a:off x="5423855" y="3979366"/>
            <a:ext cx="4985890" cy="702458"/>
          </a:xfrm>
        </p:spPr>
        <p:txBody>
          <a:bodyPr vert="horz" lIns="91440" tIns="45720" rIns="91440" bIns="45720" rtlCol="0" anchor="ctr">
            <a:normAutofit fontScale="90000"/>
          </a:bodyPr>
          <a:lstStyle/>
          <a:p>
            <a:pPr defTabSz="914400"/>
            <a:r>
              <a:rPr lang="en-US" sz="2200" kern="1200" dirty="0">
                <a:solidFill>
                  <a:srgbClr val="1E7FB8"/>
                </a:solidFill>
                <a:latin typeface="+mj-lt"/>
                <a:ea typeface="+mj-ea"/>
                <a:cs typeface="+mj-cs"/>
              </a:rPr>
              <a:t>Building a culture of quality improvement at a district hospital in Ethiopia</a:t>
            </a:r>
          </a:p>
        </p:txBody>
      </p:sp>
      <p:sp>
        <p:nvSpPr>
          <p:cNvPr id="19" name="Title 1">
            <a:extLst>
              <a:ext uri="{FF2B5EF4-FFF2-40B4-BE49-F238E27FC236}">
                <a16:creationId xmlns:a16="http://schemas.microsoft.com/office/drawing/2014/main" id="{B88155BB-7107-476E-98DB-C4722F539EA4}"/>
              </a:ext>
            </a:extLst>
          </p:cNvPr>
          <p:cNvSpPr txBox="1">
            <a:spLocks/>
          </p:cNvSpPr>
          <p:nvPr/>
        </p:nvSpPr>
        <p:spPr bwMode="gray">
          <a:xfrm>
            <a:off x="-891" y="207452"/>
            <a:ext cx="7666262" cy="558025"/>
          </a:xfrm>
          <a:prstGeom prst="rect">
            <a:avLst/>
          </a:prstGeom>
          <a:solidFill>
            <a:schemeClr val="tx1">
              <a:lumMod val="95000"/>
            </a:schemeClr>
          </a:solidFill>
        </p:spPr>
        <p:txBody>
          <a:bodyPr vert="horz" lIns="20526" tIns="0" rIns="410506" bIns="0" rtlCol="0" anchor="b">
            <a:noAutofit/>
          </a:bodyPr>
          <a:lstStyle>
            <a:lvl1pPr algn="l" defTabSz="1042688" rtl="0" eaLnBrk="1" latinLnBrk="0" hangingPunct="1">
              <a:lnSpc>
                <a:spcPct val="90000"/>
              </a:lnSpc>
              <a:spcBef>
                <a:spcPct val="0"/>
              </a:spcBef>
              <a:buNone/>
              <a:defRPr sz="3200" b="1" kern="1200">
                <a:solidFill>
                  <a:srgbClr val="0092CC"/>
                </a:solidFill>
                <a:latin typeface="+mj-lt"/>
                <a:ea typeface="+mj-ea"/>
                <a:cs typeface="+mj-cs"/>
              </a:defRPr>
            </a:lvl1pPr>
          </a:lstStyle>
          <a:p>
            <a:pPr fontAlgn="auto">
              <a:spcAft>
                <a:spcPts val="0"/>
              </a:spcAft>
            </a:pPr>
            <a:r>
              <a:rPr lang="en-GB" dirty="0"/>
              <a:t>Leadership drives &amp; sustains change</a:t>
            </a:r>
          </a:p>
        </p:txBody>
      </p:sp>
    </p:spTree>
    <p:extLst>
      <p:ext uri="{BB962C8B-B14F-4D97-AF65-F5344CB8AC3E}">
        <p14:creationId xmlns:p14="http://schemas.microsoft.com/office/powerpoint/2010/main" val="2849573135"/>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7042" y="0"/>
            <a:ext cx="9569235" cy="7561262"/>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email">
            <a:extLst>
              <a:ext uri="{28A0092B-C50C-407E-A947-70E740481C1C}">
                <a14:useLocalDpi xmlns:a14="http://schemas.microsoft.com/office/drawing/2010/main"/>
              </a:ext>
            </a:extLst>
          </a:blip>
          <a:stretch>
            <a:fillRect/>
          </a:stretch>
        </p:blipFill>
        <p:spPr>
          <a:xfrm>
            <a:off x="0" y="0"/>
            <a:ext cx="10693400" cy="7561262"/>
          </a:xfrm>
          <a:prstGeom prst="rect">
            <a:avLst/>
          </a:prstGeom>
        </p:spPr>
      </p:pic>
      <p:sp>
        <p:nvSpPr>
          <p:cNvPr id="2" name="Title 1"/>
          <p:cNvSpPr>
            <a:spLocks noGrp="1"/>
          </p:cNvSpPr>
          <p:nvPr>
            <p:ph type="title"/>
          </p:nvPr>
        </p:nvSpPr>
        <p:spPr>
          <a:xfrm>
            <a:off x="2669318" y="1730718"/>
            <a:ext cx="5354764" cy="3044481"/>
          </a:xfrm>
        </p:spPr>
        <p:txBody>
          <a:bodyPr vert="horz" lIns="91440" tIns="45720" rIns="91440" bIns="45720" rtlCol="0" anchor="b">
            <a:normAutofit fontScale="90000"/>
          </a:bodyPr>
          <a:lstStyle/>
          <a:p>
            <a:pPr algn="ctr" defTabSz="914400"/>
            <a:r>
              <a:rPr lang="en-US" sz="2400" kern="1200" dirty="0">
                <a:solidFill>
                  <a:srgbClr val="FFFFFF"/>
                </a:solidFill>
                <a:latin typeface="+mj-lt"/>
                <a:ea typeface="+mj-ea"/>
                <a:cs typeface="+mj-cs"/>
              </a:rPr>
              <a:t>BREAKOUT ROOMS or </a:t>
            </a:r>
            <a:br>
              <a:rPr lang="en-US" sz="2400" kern="1200" dirty="0">
                <a:solidFill>
                  <a:srgbClr val="FFFFFF"/>
                </a:solidFill>
                <a:latin typeface="+mj-lt"/>
                <a:ea typeface="+mj-ea"/>
                <a:cs typeface="+mj-cs"/>
              </a:rPr>
            </a:br>
            <a:r>
              <a:rPr lang="en-US" sz="2400" kern="1200" dirty="0">
                <a:solidFill>
                  <a:srgbClr val="FFFFFF"/>
                </a:solidFill>
                <a:latin typeface="+mj-lt"/>
                <a:ea typeface="+mj-ea"/>
                <a:cs typeface="+mj-cs"/>
              </a:rPr>
              <a:t>GROUP DISCUSSION</a:t>
            </a:r>
            <a:br>
              <a:rPr lang="en-US" sz="2400" kern="1200" dirty="0">
                <a:solidFill>
                  <a:srgbClr val="FFFFFF"/>
                </a:solidFill>
                <a:latin typeface="+mj-lt"/>
                <a:ea typeface="+mj-ea"/>
                <a:cs typeface="+mj-cs"/>
              </a:rPr>
            </a:br>
            <a:r>
              <a:rPr lang="en-US" sz="2400" kern="1200" dirty="0">
                <a:solidFill>
                  <a:srgbClr val="FFFFFF"/>
                </a:solidFill>
                <a:latin typeface="+mj-lt"/>
                <a:ea typeface="+mj-ea"/>
                <a:cs typeface="+mj-cs"/>
              </a:rPr>
              <a:t> </a:t>
            </a:r>
            <a:br>
              <a:rPr lang="en-US" sz="2400" kern="1200" dirty="0">
                <a:solidFill>
                  <a:srgbClr val="FFFFFF"/>
                </a:solidFill>
                <a:latin typeface="+mj-lt"/>
                <a:ea typeface="+mj-ea"/>
                <a:cs typeface="+mj-cs"/>
              </a:rPr>
            </a:br>
            <a:r>
              <a:rPr lang="en-US" sz="2400" kern="1200" dirty="0">
                <a:solidFill>
                  <a:srgbClr val="FFFFFF"/>
                </a:solidFill>
                <a:latin typeface="+mj-lt"/>
                <a:ea typeface="+mj-ea"/>
                <a:cs typeface="+mj-cs"/>
              </a:rPr>
              <a:t>What are the main problem related to WASH in HCF in your country/region/district/facility?</a:t>
            </a:r>
            <a:br>
              <a:rPr lang="en-US" sz="2400" kern="1200" dirty="0">
                <a:solidFill>
                  <a:srgbClr val="FFFFFF"/>
                </a:solidFill>
                <a:latin typeface="+mj-lt"/>
                <a:ea typeface="+mj-ea"/>
                <a:cs typeface="+mj-cs"/>
              </a:rPr>
            </a:br>
            <a:br>
              <a:rPr lang="en-US" sz="2400" kern="1200" dirty="0">
                <a:solidFill>
                  <a:srgbClr val="FFFFFF"/>
                </a:solidFill>
                <a:latin typeface="+mj-lt"/>
                <a:ea typeface="+mj-ea"/>
                <a:cs typeface="+mj-cs"/>
              </a:rPr>
            </a:br>
            <a:r>
              <a:rPr lang="en-US" sz="2400" kern="1200" dirty="0">
                <a:solidFill>
                  <a:srgbClr val="FFFFFF"/>
                </a:solidFill>
                <a:latin typeface="+mj-lt"/>
                <a:ea typeface="+mj-ea"/>
                <a:cs typeface="+mj-cs"/>
              </a:rPr>
              <a:t>In your opinion, what would encourage people to seek care at a facility? </a:t>
            </a:r>
          </a:p>
        </p:txBody>
      </p:sp>
      <p:grpSp>
        <p:nvGrpSpPr>
          <p:cNvPr id="5" name="Group 4">
            <a:extLst>
              <a:ext uri="{FF2B5EF4-FFF2-40B4-BE49-F238E27FC236}">
                <a16:creationId xmlns:a16="http://schemas.microsoft.com/office/drawing/2014/main" id="{473B7AD2-7B70-43EC-9FDD-9C8B92EA6682}"/>
              </a:ext>
            </a:extLst>
          </p:cNvPr>
          <p:cNvGrpSpPr/>
          <p:nvPr/>
        </p:nvGrpSpPr>
        <p:grpSpPr>
          <a:xfrm>
            <a:off x="9085141" y="276630"/>
            <a:ext cx="1608259" cy="1716355"/>
            <a:chOff x="10475415" y="275913"/>
            <a:chExt cx="1458677" cy="1556719"/>
          </a:xfrm>
        </p:grpSpPr>
        <p:pic>
          <p:nvPicPr>
            <p:cNvPr id="6" name="Picture 5">
              <a:extLst>
                <a:ext uri="{FF2B5EF4-FFF2-40B4-BE49-F238E27FC236}">
                  <a16:creationId xmlns:a16="http://schemas.microsoft.com/office/drawing/2014/main" id="{55B4BA16-1B63-4FB4-9CB8-8DBC5F58FF1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727487" y="275913"/>
              <a:ext cx="1030462" cy="1030462"/>
            </a:xfrm>
            <a:prstGeom prst="rect">
              <a:avLst/>
            </a:prstGeom>
          </p:spPr>
        </p:pic>
        <p:sp>
          <p:nvSpPr>
            <p:cNvPr id="8" name="Content Placeholder 2">
              <a:extLst>
                <a:ext uri="{FF2B5EF4-FFF2-40B4-BE49-F238E27FC236}">
                  <a16:creationId xmlns:a16="http://schemas.microsoft.com/office/drawing/2014/main" id="{44EE3C7D-B9DE-4437-8563-4ADD404B1072}"/>
                </a:ext>
              </a:extLst>
            </p:cNvPr>
            <p:cNvSpPr txBox="1">
              <a:spLocks/>
            </p:cNvSpPr>
            <p:nvPr/>
          </p:nvSpPr>
          <p:spPr>
            <a:xfrm>
              <a:off x="10475415" y="1279626"/>
              <a:ext cx="1458677" cy="553006"/>
            </a:xfrm>
            <a:prstGeom prst="rect">
              <a:avLst/>
            </a:prstGeom>
          </p:spPr>
          <p:txBody>
            <a:bodyPr vert="horz" lIns="100817" tIns="50408" rIns="100817" bIns="50408"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87" dirty="0">
                  <a:solidFill>
                    <a:srgbClr val="002060"/>
                  </a:solidFill>
                  <a:latin typeface="Arial" panose="020B0604020202020204" pitchFamily="34" charset="0"/>
                  <a:cs typeface="Arial" panose="020B0604020202020204" pitchFamily="34" charset="0"/>
                </a:rPr>
                <a:t>5 mins</a:t>
              </a:r>
            </a:p>
          </p:txBody>
        </p:sp>
      </p:grpSp>
    </p:spTree>
    <p:extLst>
      <p:ext uri="{BB962C8B-B14F-4D97-AF65-F5344CB8AC3E}">
        <p14:creationId xmlns:p14="http://schemas.microsoft.com/office/powerpoint/2010/main" val="393463265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083F8E-5547-42C1-8EB2-E21106309072}"/>
              </a:ext>
            </a:extLst>
          </p:cNvPr>
          <p:cNvSpPr>
            <a:spLocks noGrp="1"/>
          </p:cNvSpPr>
          <p:nvPr>
            <p:ph type="title"/>
          </p:nvPr>
        </p:nvSpPr>
        <p:spPr/>
        <p:txBody>
          <a:bodyPr/>
          <a:lstStyle/>
          <a:p>
            <a:r>
              <a:rPr lang="en-US" dirty="0"/>
              <a:t>Engaging the community </a:t>
            </a:r>
          </a:p>
        </p:txBody>
      </p:sp>
      <p:sp>
        <p:nvSpPr>
          <p:cNvPr id="3" name="Content Placeholder 2">
            <a:extLst>
              <a:ext uri="{FF2B5EF4-FFF2-40B4-BE49-F238E27FC236}">
                <a16:creationId xmlns:a16="http://schemas.microsoft.com/office/drawing/2014/main" id="{BA1B0CD6-B3D9-4138-B09F-483A562C4D4C}"/>
              </a:ext>
            </a:extLst>
          </p:cNvPr>
          <p:cNvSpPr>
            <a:spLocks noGrp="1"/>
          </p:cNvSpPr>
          <p:nvPr>
            <p:ph sz="half" idx="1"/>
          </p:nvPr>
        </p:nvSpPr>
        <p:spPr/>
        <p:txBody>
          <a:bodyPr/>
          <a:lstStyle/>
          <a:p>
            <a:pPr marL="342900" indent="-342900">
              <a:buFont typeface="Arial" panose="020B0604020202020204" pitchFamily="34" charset="0"/>
              <a:buChar char="•"/>
            </a:pPr>
            <a:r>
              <a:rPr lang="en-US" sz="2000" dirty="0"/>
              <a:t>Include </a:t>
            </a:r>
            <a:r>
              <a:rPr lang="en-US" sz="2000" b="1" dirty="0"/>
              <a:t>at least </a:t>
            </a:r>
            <a:r>
              <a:rPr lang="en-US" sz="2000" dirty="0"/>
              <a:t>1 community representative on the WASH FIT team </a:t>
            </a:r>
          </a:p>
          <a:p>
            <a:pPr marL="342900" indent="-342900">
              <a:buFont typeface="Arial" panose="020B0604020202020204" pitchFamily="34" charset="0"/>
              <a:buChar char="•"/>
            </a:pPr>
            <a:r>
              <a:rPr lang="en-US" sz="2000" dirty="0"/>
              <a:t>Involve vulnerable groups – minorities, local disabled persons group, women – and faith-leaders</a:t>
            </a:r>
          </a:p>
          <a:p>
            <a:pPr marL="342900" indent="-342900">
              <a:buFont typeface="Arial" panose="020B0604020202020204" pitchFamily="34" charset="0"/>
              <a:buChar char="•"/>
            </a:pPr>
            <a:r>
              <a:rPr lang="en-US" sz="2000" dirty="0"/>
              <a:t>Particularly important to involve the community if the facility &amp; community share a water source</a:t>
            </a:r>
          </a:p>
        </p:txBody>
      </p:sp>
      <p:pic>
        <p:nvPicPr>
          <p:cNvPr id="6" name="Content Placeholder 5" descr="A group of people standing next to a tree&#10;&#10;Description generated with very high confidence">
            <a:extLst>
              <a:ext uri="{FF2B5EF4-FFF2-40B4-BE49-F238E27FC236}">
                <a16:creationId xmlns:a16="http://schemas.microsoft.com/office/drawing/2014/main" id="{EF08836A-D803-4568-B570-AF4B1AD19C51}"/>
              </a:ext>
            </a:extLst>
          </p:cNvPr>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6151500" y="3573285"/>
            <a:ext cx="4271474" cy="3203605"/>
          </a:xfrm>
          <a:prstGeom prst="rect">
            <a:avLst/>
          </a:prstGeom>
          <a:ln>
            <a:noFill/>
          </a:ln>
          <a:effectLst>
            <a:softEdge rad="112500"/>
          </a:effectLst>
        </p:spPr>
      </p:pic>
      <p:sp>
        <p:nvSpPr>
          <p:cNvPr id="7" name="TextBox 6">
            <a:extLst>
              <a:ext uri="{FF2B5EF4-FFF2-40B4-BE49-F238E27FC236}">
                <a16:creationId xmlns:a16="http://schemas.microsoft.com/office/drawing/2014/main" id="{5707A613-D686-4D24-BE8F-3ED534BE1861}"/>
              </a:ext>
            </a:extLst>
          </p:cNvPr>
          <p:cNvSpPr txBox="1"/>
          <p:nvPr/>
        </p:nvSpPr>
        <p:spPr>
          <a:xfrm>
            <a:off x="6070741" y="156965"/>
            <a:ext cx="4432993" cy="3416320"/>
          </a:xfrm>
          <a:prstGeom prst="rect">
            <a:avLst/>
          </a:prstGeom>
          <a:noFill/>
        </p:spPr>
        <p:txBody>
          <a:bodyPr wrap="square" rtlCol="0">
            <a:spAutoFit/>
          </a:bodyPr>
          <a:lstStyle/>
          <a:p>
            <a:pPr rtl="0"/>
            <a:r>
              <a:rPr lang="en-US" sz="1800" dirty="0"/>
              <a:t>In a rural PHC in Ghana, a community committee: </a:t>
            </a:r>
          </a:p>
          <a:p>
            <a:pPr marL="171450" indent="-171450" rtl="0">
              <a:buFont typeface="Arial" panose="020B0604020202020204" pitchFamily="34" charset="0"/>
              <a:buChar char="•"/>
            </a:pPr>
            <a:r>
              <a:rPr lang="en-US" sz="1800" b="0" dirty="0"/>
              <a:t>Planned a cleaning campaign to improve health care waste management </a:t>
            </a:r>
          </a:p>
          <a:p>
            <a:pPr marL="171450" indent="-171450" rtl="0">
              <a:buFont typeface="Arial" panose="020B0604020202020204" pitchFamily="34" charset="0"/>
              <a:buChar char="•"/>
            </a:pPr>
            <a:r>
              <a:rPr lang="en-US" sz="1800" b="0" dirty="0"/>
              <a:t>Engaged a local engineer/technician who helped fixed blocked taps, mend windows and build a fence around the facility to prevent animals entering </a:t>
            </a:r>
          </a:p>
          <a:p>
            <a:pPr marL="171450" indent="-171450" rtl="0">
              <a:buFont typeface="Arial" panose="020B0604020202020204" pitchFamily="34" charset="0"/>
              <a:buChar char="•"/>
            </a:pPr>
            <a:r>
              <a:rPr lang="en-US" sz="1800" b="0" dirty="0"/>
              <a:t>Appeared on the local radio station asking community members to report problems they had encountered at the HCF </a:t>
            </a:r>
          </a:p>
        </p:txBody>
      </p:sp>
      <p:sp>
        <p:nvSpPr>
          <p:cNvPr id="8" name="Rectangle 7">
            <a:extLst>
              <a:ext uri="{FF2B5EF4-FFF2-40B4-BE49-F238E27FC236}">
                <a16:creationId xmlns:a16="http://schemas.microsoft.com/office/drawing/2014/main" id="{7BA6AA09-6022-490D-AAE2-200F49C6A2C2}"/>
              </a:ext>
            </a:extLst>
          </p:cNvPr>
          <p:cNvSpPr/>
          <p:nvPr/>
        </p:nvSpPr>
        <p:spPr>
          <a:xfrm>
            <a:off x="6247860" y="6655769"/>
            <a:ext cx="4078753" cy="646331"/>
          </a:xfrm>
          <a:prstGeom prst="rect">
            <a:avLst/>
          </a:prstGeom>
        </p:spPr>
        <p:txBody>
          <a:bodyPr wrap="square">
            <a:spAutoFit/>
          </a:bodyPr>
          <a:lstStyle/>
          <a:p>
            <a:pPr marL="171450" indent="-171450" rtl="0">
              <a:buFont typeface="Arial" panose="020B0604020202020204" pitchFamily="34" charset="0"/>
              <a:buChar char="•"/>
            </a:pPr>
            <a:endParaRPr lang="en-US" sz="1200" b="0" i="1" dirty="0"/>
          </a:p>
          <a:p>
            <a:pPr rtl="0"/>
            <a:r>
              <a:rPr lang="en-US" sz="1200" b="0" i="1" dirty="0"/>
              <a:t>Photo: Members of the community committee inspect the waste pit with the IPC focal point to plan improvements</a:t>
            </a:r>
          </a:p>
        </p:txBody>
      </p:sp>
      <p:cxnSp>
        <p:nvCxnSpPr>
          <p:cNvPr id="10" name="Straight Connector 9">
            <a:extLst>
              <a:ext uri="{FF2B5EF4-FFF2-40B4-BE49-F238E27FC236}">
                <a16:creationId xmlns:a16="http://schemas.microsoft.com/office/drawing/2014/main" id="{E0882D2A-08B3-48A3-BCA1-5D2A7D56E29E}"/>
              </a:ext>
            </a:extLst>
          </p:cNvPr>
          <p:cNvCxnSpPr/>
          <p:nvPr/>
        </p:nvCxnSpPr>
        <p:spPr>
          <a:xfrm>
            <a:off x="5623560" y="525780"/>
            <a:ext cx="0" cy="6251110"/>
          </a:xfrm>
          <a:prstGeom prst="line">
            <a:avLst/>
          </a:prstGeom>
          <a:ln w="76200">
            <a:solidFill>
              <a:srgbClr val="09164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872833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420999" y="1369677"/>
            <a:ext cx="9851401" cy="4671709"/>
          </a:xfrm>
        </p:spPr>
        <p:txBody>
          <a:bodyPr/>
          <a:lstStyle/>
          <a:p>
            <a:r>
              <a:rPr lang="en-GB" sz="2400" b="1" dirty="0">
                <a:solidFill>
                  <a:srgbClr val="FF00FF"/>
                </a:solidFill>
              </a:rPr>
              <a:t>Convincing senior management why WASH is important</a:t>
            </a:r>
          </a:p>
          <a:p>
            <a:r>
              <a:rPr lang="en-GB" sz="2400" b="1" dirty="0">
                <a:solidFill>
                  <a:srgbClr val="FF00FF"/>
                </a:solidFill>
              </a:rPr>
              <a:t>Person 1:</a:t>
            </a:r>
            <a:r>
              <a:rPr lang="en-GB" sz="2400" b="1" dirty="0">
                <a:solidFill>
                  <a:srgbClr val="FFC000"/>
                </a:solidFill>
              </a:rPr>
              <a:t> </a:t>
            </a:r>
            <a:r>
              <a:rPr lang="en-GB" sz="2400" dirty="0">
                <a:solidFill>
                  <a:srgbClr val="000066"/>
                </a:solidFill>
              </a:rPr>
              <a:t>You have been to a WASH FIT training and return to your facility. You have to convince the facility manager of the important of WASH in HCF and why they should invest in WASH. </a:t>
            </a:r>
          </a:p>
          <a:p>
            <a:r>
              <a:rPr lang="en-GB" sz="2400" b="1" dirty="0">
                <a:solidFill>
                  <a:srgbClr val="FF00FF"/>
                </a:solidFill>
              </a:rPr>
              <a:t>Person 2: </a:t>
            </a:r>
            <a:r>
              <a:rPr lang="en-GB" sz="2400" dirty="0">
                <a:solidFill>
                  <a:srgbClr val="000066"/>
                </a:solidFill>
              </a:rPr>
              <a:t>You are the facility manager and you think you have already got too much work to do. You are not interested in putting time and money into improving WASH.</a:t>
            </a:r>
          </a:p>
        </p:txBody>
      </p:sp>
      <p:sp>
        <p:nvSpPr>
          <p:cNvPr id="2" name="Title 1"/>
          <p:cNvSpPr>
            <a:spLocks noGrp="1"/>
          </p:cNvSpPr>
          <p:nvPr>
            <p:ph type="title"/>
          </p:nvPr>
        </p:nvSpPr>
        <p:spPr/>
        <p:txBody>
          <a:bodyPr/>
          <a:lstStyle/>
          <a:p>
            <a:r>
              <a:rPr lang="en-GB" sz="3100" dirty="0">
                <a:ea typeface="ＭＳ Ｐゴシック" pitchFamily="34" charset="-128"/>
              </a:rPr>
              <a:t>Small group role play (option 1)</a:t>
            </a:r>
            <a:endParaRPr lang="en-US" sz="3100" dirty="0">
              <a:ea typeface="ＭＳ Ｐゴシック" pitchFamily="34" charset="-128"/>
            </a:endParaRPr>
          </a:p>
        </p:txBody>
      </p:sp>
      <p:grpSp>
        <p:nvGrpSpPr>
          <p:cNvPr id="6" name="Group 5">
            <a:extLst>
              <a:ext uri="{FF2B5EF4-FFF2-40B4-BE49-F238E27FC236}">
                <a16:creationId xmlns:a16="http://schemas.microsoft.com/office/drawing/2014/main" id="{14D2D1C3-A1D0-419D-924F-DCD21C5A5762}"/>
              </a:ext>
            </a:extLst>
          </p:cNvPr>
          <p:cNvGrpSpPr/>
          <p:nvPr/>
        </p:nvGrpSpPr>
        <p:grpSpPr>
          <a:xfrm>
            <a:off x="9112650" y="210990"/>
            <a:ext cx="1608259" cy="1716355"/>
            <a:chOff x="10475415" y="275913"/>
            <a:chExt cx="1458677" cy="1556719"/>
          </a:xfrm>
        </p:grpSpPr>
        <p:pic>
          <p:nvPicPr>
            <p:cNvPr id="7" name="Picture 6">
              <a:extLst>
                <a:ext uri="{FF2B5EF4-FFF2-40B4-BE49-F238E27FC236}">
                  <a16:creationId xmlns:a16="http://schemas.microsoft.com/office/drawing/2014/main" id="{D1617A15-6F7B-48ED-B8B9-4D6AAB2D473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727487" y="275913"/>
              <a:ext cx="1030462" cy="1030462"/>
            </a:xfrm>
            <a:prstGeom prst="rect">
              <a:avLst/>
            </a:prstGeom>
          </p:spPr>
        </p:pic>
        <p:sp>
          <p:nvSpPr>
            <p:cNvPr id="8" name="Content Placeholder 2">
              <a:extLst>
                <a:ext uri="{FF2B5EF4-FFF2-40B4-BE49-F238E27FC236}">
                  <a16:creationId xmlns:a16="http://schemas.microsoft.com/office/drawing/2014/main" id="{6576C00C-6481-4F5D-A49D-7737DE3D7846}"/>
                </a:ext>
              </a:extLst>
            </p:cNvPr>
            <p:cNvSpPr txBox="1">
              <a:spLocks/>
            </p:cNvSpPr>
            <p:nvPr/>
          </p:nvSpPr>
          <p:spPr>
            <a:xfrm>
              <a:off x="10475415" y="1279626"/>
              <a:ext cx="1458677" cy="553006"/>
            </a:xfrm>
            <a:prstGeom prst="rect">
              <a:avLst/>
            </a:prstGeom>
          </p:spPr>
          <p:txBody>
            <a:bodyPr vert="horz" lIns="100817" tIns="50408" rIns="100817" bIns="50408"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87" dirty="0">
                  <a:solidFill>
                    <a:srgbClr val="002060"/>
                  </a:solidFill>
                  <a:latin typeface="Arial" panose="020B0604020202020204" pitchFamily="34" charset="0"/>
                  <a:cs typeface="Arial" panose="020B0604020202020204" pitchFamily="34" charset="0"/>
                </a:rPr>
                <a:t>10 mins</a:t>
              </a:r>
            </a:p>
          </p:txBody>
        </p:sp>
      </p:grpSp>
      <p:pic>
        <p:nvPicPr>
          <p:cNvPr id="10" name="Picture 9" descr="A group of people sitting at a table&#10;&#10;Description generated with very high confidence">
            <a:extLst>
              <a:ext uri="{FF2B5EF4-FFF2-40B4-BE49-F238E27FC236}">
                <a16:creationId xmlns:a16="http://schemas.microsoft.com/office/drawing/2014/main" id="{1A452469-023B-4130-A26F-0CCF697409B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95046" y="4285755"/>
            <a:ext cx="4731657" cy="3155978"/>
          </a:xfrm>
          <a:prstGeom prst="rect">
            <a:avLst/>
          </a:prstGeom>
          <a:ln>
            <a:noFill/>
          </a:ln>
          <a:effectLst>
            <a:softEdge rad="112500"/>
          </a:effectLst>
        </p:spPr>
      </p:pic>
    </p:spTree>
    <p:extLst>
      <p:ext uri="{BB962C8B-B14F-4D97-AF65-F5344CB8AC3E}">
        <p14:creationId xmlns:p14="http://schemas.microsoft.com/office/powerpoint/2010/main" val="301395792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2"/>
          <p:cNvSpPr>
            <a:spLocks noGrp="1"/>
          </p:cNvSpPr>
          <p:nvPr>
            <p:ph idx="1"/>
          </p:nvPr>
        </p:nvSpPr>
        <p:spPr/>
        <p:txBody>
          <a:bodyPr/>
          <a:lstStyle/>
          <a:p>
            <a:r>
              <a:rPr lang="en-GB" sz="3200" b="1" dirty="0">
                <a:solidFill>
                  <a:srgbClr val="FF00FF"/>
                </a:solidFill>
              </a:rPr>
              <a:t>Person 1: </a:t>
            </a:r>
            <a:r>
              <a:rPr lang="en-GB" sz="3200" dirty="0">
                <a:solidFill>
                  <a:srgbClr val="000066"/>
                </a:solidFill>
              </a:rPr>
              <a:t>You are the manager of the HCF and you have to explain the methodology of WASH FIT and the benefits of using it to your staff</a:t>
            </a:r>
          </a:p>
          <a:p>
            <a:r>
              <a:rPr lang="en-GB" sz="3200" b="1" dirty="0">
                <a:solidFill>
                  <a:srgbClr val="FF00FF"/>
                </a:solidFill>
              </a:rPr>
              <a:t>Person 2 &amp; 3: </a:t>
            </a:r>
            <a:r>
              <a:rPr lang="en-GB" sz="3200" dirty="0">
                <a:solidFill>
                  <a:srgbClr val="000066"/>
                </a:solidFill>
              </a:rPr>
              <a:t>You have never heard of WASH FIT before and you do not understand the approach. You ask person 1 many questions about WASH FIT to try and understand more. </a:t>
            </a:r>
          </a:p>
        </p:txBody>
      </p:sp>
      <p:sp>
        <p:nvSpPr>
          <p:cNvPr id="2" name="Title 1"/>
          <p:cNvSpPr>
            <a:spLocks noGrp="1"/>
          </p:cNvSpPr>
          <p:nvPr>
            <p:ph type="title"/>
          </p:nvPr>
        </p:nvSpPr>
        <p:spPr/>
        <p:txBody>
          <a:bodyPr/>
          <a:lstStyle/>
          <a:p>
            <a:r>
              <a:rPr lang="en-GB" sz="3100" dirty="0">
                <a:ea typeface="ＭＳ Ｐゴシック" pitchFamily="34" charset="-128"/>
              </a:rPr>
              <a:t>Small group role play (option 2)</a:t>
            </a:r>
            <a:endParaRPr lang="en-US" sz="3100" dirty="0">
              <a:ea typeface="ＭＳ Ｐゴシック" pitchFamily="34" charset="-128"/>
            </a:endParaRPr>
          </a:p>
        </p:txBody>
      </p:sp>
      <p:grpSp>
        <p:nvGrpSpPr>
          <p:cNvPr id="6" name="Group 5">
            <a:extLst>
              <a:ext uri="{FF2B5EF4-FFF2-40B4-BE49-F238E27FC236}">
                <a16:creationId xmlns:a16="http://schemas.microsoft.com/office/drawing/2014/main" id="{3F9A1F0C-3AAC-4F2A-B684-7B3756700944}"/>
              </a:ext>
            </a:extLst>
          </p:cNvPr>
          <p:cNvGrpSpPr/>
          <p:nvPr/>
        </p:nvGrpSpPr>
        <p:grpSpPr>
          <a:xfrm>
            <a:off x="9112650" y="210990"/>
            <a:ext cx="1608259" cy="1716355"/>
            <a:chOff x="10475415" y="275913"/>
            <a:chExt cx="1458677" cy="1556719"/>
          </a:xfrm>
        </p:grpSpPr>
        <p:pic>
          <p:nvPicPr>
            <p:cNvPr id="7" name="Picture 6">
              <a:extLst>
                <a:ext uri="{FF2B5EF4-FFF2-40B4-BE49-F238E27FC236}">
                  <a16:creationId xmlns:a16="http://schemas.microsoft.com/office/drawing/2014/main" id="{326ECB7B-ED55-4AA7-A926-3E40A3F4358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727487" y="275913"/>
              <a:ext cx="1030462" cy="1030462"/>
            </a:xfrm>
            <a:prstGeom prst="rect">
              <a:avLst/>
            </a:prstGeom>
          </p:spPr>
        </p:pic>
        <p:sp>
          <p:nvSpPr>
            <p:cNvPr id="8" name="Content Placeholder 2">
              <a:extLst>
                <a:ext uri="{FF2B5EF4-FFF2-40B4-BE49-F238E27FC236}">
                  <a16:creationId xmlns:a16="http://schemas.microsoft.com/office/drawing/2014/main" id="{0EBFF4BB-ACB3-4410-804D-9151A08F6983}"/>
                </a:ext>
              </a:extLst>
            </p:cNvPr>
            <p:cNvSpPr txBox="1">
              <a:spLocks/>
            </p:cNvSpPr>
            <p:nvPr/>
          </p:nvSpPr>
          <p:spPr>
            <a:xfrm>
              <a:off x="10475415" y="1279626"/>
              <a:ext cx="1458677" cy="553006"/>
            </a:xfrm>
            <a:prstGeom prst="rect">
              <a:avLst/>
            </a:prstGeom>
          </p:spPr>
          <p:txBody>
            <a:bodyPr vert="horz" lIns="100817" tIns="50408" rIns="100817" bIns="50408"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87" dirty="0">
                  <a:solidFill>
                    <a:srgbClr val="002060"/>
                  </a:solidFill>
                  <a:latin typeface="Arial" panose="020B0604020202020204" pitchFamily="34" charset="0"/>
                  <a:cs typeface="Arial" panose="020B0604020202020204" pitchFamily="34" charset="0"/>
                </a:rPr>
                <a:t>10 mins</a:t>
              </a:r>
            </a:p>
          </p:txBody>
        </p:sp>
      </p:grpSp>
    </p:spTree>
    <p:extLst>
      <p:ext uri="{BB962C8B-B14F-4D97-AF65-F5344CB8AC3E}">
        <p14:creationId xmlns:p14="http://schemas.microsoft.com/office/powerpoint/2010/main" val="143788985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20B7E5C-B116-3447-B2E7-5A8C307E9AD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4992" y="2456027"/>
            <a:ext cx="2099212" cy="2099212"/>
          </a:xfrm>
          <a:prstGeom prst="rect">
            <a:avLst/>
          </a:prstGeom>
        </p:spPr>
      </p:pic>
      <p:sp>
        <p:nvSpPr>
          <p:cNvPr id="3" name="TextBox 2">
            <a:extLst>
              <a:ext uri="{FF2B5EF4-FFF2-40B4-BE49-F238E27FC236}">
                <a16:creationId xmlns:a16="http://schemas.microsoft.com/office/drawing/2014/main" id="{19734509-346A-5947-AE22-81DBCD1F0BDA}"/>
              </a:ext>
            </a:extLst>
          </p:cNvPr>
          <p:cNvSpPr txBox="1"/>
          <p:nvPr/>
        </p:nvSpPr>
        <p:spPr>
          <a:xfrm>
            <a:off x="2942640" y="2941812"/>
            <a:ext cx="3809988" cy="838819"/>
          </a:xfrm>
          <a:prstGeom prst="rect">
            <a:avLst/>
          </a:prstGeom>
          <a:noFill/>
        </p:spPr>
        <p:txBody>
          <a:bodyPr wrap="square" rtlCol="0">
            <a:spAutoFit/>
          </a:bodyPr>
          <a:lstStyle/>
          <a:p>
            <a:r>
              <a:rPr lang="en-US" sz="4851" b="1" dirty="0">
                <a:solidFill>
                  <a:srgbClr val="002060"/>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304394230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References</a:t>
            </a:r>
          </a:p>
        </p:txBody>
      </p:sp>
      <p:sp>
        <p:nvSpPr>
          <p:cNvPr id="4" name="Rectangle 3">
            <a:extLst>
              <a:ext uri="{FF2B5EF4-FFF2-40B4-BE49-F238E27FC236}">
                <a16:creationId xmlns:a16="http://schemas.microsoft.com/office/drawing/2014/main" id="{3806B583-B937-4D7A-B64E-F9A0C4378375}"/>
              </a:ext>
            </a:extLst>
          </p:cNvPr>
          <p:cNvSpPr/>
          <p:nvPr/>
        </p:nvSpPr>
        <p:spPr>
          <a:xfrm>
            <a:off x="207610" y="1364056"/>
            <a:ext cx="9734550" cy="6647974"/>
          </a:xfrm>
          <a:prstGeom prst="rect">
            <a:avLst/>
          </a:prstGeom>
        </p:spPr>
        <p:txBody>
          <a:bodyPr wrap="square">
            <a:spAutoFit/>
          </a:bodyPr>
          <a:lstStyle/>
          <a:p>
            <a:pPr rtl="0">
              <a:spcBef>
                <a:spcPts val="0"/>
              </a:spcBef>
              <a:spcAft>
                <a:spcPts val="600"/>
              </a:spcAft>
            </a:pPr>
            <a:r>
              <a:rPr lang="en-US" sz="1800" b="0" dirty="0">
                <a:solidFill>
                  <a:srgbClr val="09164D"/>
                </a:solidFill>
                <a:latin typeface="Arial" panose="020B0604020202020204" pitchFamily="34" charset="0"/>
                <a:ea typeface="Times New Roman" panose="02020603050405020304" pitchFamily="18" charset="0"/>
              </a:rPr>
              <a:t>WHO/UNICEF 2018. Water and Sanitation for Health Facility Improvement Tool (WASH FIT). </a:t>
            </a:r>
            <a:r>
              <a:rPr lang="fr-FR" sz="1800" b="0" u="sng" dirty="0">
                <a:solidFill>
                  <a:srgbClr val="09164D"/>
                </a:solidFill>
                <a:latin typeface="Arial" panose="020B0604020202020204" pitchFamily="34" charset="0"/>
                <a:ea typeface="Times New Roman" panose="02020603050405020304" pitchFamily="18" charset="0"/>
                <a:hlinkClick r:id="rId2"/>
              </a:rPr>
              <a:t>http://www.who.int/water_sanitation_health/publications/water-and-sanitation-for-health-facility-improvement-tool/</a:t>
            </a:r>
            <a:r>
              <a:rPr lang="fr-FR" sz="1800" b="0" u="sng" dirty="0">
                <a:solidFill>
                  <a:srgbClr val="FF0000"/>
                </a:solidFill>
                <a:latin typeface="Arial" panose="020B0604020202020204" pitchFamily="34" charset="0"/>
                <a:ea typeface="Times New Roman" panose="02020603050405020304" pitchFamily="18" charset="0"/>
                <a:hlinkClick r:id="rId2"/>
              </a:rPr>
              <a:t>en/</a:t>
            </a:r>
            <a:r>
              <a:rPr lang="fr-FR" sz="1800" b="0" dirty="0">
                <a:solidFill>
                  <a:srgbClr val="FF0000"/>
                </a:solidFill>
                <a:latin typeface="Arial" panose="020B0604020202020204" pitchFamily="34" charset="0"/>
                <a:ea typeface="Times New Roman" panose="02020603050405020304" pitchFamily="18" charset="0"/>
              </a:rPr>
              <a:t> </a:t>
            </a:r>
            <a:r>
              <a:rPr lang="en-US" sz="1800" b="0" dirty="0">
                <a:solidFill>
                  <a:srgbClr val="09164D"/>
                </a:solidFill>
                <a:latin typeface="Arial" panose="020B0604020202020204" pitchFamily="34" charset="0"/>
              </a:rPr>
              <a:t>(</a:t>
            </a:r>
            <a:r>
              <a:rPr lang="en-US" sz="1800" dirty="0">
                <a:solidFill>
                  <a:srgbClr val="09164D"/>
                </a:solidFill>
                <a:latin typeface="Arial" panose="020B0604020202020204" pitchFamily="34" charset="0"/>
              </a:rPr>
              <a:t>updated version due late 2020</a:t>
            </a:r>
            <a:r>
              <a:rPr lang="en-US" sz="1800" b="0" dirty="0">
                <a:solidFill>
                  <a:srgbClr val="09164D"/>
                </a:solidFill>
                <a:latin typeface="Arial" panose="020B0604020202020204" pitchFamily="34" charset="0"/>
              </a:rPr>
              <a:t>)</a:t>
            </a:r>
          </a:p>
          <a:p>
            <a:pPr marL="0" marR="0" rtl="0">
              <a:spcBef>
                <a:spcPts val="0"/>
              </a:spcBef>
              <a:spcAft>
                <a:spcPts val="600"/>
              </a:spcAft>
            </a:pPr>
            <a:r>
              <a:rPr lang="en-GB" sz="1800" b="0" dirty="0">
                <a:solidFill>
                  <a:srgbClr val="09164D"/>
                </a:solidFill>
                <a:latin typeface="Arial" panose="020B0604020202020204" pitchFamily="34" charset="0"/>
                <a:ea typeface="Times New Roman" panose="02020603050405020304" pitchFamily="18" charset="0"/>
              </a:rPr>
              <a:t>WHO, 2008. Essential environmental health standards in health care. </a:t>
            </a:r>
            <a:r>
              <a:rPr lang="en-GB" sz="1800" b="0" u="sng" dirty="0">
                <a:solidFill>
                  <a:srgbClr val="09164D"/>
                </a:solidFill>
                <a:latin typeface="Arial" panose="020B0604020202020204" pitchFamily="34" charset="0"/>
                <a:ea typeface="Times New Roman" panose="02020603050405020304" pitchFamily="18" charset="0"/>
                <a:hlinkClick r:id="rId3"/>
              </a:rPr>
              <a:t>www.who.int/water_sanitation_health/publications/ehs_hc/en/</a:t>
            </a:r>
            <a:r>
              <a:rPr lang="en-GB" sz="1800" b="0" u="sng" dirty="0">
                <a:solidFill>
                  <a:srgbClr val="09164D"/>
                </a:solidFill>
                <a:latin typeface="Arial" panose="020B0604020202020204" pitchFamily="34" charset="0"/>
                <a:ea typeface="Times New Roman" panose="02020603050405020304" pitchFamily="18" charset="0"/>
              </a:rPr>
              <a:t>.</a:t>
            </a:r>
            <a:r>
              <a:rPr lang="en-GB" sz="1800" b="0" dirty="0">
                <a:solidFill>
                  <a:srgbClr val="09164D"/>
                </a:solidFill>
                <a:latin typeface="Arial" panose="020B0604020202020204" pitchFamily="34" charset="0"/>
                <a:ea typeface="Times New Roman" panose="02020603050405020304" pitchFamily="18" charset="0"/>
              </a:rPr>
              <a:t> </a:t>
            </a:r>
            <a:endParaRPr lang="en-US" sz="1800" b="0" dirty="0">
              <a:solidFill>
                <a:srgbClr val="09164D"/>
              </a:solidFill>
              <a:latin typeface="Times New Roman" panose="02020603050405020304" pitchFamily="18" charset="0"/>
              <a:ea typeface="Times New Roman" panose="02020603050405020304" pitchFamily="18" charset="0"/>
            </a:endParaRPr>
          </a:p>
          <a:p>
            <a:pPr marL="0" marR="0" rtl="0">
              <a:spcBef>
                <a:spcPts val="0"/>
              </a:spcBef>
              <a:spcAft>
                <a:spcPts val="600"/>
              </a:spcAft>
            </a:pPr>
            <a:r>
              <a:rPr lang="en-GB" sz="1800" b="0" dirty="0">
                <a:solidFill>
                  <a:srgbClr val="09164D"/>
                </a:solidFill>
                <a:latin typeface="Arial" panose="020B0604020202020204" pitchFamily="34" charset="0"/>
                <a:ea typeface="Times New Roman" panose="02020603050405020304" pitchFamily="18" charset="0"/>
              </a:rPr>
              <a:t>WHO, 2014. Safe management of wastes from health care activities. Second Edition. World Health Organization, Geneva. </a:t>
            </a:r>
            <a:r>
              <a:rPr lang="en-GB" sz="1800" b="0" u="sng" dirty="0">
                <a:solidFill>
                  <a:srgbClr val="09164D"/>
                </a:solidFill>
                <a:latin typeface="Arial" panose="020B0604020202020204" pitchFamily="34" charset="0"/>
                <a:ea typeface="Times New Roman" panose="02020603050405020304" pitchFamily="18" charset="0"/>
                <a:hlinkClick r:id="rId4"/>
              </a:rPr>
              <a:t>www.who.int/water_sanitation_health/publications/safe-management-of-wastes-from-healthcare-activities/en/</a:t>
            </a:r>
            <a:r>
              <a:rPr lang="en-GB" sz="1800" b="0" dirty="0">
                <a:solidFill>
                  <a:srgbClr val="09164D"/>
                </a:solidFill>
                <a:latin typeface="Times New Roman" panose="02020603050405020304" pitchFamily="18" charset="0"/>
                <a:ea typeface="Times New Roman" panose="02020603050405020304" pitchFamily="18" charset="0"/>
              </a:rPr>
              <a:t> </a:t>
            </a:r>
            <a:endParaRPr lang="en-US" sz="1800" b="0" dirty="0">
              <a:solidFill>
                <a:srgbClr val="09164D"/>
              </a:solidFill>
              <a:latin typeface="Times New Roman" panose="02020603050405020304" pitchFamily="18" charset="0"/>
              <a:ea typeface="Times New Roman" panose="02020603050405020304" pitchFamily="18" charset="0"/>
            </a:endParaRPr>
          </a:p>
          <a:p>
            <a:pPr marL="0" marR="0" rtl="0">
              <a:spcBef>
                <a:spcPts val="0"/>
              </a:spcBef>
              <a:spcAft>
                <a:spcPts val="600"/>
              </a:spcAft>
            </a:pPr>
            <a:r>
              <a:rPr lang="en-GB" sz="1800" b="0" dirty="0">
                <a:solidFill>
                  <a:srgbClr val="09164D"/>
                </a:solidFill>
                <a:latin typeface="Arial" panose="020B0604020202020204" pitchFamily="34" charset="0"/>
                <a:ea typeface="Times New Roman" panose="02020603050405020304" pitchFamily="18" charset="0"/>
              </a:rPr>
              <a:t>WHO, 2017. Safe management of wastes from health care activities: a summary. World Health Organization, Geneva. </a:t>
            </a:r>
            <a:r>
              <a:rPr lang="en-GB" sz="1800" b="0" u="sng" dirty="0">
                <a:solidFill>
                  <a:srgbClr val="09164D"/>
                </a:solidFill>
                <a:latin typeface="Arial" panose="020B0604020202020204" pitchFamily="34" charset="0"/>
                <a:ea typeface="Times New Roman" panose="02020603050405020304" pitchFamily="18" charset="0"/>
                <a:hlinkClick r:id="rId5"/>
              </a:rPr>
              <a:t>www.who.int/water_sanitation_health/publications/safe-management-of-waste-summary/en/</a:t>
            </a:r>
            <a:r>
              <a:rPr lang="en-GB" sz="1800" b="0" dirty="0">
                <a:solidFill>
                  <a:srgbClr val="09164D"/>
                </a:solidFill>
                <a:latin typeface="Arial" panose="020B0604020202020204" pitchFamily="34" charset="0"/>
                <a:ea typeface="Times New Roman" panose="02020603050405020304" pitchFamily="18" charset="0"/>
              </a:rPr>
              <a:t> </a:t>
            </a:r>
            <a:endParaRPr lang="en-US" sz="1800" b="0" dirty="0">
              <a:solidFill>
                <a:srgbClr val="09164D"/>
              </a:solidFill>
              <a:latin typeface="Times New Roman" panose="02020603050405020304" pitchFamily="18" charset="0"/>
              <a:ea typeface="Times New Roman" panose="02020603050405020304" pitchFamily="18" charset="0"/>
            </a:endParaRPr>
          </a:p>
          <a:p>
            <a:pPr marL="0" marR="0" rtl="0">
              <a:spcBef>
                <a:spcPts val="0"/>
              </a:spcBef>
              <a:spcAft>
                <a:spcPts val="600"/>
              </a:spcAft>
            </a:pPr>
            <a:r>
              <a:rPr lang="en-GB" sz="1800" b="0" dirty="0">
                <a:solidFill>
                  <a:srgbClr val="09164D"/>
                </a:solidFill>
                <a:latin typeface="Arial" panose="020B0604020202020204" pitchFamily="34" charset="0"/>
                <a:ea typeface="Times New Roman" panose="02020603050405020304" pitchFamily="18" charset="0"/>
              </a:rPr>
              <a:t>WHO, 2019. Overview of treatment technologies for infectious and sharp waste from health care facilities. </a:t>
            </a:r>
            <a:r>
              <a:rPr lang="en-GB" sz="1800" b="0" u="sng" dirty="0">
                <a:solidFill>
                  <a:srgbClr val="09164D"/>
                </a:solidFill>
                <a:latin typeface="Arial" panose="020B0604020202020204" pitchFamily="34" charset="0"/>
                <a:ea typeface="Times New Roman" panose="02020603050405020304" pitchFamily="18" charset="0"/>
                <a:hlinkClick r:id="rId6"/>
              </a:rPr>
              <a:t>www.who.int/water_sanitation_health/publications/technologies-for-the-treatment-of-infectious-and-sharp-waste/en/</a:t>
            </a:r>
            <a:r>
              <a:rPr lang="en-GB" sz="1800" b="0" u="sng" dirty="0">
                <a:solidFill>
                  <a:srgbClr val="09164D"/>
                </a:solidFill>
                <a:latin typeface="Arial" panose="020B0604020202020204" pitchFamily="34" charset="0"/>
                <a:ea typeface="Times New Roman" panose="02020603050405020304" pitchFamily="18" charset="0"/>
              </a:rPr>
              <a:t> </a:t>
            </a:r>
            <a:endParaRPr lang="en-US" sz="1800" b="0" dirty="0">
              <a:solidFill>
                <a:srgbClr val="09164D"/>
              </a:solidFill>
              <a:latin typeface="Times New Roman" panose="02020603050405020304" pitchFamily="18" charset="0"/>
              <a:ea typeface="Times New Roman" panose="02020603050405020304" pitchFamily="18" charset="0"/>
            </a:endParaRPr>
          </a:p>
          <a:p>
            <a:pPr marL="0" marR="0" rtl="0">
              <a:spcBef>
                <a:spcPts val="0"/>
              </a:spcBef>
              <a:spcAft>
                <a:spcPts val="600"/>
              </a:spcAft>
            </a:pPr>
            <a:r>
              <a:rPr lang="en-GB" sz="1800" b="0" dirty="0">
                <a:solidFill>
                  <a:srgbClr val="09164D"/>
                </a:solidFill>
                <a:latin typeface="Times New Roman" panose="02020603050405020304" pitchFamily="18" charset="0"/>
                <a:ea typeface="Times New Roman" panose="02020603050405020304" pitchFamily="18" charset="0"/>
              </a:rPr>
              <a:t> </a:t>
            </a:r>
            <a:r>
              <a:rPr lang="en-US" sz="1800" b="0" dirty="0">
                <a:solidFill>
                  <a:srgbClr val="09164D"/>
                </a:solidFill>
              </a:rPr>
              <a:t>WHO (2016) Standards for improving quality of maternal and newborn care in health facilities </a:t>
            </a:r>
            <a:r>
              <a:rPr lang="en-US" sz="1800" b="0" dirty="0">
                <a:solidFill>
                  <a:srgbClr val="09164D"/>
                </a:solidFill>
                <a:hlinkClick r:id="rId7"/>
              </a:rPr>
              <a:t>http://www.who.int/maternal_child_adolescent/documents/improving-maternal-newborn-care-quality/en/#</a:t>
            </a:r>
            <a:r>
              <a:rPr lang="en-US" sz="1800" b="0" dirty="0">
                <a:solidFill>
                  <a:srgbClr val="09164D"/>
                </a:solidFill>
              </a:rPr>
              <a:t>  </a:t>
            </a:r>
          </a:p>
          <a:p>
            <a:r>
              <a:rPr lang="en-US" sz="1800" b="0" dirty="0">
                <a:solidFill>
                  <a:srgbClr val="09164D"/>
                </a:solidFill>
              </a:rPr>
              <a:t>WHO (2016) Global guidelines on the prevention of surgical site infection </a:t>
            </a:r>
            <a:r>
              <a:rPr lang="en-US" sz="1800" b="0" dirty="0">
                <a:solidFill>
                  <a:srgbClr val="09164D"/>
                </a:solidFill>
                <a:hlinkClick r:id="rId8"/>
              </a:rPr>
              <a:t>http://www.who.int/gpsc/ssi-guidelines/en/</a:t>
            </a:r>
            <a:r>
              <a:rPr lang="en-US" sz="1800" b="0" dirty="0">
                <a:solidFill>
                  <a:srgbClr val="09164D"/>
                </a:solidFill>
              </a:rPr>
              <a:t>  </a:t>
            </a:r>
          </a:p>
          <a:p>
            <a:r>
              <a:rPr lang="en-US" sz="1800" b="0" dirty="0">
                <a:solidFill>
                  <a:srgbClr val="09164D"/>
                </a:solidFill>
              </a:rPr>
              <a:t>WHO Clean Care is Safer Care </a:t>
            </a:r>
            <a:r>
              <a:rPr lang="en-US" sz="1800" b="0" dirty="0">
                <a:solidFill>
                  <a:srgbClr val="09164D"/>
                </a:solidFill>
                <a:hlinkClick r:id="rId9"/>
              </a:rPr>
              <a:t>http://www.who.int/gpsc/5may/en/</a:t>
            </a:r>
            <a:r>
              <a:rPr lang="en-US" sz="1800" b="0" dirty="0">
                <a:solidFill>
                  <a:srgbClr val="09164D"/>
                </a:solidFill>
              </a:rPr>
              <a:t> </a:t>
            </a:r>
          </a:p>
          <a:p>
            <a:endParaRPr lang="en-US" sz="1800" b="0" dirty="0">
              <a:solidFill>
                <a:srgbClr val="09164D"/>
              </a:solidFill>
            </a:endParaRPr>
          </a:p>
          <a:p>
            <a:pPr marL="0" marR="0" rtl="0">
              <a:spcBef>
                <a:spcPts val="0"/>
              </a:spcBef>
              <a:spcAft>
                <a:spcPts val="600"/>
              </a:spcAft>
            </a:pPr>
            <a:endParaRPr lang="en-US" sz="1800" b="0" dirty="0">
              <a:solidFill>
                <a:srgbClr val="09164D"/>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88312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idx="1"/>
          </p:nvPr>
        </p:nvSpPr>
        <p:spPr>
          <a:xfrm>
            <a:off x="195262" y="1714967"/>
            <a:ext cx="4724400" cy="704850"/>
          </a:xfrm>
        </p:spPr>
        <p:txBody>
          <a:bodyPr/>
          <a:lstStyle/>
          <a:p>
            <a:r>
              <a:rPr lang="en-GB" sz="3200" dirty="0">
                <a:solidFill>
                  <a:srgbClr val="00B050"/>
                </a:solidFill>
                <a:latin typeface="+mj-lt"/>
              </a:rPr>
              <a:t>What it is</a:t>
            </a:r>
          </a:p>
        </p:txBody>
      </p:sp>
      <p:sp>
        <p:nvSpPr>
          <p:cNvPr id="11" name="Content Placeholder 10"/>
          <p:cNvSpPr>
            <a:spLocks noGrp="1"/>
          </p:cNvSpPr>
          <p:nvPr>
            <p:ph sz="half" idx="2"/>
          </p:nvPr>
        </p:nvSpPr>
        <p:spPr>
          <a:xfrm>
            <a:off x="195262" y="2419817"/>
            <a:ext cx="5772150" cy="4357688"/>
          </a:xfrm>
        </p:spPr>
        <p:txBody>
          <a:bodyPr/>
          <a:lstStyle/>
          <a:p>
            <a:pPr lvl="0">
              <a:buClr>
                <a:srgbClr val="00B050"/>
              </a:buClr>
              <a:buFont typeface="Wingdings" panose="05000000000000000000" pitchFamily="2" charset="2"/>
              <a:buChar char=""/>
            </a:pPr>
            <a:r>
              <a:rPr lang="en-US" dirty="0"/>
              <a:t> A methodology to improve </a:t>
            </a:r>
            <a:r>
              <a:rPr lang="en-US" b="1" dirty="0">
                <a:solidFill>
                  <a:srgbClr val="00B050"/>
                </a:solidFill>
              </a:rPr>
              <a:t>quality of care </a:t>
            </a:r>
            <a:r>
              <a:rPr lang="en-US" dirty="0"/>
              <a:t>through safer, environmentally sustainable &amp; climate-smart WASH infrastructure and services</a:t>
            </a:r>
          </a:p>
          <a:p>
            <a:pPr lvl="0">
              <a:buClr>
                <a:srgbClr val="00B050"/>
              </a:buClr>
              <a:buFont typeface="Wingdings" panose="05000000000000000000" pitchFamily="2" charset="2"/>
              <a:buChar char=""/>
            </a:pPr>
            <a:r>
              <a:rPr lang="en-US" dirty="0"/>
              <a:t> For </a:t>
            </a:r>
            <a:r>
              <a:rPr lang="en-US" b="1" dirty="0">
                <a:solidFill>
                  <a:srgbClr val="00B050"/>
                </a:solidFill>
              </a:rPr>
              <a:t>facilities</a:t>
            </a:r>
            <a:r>
              <a:rPr lang="en-US" dirty="0"/>
              <a:t> to identify areas for improvement and </a:t>
            </a:r>
            <a:r>
              <a:rPr lang="en-US" b="1" dirty="0">
                <a:solidFill>
                  <a:srgbClr val="00B050"/>
                </a:solidFill>
              </a:rPr>
              <a:t>take action</a:t>
            </a:r>
          </a:p>
          <a:p>
            <a:pPr lvl="0">
              <a:buClr>
                <a:srgbClr val="00B050"/>
              </a:buClr>
              <a:buFont typeface="Wingdings" panose="05000000000000000000" pitchFamily="2" charset="2"/>
              <a:buChar char=""/>
            </a:pPr>
            <a:r>
              <a:rPr lang="en-US" dirty="0"/>
              <a:t> A </a:t>
            </a:r>
            <a:r>
              <a:rPr lang="en-US" b="1" dirty="0">
                <a:solidFill>
                  <a:srgbClr val="00B050"/>
                </a:solidFill>
              </a:rPr>
              <a:t>stepwise</a:t>
            </a:r>
            <a:r>
              <a:rPr lang="en-US" dirty="0"/>
              <a:t> approach for making long term changes</a:t>
            </a:r>
          </a:p>
          <a:p>
            <a:pPr lvl="0">
              <a:buClr>
                <a:srgbClr val="00B050"/>
              </a:buClr>
              <a:buFont typeface="Wingdings" panose="05000000000000000000" pitchFamily="2" charset="2"/>
              <a:buChar char=""/>
            </a:pPr>
            <a:r>
              <a:rPr lang="en-US" dirty="0"/>
              <a:t>For a range of settings, but predominately </a:t>
            </a:r>
            <a:r>
              <a:rPr lang="en-US" b="1" dirty="0">
                <a:solidFill>
                  <a:srgbClr val="00B050"/>
                </a:solidFill>
              </a:rPr>
              <a:t>primary</a:t>
            </a:r>
            <a:r>
              <a:rPr lang="en-US" dirty="0"/>
              <a:t> and </a:t>
            </a:r>
            <a:r>
              <a:rPr lang="en-US" b="1" dirty="0">
                <a:solidFill>
                  <a:srgbClr val="00B050"/>
                </a:solidFill>
              </a:rPr>
              <a:t>secondary</a:t>
            </a:r>
            <a:r>
              <a:rPr lang="en-US" dirty="0"/>
              <a:t> facilities </a:t>
            </a:r>
            <a:endParaRPr lang="en-GB" dirty="0"/>
          </a:p>
        </p:txBody>
      </p:sp>
      <p:sp>
        <p:nvSpPr>
          <p:cNvPr id="12" name="Text Placeholder 11"/>
          <p:cNvSpPr>
            <a:spLocks noGrp="1"/>
          </p:cNvSpPr>
          <p:nvPr>
            <p:ph type="body" sz="quarter" idx="3"/>
          </p:nvPr>
        </p:nvSpPr>
        <p:spPr>
          <a:xfrm>
            <a:off x="5870578" y="1714967"/>
            <a:ext cx="4725988" cy="704850"/>
          </a:xfrm>
        </p:spPr>
        <p:txBody>
          <a:bodyPr/>
          <a:lstStyle/>
          <a:p>
            <a:r>
              <a:rPr lang="en-GB" sz="3200" dirty="0">
                <a:solidFill>
                  <a:srgbClr val="FF0000"/>
                </a:solidFill>
                <a:latin typeface="+mj-lt"/>
              </a:rPr>
              <a:t>What it is not</a:t>
            </a:r>
          </a:p>
        </p:txBody>
      </p:sp>
      <p:sp>
        <p:nvSpPr>
          <p:cNvPr id="13" name="Content Placeholder 12"/>
          <p:cNvSpPr>
            <a:spLocks noGrp="1"/>
          </p:cNvSpPr>
          <p:nvPr>
            <p:ph sz="quarter" idx="4"/>
          </p:nvPr>
        </p:nvSpPr>
        <p:spPr>
          <a:xfrm>
            <a:off x="5870578" y="2612057"/>
            <a:ext cx="4725988" cy="4357688"/>
          </a:xfrm>
        </p:spPr>
        <p:txBody>
          <a:bodyPr/>
          <a:lstStyle/>
          <a:p>
            <a:pPr lvl="0">
              <a:buClr>
                <a:srgbClr val="FF0000"/>
              </a:buClr>
              <a:buFont typeface="Wingdings" panose="05000000000000000000" pitchFamily="2" charset="2"/>
              <a:buChar char=""/>
            </a:pPr>
            <a:r>
              <a:rPr lang="en-US" dirty="0"/>
              <a:t> A tool for </a:t>
            </a:r>
            <a:r>
              <a:rPr lang="en-US" b="1" dirty="0">
                <a:solidFill>
                  <a:srgbClr val="FF0000"/>
                </a:solidFill>
              </a:rPr>
              <a:t>national level monitoring</a:t>
            </a:r>
            <a:r>
              <a:rPr lang="en-US" dirty="0"/>
              <a:t> of WASH in health care facilities</a:t>
            </a:r>
            <a:endParaRPr lang="en-GB" dirty="0"/>
          </a:p>
          <a:p>
            <a:pPr lvl="0">
              <a:buClr>
                <a:srgbClr val="FF0000"/>
              </a:buClr>
              <a:buFont typeface="Wingdings" panose="05000000000000000000" pitchFamily="2" charset="2"/>
              <a:buChar char=""/>
            </a:pPr>
            <a:r>
              <a:rPr lang="en-US" dirty="0"/>
              <a:t> A one-size fits all approach </a:t>
            </a:r>
            <a:endParaRPr lang="en-GB" dirty="0"/>
          </a:p>
          <a:p>
            <a:pPr>
              <a:buClr>
                <a:srgbClr val="FF0000"/>
              </a:buClr>
              <a:buFont typeface="Wingdings" panose="05000000000000000000" pitchFamily="2" charset="2"/>
              <a:buChar char=""/>
            </a:pPr>
            <a:r>
              <a:rPr lang="en-US" dirty="0"/>
              <a:t> An </a:t>
            </a:r>
            <a:r>
              <a:rPr lang="en-US" b="1" dirty="0">
                <a:solidFill>
                  <a:srgbClr val="FF0000"/>
                </a:solidFill>
              </a:rPr>
              <a:t>exercise that can be completed</a:t>
            </a:r>
            <a:r>
              <a:rPr lang="en-US" dirty="0"/>
              <a:t> in a day</a:t>
            </a:r>
            <a:endParaRPr lang="en-GB" dirty="0"/>
          </a:p>
        </p:txBody>
      </p:sp>
      <p:sp>
        <p:nvSpPr>
          <p:cNvPr id="6" name="Title 1">
            <a:extLst>
              <a:ext uri="{FF2B5EF4-FFF2-40B4-BE49-F238E27FC236}">
                <a16:creationId xmlns:a16="http://schemas.microsoft.com/office/drawing/2014/main" id="{DA1F40F7-2A88-4D7F-98C6-3557EAC0AC55}"/>
              </a:ext>
            </a:extLst>
          </p:cNvPr>
          <p:cNvSpPr>
            <a:spLocks noGrp="1"/>
          </p:cNvSpPr>
          <p:nvPr>
            <p:ph type="title"/>
          </p:nvPr>
        </p:nvSpPr>
        <p:spPr>
          <a:xfrm>
            <a:off x="420999" y="824417"/>
            <a:ext cx="7157000" cy="793833"/>
          </a:xfrm>
        </p:spPr>
        <p:txBody>
          <a:bodyPr>
            <a:noAutofit/>
          </a:bodyPr>
          <a:lstStyle/>
          <a:p>
            <a:r>
              <a:rPr lang="en-US" dirty="0"/>
              <a:t>What is WASH FIT? </a:t>
            </a:r>
            <a:endParaRPr lang="en-GB" dirty="0"/>
          </a:p>
        </p:txBody>
      </p:sp>
    </p:spTree>
    <p:extLst>
      <p:ext uri="{BB962C8B-B14F-4D97-AF65-F5344CB8AC3E}">
        <p14:creationId xmlns:p14="http://schemas.microsoft.com/office/powerpoint/2010/main" val="28622686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2CEE7-282D-4F92-ACC3-129DE35DEF81}"/>
              </a:ext>
            </a:extLst>
          </p:cNvPr>
          <p:cNvSpPr>
            <a:spLocks noGrp="1"/>
          </p:cNvSpPr>
          <p:nvPr>
            <p:ph type="title"/>
          </p:nvPr>
        </p:nvSpPr>
        <p:spPr>
          <a:xfrm>
            <a:off x="420998" y="405317"/>
            <a:ext cx="8940715" cy="793833"/>
          </a:xfrm>
        </p:spPr>
        <p:txBody>
          <a:bodyPr/>
          <a:lstStyle/>
          <a:p>
            <a:r>
              <a:rPr lang="en-US" dirty="0"/>
              <a:t>Improved quality of care through WASH FIT</a:t>
            </a:r>
          </a:p>
        </p:txBody>
      </p:sp>
      <p:sp>
        <p:nvSpPr>
          <p:cNvPr id="6" name="Slide Number Placeholder 5">
            <a:extLst>
              <a:ext uri="{FF2B5EF4-FFF2-40B4-BE49-F238E27FC236}">
                <a16:creationId xmlns:a16="http://schemas.microsoft.com/office/drawing/2014/main" id="{01721E27-DAB0-48EC-98A3-EAB51CF8AF57}"/>
              </a:ext>
            </a:extLst>
          </p:cNvPr>
          <p:cNvSpPr>
            <a:spLocks noGrp="1"/>
          </p:cNvSpPr>
          <p:nvPr>
            <p:ph type="sldNum" sz="quarter" idx="12"/>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A73939FE-7BC6-42BD-B27E-1F76D60FE7C3}" type="slidenum">
              <a:rPr kumimoji="0" lang="en-GB" sz="831" b="0" i="0" u="none" strike="noStrike" kern="1200" cap="none" spc="0" normalizeH="0" baseline="0" noProof="0" smtClean="0">
                <a:ln>
                  <a:noFill/>
                </a:ln>
                <a:solidFill>
                  <a:prstClr val="white"/>
                </a:solidFill>
                <a:effectLst/>
                <a:uLnTx/>
                <a:uFillTx/>
                <a:latin typeface="Arial"/>
                <a:ea typeface="+mn-ea"/>
                <a:cs typeface="Times New Roman" panose="02020603050405020304" pitchFamily="18" charset="0"/>
              </a:rPr>
              <a:pPr marL="0" marR="0" lvl="0" indent="0" algn="r" defTabSz="914400" rtl="1" eaLnBrk="1" fontAlgn="base" latinLnBrk="0" hangingPunct="1">
                <a:lnSpc>
                  <a:spcPct val="100000"/>
                </a:lnSpc>
                <a:spcBef>
                  <a:spcPct val="0"/>
                </a:spcBef>
                <a:spcAft>
                  <a:spcPct val="0"/>
                </a:spcAft>
                <a:buClrTx/>
                <a:buSzTx/>
                <a:buFontTx/>
                <a:buNone/>
                <a:tabLst/>
                <a:defRPr/>
              </a:pPr>
              <a:t>8</a:t>
            </a:fld>
            <a:endParaRPr kumimoji="0" lang="en-GB" sz="831" b="0" i="0" u="none" strike="noStrike" kern="1200" cap="none" spc="0" normalizeH="0" baseline="0" noProof="0">
              <a:ln>
                <a:noFill/>
              </a:ln>
              <a:solidFill>
                <a:prstClr val="white"/>
              </a:solidFill>
              <a:effectLst/>
              <a:uLnTx/>
              <a:uFillTx/>
              <a:latin typeface="Arial"/>
              <a:ea typeface="+mn-ea"/>
              <a:cs typeface="Times New Roman" panose="02020603050405020304" pitchFamily="18" charset="0"/>
            </a:endParaRPr>
          </a:p>
        </p:txBody>
      </p:sp>
      <p:pic>
        <p:nvPicPr>
          <p:cNvPr id="7" name="Picture 6">
            <a:extLst>
              <a:ext uri="{FF2B5EF4-FFF2-40B4-BE49-F238E27FC236}">
                <a16:creationId xmlns:a16="http://schemas.microsoft.com/office/drawing/2014/main" id="{68F720FE-6800-4C98-B1C5-BBE38A369C4F}"/>
              </a:ext>
            </a:extLst>
          </p:cNvPr>
          <p:cNvPicPr/>
          <p:nvPr/>
        </p:nvPicPr>
        <p:blipFill rotWithShape="1">
          <a:blip r:embed="rId3" cstate="email">
            <a:extLst>
              <a:ext uri="{28A0092B-C50C-407E-A947-70E740481C1C}">
                <a14:useLocalDpi xmlns:a14="http://schemas.microsoft.com/office/drawing/2010/main"/>
              </a:ext>
            </a:extLst>
          </a:blip>
          <a:srcRect l="7100" t="7434" r="697"/>
          <a:stretch/>
        </p:blipFill>
        <p:spPr bwMode="auto">
          <a:xfrm>
            <a:off x="146957" y="1199150"/>
            <a:ext cx="10045953" cy="5758338"/>
          </a:xfrm>
          <a:prstGeom prst="rect">
            <a:avLst/>
          </a:prstGeom>
          <a:ln>
            <a:noFill/>
          </a:ln>
          <a:extLst>
            <a:ext uri="{53640926-AAD7-44D8-BBD7-CCE9431645EC}">
              <a14:shadowObscured xmlns:a14="http://schemas.microsoft.com/office/drawing/2010/main"/>
            </a:ext>
          </a:extLst>
        </p:spPr>
      </p:pic>
      <p:sp>
        <p:nvSpPr>
          <p:cNvPr id="9" name="TextBox 8">
            <a:extLst>
              <a:ext uri="{FF2B5EF4-FFF2-40B4-BE49-F238E27FC236}">
                <a16:creationId xmlns:a16="http://schemas.microsoft.com/office/drawing/2014/main" id="{825EDBDB-FE5A-4D4B-8AFC-259C10658854}"/>
              </a:ext>
            </a:extLst>
          </p:cNvPr>
          <p:cNvSpPr txBox="1"/>
          <p:nvPr/>
        </p:nvSpPr>
        <p:spPr>
          <a:xfrm>
            <a:off x="1603828" y="3057072"/>
            <a:ext cx="1349829" cy="1901371"/>
          </a:xfrm>
          <a:prstGeom prst="rect">
            <a:avLst/>
          </a:prstGeom>
          <a:solidFill>
            <a:schemeClr val="bg1"/>
          </a:solidFill>
        </p:spPr>
        <p:txBody>
          <a:bodyPr wrap="square" rtlCol="0">
            <a:spAutoFit/>
          </a:bodyPr>
          <a:lstStyle/>
          <a:p>
            <a:pPr marL="0" marR="0" lvl="0" indent="0" algn="l" defTabSz="914400" rtl="1" eaLnBrk="1" fontAlgn="base" latinLnBrk="0" hangingPunct="1">
              <a:lnSpc>
                <a:spcPct val="100000"/>
              </a:lnSpc>
              <a:spcBef>
                <a:spcPct val="0"/>
              </a:spcBef>
              <a:spcAft>
                <a:spcPct val="0"/>
              </a:spcAft>
              <a:buClrTx/>
              <a:buSzTx/>
              <a:buFontTx/>
              <a:buNone/>
              <a:tabLst/>
              <a:defRPr/>
            </a:pPr>
            <a:endParaRPr kumimoji="0" lang="en-US" sz="3900" b="1" i="0" u="none" strike="noStrike" kern="1200" cap="none" spc="0" normalizeH="0" baseline="0" noProof="0" dirty="0">
              <a:ln>
                <a:noFill/>
              </a:ln>
              <a:solidFill>
                <a:srgbClr val="000066"/>
              </a:solidFill>
              <a:effectLst/>
              <a:uLnTx/>
              <a:uFillTx/>
              <a:latin typeface="Arial" charset="0"/>
              <a:ea typeface="+mn-ea"/>
              <a:cs typeface="Arial" charset="0"/>
            </a:endParaRPr>
          </a:p>
        </p:txBody>
      </p:sp>
    </p:spTree>
    <p:extLst>
      <p:ext uri="{BB962C8B-B14F-4D97-AF65-F5344CB8AC3E}">
        <p14:creationId xmlns:p14="http://schemas.microsoft.com/office/powerpoint/2010/main" val="33507700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8" name="Picture 27" descr="A cluttered kitchen&#10;&#10;Description generated with high confidence">
            <a:extLst>
              <a:ext uri="{FF2B5EF4-FFF2-40B4-BE49-F238E27FC236}">
                <a16:creationId xmlns:a16="http://schemas.microsoft.com/office/drawing/2014/main" id="{384C3973-6DE9-4C0E-BF1A-A291A1FF28C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2868" y="0"/>
            <a:ext cx="10693400" cy="7599719"/>
          </a:xfrm>
          <a:prstGeom prst="rect">
            <a:avLst/>
          </a:prstGeom>
        </p:spPr>
      </p:pic>
      <p:sp>
        <p:nvSpPr>
          <p:cNvPr id="7" name="Title 1"/>
          <p:cNvSpPr txBox="1">
            <a:spLocks/>
          </p:cNvSpPr>
          <p:nvPr/>
        </p:nvSpPr>
        <p:spPr bwMode="auto">
          <a:xfrm>
            <a:off x="-22868" y="245897"/>
            <a:ext cx="5448300" cy="725425"/>
          </a:xfrm>
          <a:prstGeom prst="rect">
            <a:avLst/>
          </a:prstGeom>
          <a:solidFill>
            <a:schemeClr val="bg2"/>
          </a:solidFill>
          <a:ln>
            <a:noFill/>
          </a:ln>
          <a:extLst/>
        </p:spPr>
        <p:txBody>
          <a:bodyPr lIns="103795" tIns="51897" rIns="103795" bIns="51897" anchor="ct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altLang="en-US" sz="3100" b="1" i="0" u="none" strike="noStrike" kern="1200" cap="none" spc="0" normalizeH="0" baseline="0" noProof="0" dirty="0">
                <a:ln>
                  <a:noFill/>
                </a:ln>
                <a:solidFill>
                  <a:srgbClr val="009CDE"/>
                </a:solidFill>
                <a:effectLst/>
                <a:uLnTx/>
                <a:uFillTx/>
                <a:latin typeface="Ebrima"/>
                <a:ea typeface="ＭＳ Ｐゴシック" pitchFamily="34" charset="-128"/>
                <a:cs typeface="Arial" charset="0"/>
              </a:rPr>
              <a:t>What does WASH FIT cover? </a:t>
            </a:r>
          </a:p>
        </p:txBody>
      </p:sp>
      <p:pic>
        <p:nvPicPr>
          <p:cNvPr id="22" name="Picture 21" descr="A person in a green room&#10;&#10;Description generated with high confidence">
            <a:extLst>
              <a:ext uri="{FF2B5EF4-FFF2-40B4-BE49-F238E27FC236}">
                <a16:creationId xmlns:a16="http://schemas.microsoft.com/office/drawing/2014/main" id="{A5D39F73-C29F-49A8-89C5-47B3E426C545}"/>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backgroundRemoval t="1749" b="89504" l="3511" r="98473">
                        <a14:backgroundMark x1="30076" y1="69679" x2="50687" y2="70554"/>
                        <a14:backgroundMark x1="13435" y1="51312" x2="32519" y2="83965"/>
                        <a14:backgroundMark x1="50992" y1="83382" x2="65496" y2="57726"/>
                        <a14:backgroundMark x1="52366" y1="54810" x2="55115" y2="54810"/>
                        <a14:backgroundMark x1="50687" y1="54810" x2="50687" y2="54810"/>
                      </a14:backgroundRemoval>
                    </a14:imgEffect>
                  </a14:imgLayer>
                </a14:imgProps>
              </a:ext>
              <a:ext uri="{28A0092B-C50C-407E-A947-70E740481C1C}">
                <a14:useLocalDpi xmlns:a14="http://schemas.microsoft.com/office/drawing/2010/main"/>
              </a:ext>
            </a:extLst>
          </a:blip>
          <a:srcRect/>
          <a:stretch/>
        </p:blipFill>
        <p:spPr>
          <a:xfrm rot="16200000" flipH="1">
            <a:off x="984707" y="4260917"/>
            <a:ext cx="4688608" cy="2457046"/>
          </a:xfrm>
          <a:prstGeom prst="rect">
            <a:avLst/>
          </a:prstGeom>
        </p:spPr>
      </p:pic>
      <p:sp>
        <p:nvSpPr>
          <p:cNvPr id="2" name="TextBox 1">
            <a:extLst>
              <a:ext uri="{FF2B5EF4-FFF2-40B4-BE49-F238E27FC236}">
                <a16:creationId xmlns:a16="http://schemas.microsoft.com/office/drawing/2014/main" id="{1708F446-79FF-4EF7-88A6-370FDC92B3DC}"/>
              </a:ext>
            </a:extLst>
          </p:cNvPr>
          <p:cNvSpPr txBox="1"/>
          <p:nvPr/>
        </p:nvSpPr>
        <p:spPr>
          <a:xfrm>
            <a:off x="4442907" y="6361259"/>
            <a:ext cx="6047021" cy="954107"/>
          </a:xfrm>
          <a:prstGeom prst="rect">
            <a:avLst/>
          </a:prstGeom>
          <a:solidFill>
            <a:schemeClr val="bg1"/>
          </a:solidFill>
        </p:spPr>
        <p:txBody>
          <a:bodyPr wrap="square" rtlCol="0">
            <a:spAutoFit/>
          </a:bodyPr>
          <a:lstStyle/>
          <a:p>
            <a:pPr algn="ctr" rtl="0"/>
            <a:r>
              <a:rPr lang="en-US" sz="2800" dirty="0"/>
              <a:t>Add suggestions in the chat box. </a:t>
            </a:r>
          </a:p>
          <a:p>
            <a:pPr algn="ctr"/>
            <a:r>
              <a:rPr lang="en-US" sz="2800" i="1" dirty="0"/>
              <a:t>Time 1-2 minutes. </a:t>
            </a:r>
          </a:p>
        </p:txBody>
      </p:sp>
    </p:spTree>
    <p:extLst>
      <p:ext uri="{BB962C8B-B14F-4D97-AF65-F5344CB8AC3E}">
        <p14:creationId xmlns:p14="http://schemas.microsoft.com/office/powerpoint/2010/main" val="4180235019"/>
      </p:ext>
    </p:extLst>
  </p:cSld>
  <p:clrMapOvr>
    <a:masterClrMapping/>
  </p:clrMapOvr>
</p:sld>
</file>

<file path=ppt/theme/theme1.xml><?xml version="1.0" encoding="utf-8"?>
<a:theme xmlns:a="http://schemas.openxmlformats.org/drawingml/2006/main" name="2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WHO Fonts PPT 2016">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extraClrScheme>
  </a:extraClrSchemeLst>
  <a:custClrLst>
    <a:custClr name="WHO Blue">
      <a:srgbClr val="009CDE"/>
    </a:custClr>
    <a:custClr name="blank">
      <a:srgbClr val="FFFFFF"/>
    </a:custClr>
    <a:custClr name="blank">
      <a:srgbClr val="FFFFFF"/>
    </a:custClr>
    <a:custClr name="blank">
      <a:srgbClr val="FFFFFF"/>
    </a:custClr>
    <a:custClr name="WHO Indigo 01">
      <a:srgbClr val="09164D"/>
    </a:custClr>
    <a:custClr name="WHO Indigo 02">
      <a:srgbClr val="1A4164"/>
    </a:custClr>
    <a:custClr name="WHO Indigo 03">
      <a:srgbClr val="486783"/>
    </a:custClr>
    <a:custClr name="WHO Indigo 04">
      <a:srgbClr val="768DA2"/>
    </a:custClr>
    <a:custClr name="WHO Indigo 05">
      <a:srgbClr val="A3B3C1"/>
    </a:custClr>
    <a:custClr name="WHO Indigo 06">
      <a:srgbClr val="E8ECEF"/>
    </a:custClr>
    <a:custClr name="WHO Grey 01">
      <a:srgbClr val="9B9B9B"/>
    </a:custClr>
    <a:custClr name="WHO Grey 02">
      <a:srgbClr val="C9C9C9"/>
    </a:custClr>
    <a:custClr name="WHO Grey 03">
      <a:srgbClr val="F2F2F2"/>
    </a:custClr>
    <a:custClr name="blank">
      <a:srgbClr val="FFFFFF"/>
    </a:custClr>
    <a:custClr name="WHO Birchgreen 01">
      <a:srgbClr val="29811B"/>
    </a:custClr>
    <a:custClr name="WHO Birchgreen 02">
      <a:srgbClr val="7ABC32"/>
    </a:custClr>
    <a:custClr name="WHO Birchgreen 03">
      <a:srgbClr val="95C95B"/>
    </a:custClr>
    <a:custClr name="WHO Birchgreen 04">
      <a:srgbClr val="AFD784"/>
    </a:custClr>
    <a:custClr name="WHO Birchgreen 05">
      <a:srgbClr val="CAE4AD"/>
    </a:custClr>
    <a:custClr name="WHO Birchgreen 06">
      <a:srgbClr val="F2F8EA"/>
    </a:custClr>
    <a:custClr name="blank">
      <a:srgbClr val="FFFFFF"/>
    </a:custClr>
    <a:custClr name="blank">
      <a:srgbClr val="FFFFFF"/>
    </a:custClr>
    <a:custClr name="blank">
      <a:srgbClr val="FFFFFF"/>
    </a:custClr>
    <a:custClr name="blank">
      <a:srgbClr val="FFFFFF"/>
    </a:custClr>
    <a:custClr name="WHO Savannah 01">
      <a:srgbClr val="966100"/>
    </a:custClr>
    <a:custClr name="WHO Savannah 02">
      <a:srgbClr val="AF8100"/>
    </a:custClr>
    <a:custClr name="WHO Savannah 03">
      <a:srgbClr val="BF9A33"/>
    </a:custClr>
    <a:custClr name="WHO Savannah 04">
      <a:srgbClr val="CFB366"/>
    </a:custClr>
    <a:custClr name="WHO Savannah 05">
      <a:srgbClr val="DFCD99"/>
    </a:custClr>
    <a:custClr name="WHO Savannah 06">
      <a:srgbClr val="F7F2E5"/>
    </a:custClr>
    <a:custClr name="WHO Purple 01">
      <a:srgbClr val="761302"/>
    </a:custClr>
    <a:custClr name="WHO Purple 02">
      <a:srgbClr val="8F3807"/>
    </a:custClr>
    <a:custClr name="WHO Purple 03">
      <a:srgbClr val="A56039"/>
    </a:custClr>
    <a:custClr name="blank">
      <a:srgbClr val="FFFFFF"/>
    </a:custClr>
    <a:custClr name="WHO Heat 01">
      <a:srgbClr val="B54606"/>
    </a:custClr>
    <a:custClr name="WHO Heat 02">
      <a:srgbClr val="D46112"/>
    </a:custClr>
    <a:custClr name="WHO Heat 03">
      <a:srgbClr val="DD8141"/>
    </a:custClr>
    <a:custClr name="WHO Heat 04">
      <a:srgbClr val="E5A071"/>
    </a:custClr>
    <a:custClr name="WHO Heat 05">
      <a:srgbClr val="EEC0A0"/>
    </a:custClr>
    <a:custClr name="WHO Heat 06">
      <a:srgbClr val="FBEFE7"/>
    </a:custClr>
    <a:custClr name="WHO Purple 04">
      <a:srgbClr val="BC886A"/>
    </a:custClr>
    <a:custClr name="WHO Purple 05">
      <a:srgbClr val="D2AF9C"/>
    </a:custClr>
    <a:custClr name="WHO Purple 06">
      <a:srgbClr val="F4EBE6"/>
    </a:custClr>
    <a:custClr name="blank">
      <a:srgbClr val="FFFFFF"/>
    </a:custClr>
    <a:custClr name="WHO Wood 01">
      <a:srgbClr val="20521A"/>
    </a:custClr>
    <a:custClr name="WHO Wood 02">
      <a:srgbClr val="2F7D4F"/>
    </a:custClr>
    <a:custClr name="WHO Wood 03">
      <a:srgbClr val="599772"/>
    </a:custClr>
    <a:custClr name="WHO Wood 04">
      <a:srgbClr val="82B195"/>
    </a:custClr>
    <a:custClr name="WHO Wood 05">
      <a:srgbClr val="ACCBB9"/>
    </a:custClr>
    <a:custClr name="WHO Wood 06">
      <a:srgbClr val="EAF2ED"/>
    </a:custClr>
  </a:custClr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Custom 1">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extraClrScheme>
  </a:extraClrSchemeLst>
  <a:custClrLst>
    <a:custClr name="WHO Blue">
      <a:srgbClr val="009CDE"/>
    </a:custClr>
    <a:custClr name="blank">
      <a:srgbClr val="FFFFFF"/>
    </a:custClr>
    <a:custClr name="blank">
      <a:srgbClr val="FFFFFF"/>
    </a:custClr>
    <a:custClr name="blank">
      <a:srgbClr val="FFFFFF"/>
    </a:custClr>
    <a:custClr name="WHO Indigo 01">
      <a:srgbClr val="09164D"/>
    </a:custClr>
    <a:custClr name="WHO Indigo 02">
      <a:srgbClr val="1A4164"/>
    </a:custClr>
    <a:custClr name="WHO Indigo 03">
      <a:srgbClr val="486783"/>
    </a:custClr>
    <a:custClr name="WHO Indigo 04">
      <a:srgbClr val="768DA2"/>
    </a:custClr>
    <a:custClr name="WHO Indigo 05">
      <a:srgbClr val="A3B3C1"/>
    </a:custClr>
    <a:custClr name="WHO Indigo 06">
      <a:srgbClr val="E8ECEF"/>
    </a:custClr>
    <a:custClr name="WHO Grey 01">
      <a:srgbClr val="9B9B9B"/>
    </a:custClr>
    <a:custClr name="WHO Grey 02">
      <a:srgbClr val="C9C9C9"/>
    </a:custClr>
    <a:custClr name="WHO Grey 03">
      <a:srgbClr val="F2F2F2"/>
    </a:custClr>
    <a:custClr name="blank">
      <a:srgbClr val="FFFFFF"/>
    </a:custClr>
    <a:custClr name="WHO Birchgreen 01">
      <a:srgbClr val="29811B"/>
    </a:custClr>
    <a:custClr name="WHO Birchgreen 02">
      <a:srgbClr val="7ABC32"/>
    </a:custClr>
    <a:custClr name="WHO Birchgreen 03">
      <a:srgbClr val="95C95B"/>
    </a:custClr>
    <a:custClr name="WHO Birchgreen 04">
      <a:srgbClr val="AFD784"/>
    </a:custClr>
    <a:custClr name="WHO Birchgreen 05">
      <a:srgbClr val="CAE4AD"/>
    </a:custClr>
    <a:custClr name="WHO Birchgreen 06">
      <a:srgbClr val="F2F8EA"/>
    </a:custClr>
    <a:custClr name="blank">
      <a:srgbClr val="FFFFFF"/>
    </a:custClr>
    <a:custClr name="blank">
      <a:srgbClr val="FFFFFF"/>
    </a:custClr>
    <a:custClr name="blank">
      <a:srgbClr val="FFFFFF"/>
    </a:custClr>
    <a:custClr name="blank">
      <a:srgbClr val="FFFFFF"/>
    </a:custClr>
    <a:custClr name="WHO Savannah 01">
      <a:srgbClr val="966100"/>
    </a:custClr>
    <a:custClr name="WHO Savannah 02">
      <a:srgbClr val="AF8100"/>
    </a:custClr>
    <a:custClr name="WHO Savannah 03">
      <a:srgbClr val="BF9A33"/>
    </a:custClr>
    <a:custClr name="WHO Savannah 04">
      <a:srgbClr val="CFB366"/>
    </a:custClr>
    <a:custClr name="WHO Savannah 05">
      <a:srgbClr val="DFCD99"/>
    </a:custClr>
    <a:custClr name="WHO Savannah 06">
      <a:srgbClr val="F7F2E5"/>
    </a:custClr>
    <a:custClr name="WHO Purple 01">
      <a:srgbClr val="761302"/>
    </a:custClr>
    <a:custClr name="WHO Purple 02">
      <a:srgbClr val="8F3807"/>
    </a:custClr>
    <a:custClr name="WHO Purple 03">
      <a:srgbClr val="A56039"/>
    </a:custClr>
    <a:custClr name="blank">
      <a:srgbClr val="FFFFFF"/>
    </a:custClr>
    <a:custClr name="WHO Heat 01">
      <a:srgbClr val="B54606"/>
    </a:custClr>
    <a:custClr name="WHO Heat 02">
      <a:srgbClr val="D46112"/>
    </a:custClr>
    <a:custClr name="WHO Heat 03">
      <a:srgbClr val="DD8141"/>
    </a:custClr>
    <a:custClr name="WHO Heat 04">
      <a:srgbClr val="E5A071"/>
    </a:custClr>
    <a:custClr name="WHO Heat 05">
      <a:srgbClr val="EEC0A0"/>
    </a:custClr>
    <a:custClr name="WHO Heat 06">
      <a:srgbClr val="FBEFE7"/>
    </a:custClr>
    <a:custClr name="WHO Purple 04">
      <a:srgbClr val="BC886A"/>
    </a:custClr>
    <a:custClr name="WHO Purple 05">
      <a:srgbClr val="D2AF9C"/>
    </a:custClr>
    <a:custClr name="WHO Purple 06">
      <a:srgbClr val="F4EBE6"/>
    </a:custClr>
    <a:custClr name="blank">
      <a:srgbClr val="FFFFFF"/>
    </a:custClr>
    <a:custClr name="WHO Wood 01">
      <a:srgbClr val="20521A"/>
    </a:custClr>
    <a:custClr name="WHO Wood 02">
      <a:srgbClr val="2F7D4F"/>
    </a:custClr>
    <a:custClr name="WHO Wood 03">
      <a:srgbClr val="599772"/>
    </a:custClr>
    <a:custClr name="WHO Wood 04">
      <a:srgbClr val="82B195"/>
    </a:custClr>
    <a:custClr name="WHO Wood 05">
      <a:srgbClr val="ACCBB9"/>
    </a:custClr>
    <a:custClr name="WHO Wood 06">
      <a:srgbClr val="EAF2ED"/>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WHO Fonts PPT 2016">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extraClrScheme>
  </a:extraClrSchemeLst>
  <a:custClrLst>
    <a:custClr name="WHO Blue">
      <a:srgbClr val="009CDE"/>
    </a:custClr>
    <a:custClr name="blank">
      <a:srgbClr val="FFFFFF"/>
    </a:custClr>
    <a:custClr name="blank">
      <a:srgbClr val="FFFFFF"/>
    </a:custClr>
    <a:custClr name="blank">
      <a:srgbClr val="FFFFFF"/>
    </a:custClr>
    <a:custClr name="WHO Indigo 01">
      <a:srgbClr val="09164D"/>
    </a:custClr>
    <a:custClr name="WHO Indigo 02">
      <a:srgbClr val="1A4164"/>
    </a:custClr>
    <a:custClr name="WHO Indigo 03">
      <a:srgbClr val="486783"/>
    </a:custClr>
    <a:custClr name="WHO Indigo 04">
      <a:srgbClr val="768DA2"/>
    </a:custClr>
    <a:custClr name="WHO Indigo 05">
      <a:srgbClr val="A3B3C1"/>
    </a:custClr>
    <a:custClr name="WHO Indigo 06">
      <a:srgbClr val="E8ECEF"/>
    </a:custClr>
    <a:custClr name="WHO Grey 01">
      <a:srgbClr val="9B9B9B"/>
    </a:custClr>
    <a:custClr name="WHO Grey 02">
      <a:srgbClr val="C9C9C9"/>
    </a:custClr>
    <a:custClr name="WHO Grey 03">
      <a:srgbClr val="F2F2F2"/>
    </a:custClr>
    <a:custClr name="blank">
      <a:srgbClr val="FFFFFF"/>
    </a:custClr>
    <a:custClr name="WHO Birchgreen 01">
      <a:srgbClr val="29811B"/>
    </a:custClr>
    <a:custClr name="WHO Birchgreen 02">
      <a:srgbClr val="7ABC32"/>
    </a:custClr>
    <a:custClr name="WHO Birchgreen 03">
      <a:srgbClr val="95C95B"/>
    </a:custClr>
    <a:custClr name="WHO Birchgreen 04">
      <a:srgbClr val="AFD784"/>
    </a:custClr>
    <a:custClr name="WHO Birchgreen 05">
      <a:srgbClr val="CAE4AD"/>
    </a:custClr>
    <a:custClr name="WHO Birchgreen 06">
      <a:srgbClr val="F2F8EA"/>
    </a:custClr>
    <a:custClr name="blank">
      <a:srgbClr val="FFFFFF"/>
    </a:custClr>
    <a:custClr name="blank">
      <a:srgbClr val="FFFFFF"/>
    </a:custClr>
    <a:custClr name="blank">
      <a:srgbClr val="FFFFFF"/>
    </a:custClr>
    <a:custClr name="blank">
      <a:srgbClr val="FFFFFF"/>
    </a:custClr>
    <a:custClr name="WHO Savannah 01">
      <a:srgbClr val="966100"/>
    </a:custClr>
    <a:custClr name="WHO Savannah 02">
      <a:srgbClr val="AF8100"/>
    </a:custClr>
    <a:custClr name="WHO Savannah 03">
      <a:srgbClr val="BF9A33"/>
    </a:custClr>
    <a:custClr name="WHO Savannah 04">
      <a:srgbClr val="CFB366"/>
    </a:custClr>
    <a:custClr name="WHO Savannah 05">
      <a:srgbClr val="DFCD99"/>
    </a:custClr>
    <a:custClr name="WHO Savannah 06">
      <a:srgbClr val="F7F2E5"/>
    </a:custClr>
    <a:custClr name="WHO Purple 01">
      <a:srgbClr val="761302"/>
    </a:custClr>
    <a:custClr name="WHO Purple 02">
      <a:srgbClr val="8F3807"/>
    </a:custClr>
    <a:custClr name="WHO Purple 03">
      <a:srgbClr val="A56039"/>
    </a:custClr>
    <a:custClr name="blank">
      <a:srgbClr val="FFFFFF"/>
    </a:custClr>
    <a:custClr name="WHO Heat 01">
      <a:srgbClr val="B54606"/>
    </a:custClr>
    <a:custClr name="WHO Heat 02">
      <a:srgbClr val="D46112"/>
    </a:custClr>
    <a:custClr name="WHO Heat 03">
      <a:srgbClr val="DD8141"/>
    </a:custClr>
    <a:custClr name="WHO Heat 04">
      <a:srgbClr val="E5A071"/>
    </a:custClr>
    <a:custClr name="WHO Heat 05">
      <a:srgbClr val="EEC0A0"/>
    </a:custClr>
    <a:custClr name="WHO Heat 06">
      <a:srgbClr val="FBEFE7"/>
    </a:custClr>
    <a:custClr name="WHO Purple 04">
      <a:srgbClr val="BC886A"/>
    </a:custClr>
    <a:custClr name="WHO Purple 05">
      <a:srgbClr val="D2AF9C"/>
    </a:custClr>
    <a:custClr name="WHO Purple 06">
      <a:srgbClr val="F4EBE6"/>
    </a:custClr>
    <a:custClr name="blank">
      <a:srgbClr val="FFFFFF"/>
    </a:custClr>
    <a:custClr name="WHO Wood 01">
      <a:srgbClr val="20521A"/>
    </a:custClr>
    <a:custClr name="WHO Wood 02">
      <a:srgbClr val="2F7D4F"/>
    </a:custClr>
    <a:custClr name="WHO Wood 03">
      <a:srgbClr val="599772"/>
    </a:custClr>
    <a:custClr name="WHO Wood 04">
      <a:srgbClr val="82B195"/>
    </a:custClr>
    <a:custClr name="WHO Wood 05">
      <a:srgbClr val="ACCBB9"/>
    </a:custClr>
    <a:custClr name="WHO Wood 06">
      <a:srgbClr val="EAF2ED"/>
    </a:custClr>
  </a:custClr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WHO Fonts PPT 2016">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extraClrScheme>
  </a:extraClrSchemeLst>
  <a:custClrLst>
    <a:custClr name="WHO Blue">
      <a:srgbClr val="009CDE"/>
    </a:custClr>
    <a:custClr name="blank">
      <a:srgbClr val="FFFFFF"/>
    </a:custClr>
    <a:custClr name="blank">
      <a:srgbClr val="FFFFFF"/>
    </a:custClr>
    <a:custClr name="blank">
      <a:srgbClr val="FFFFFF"/>
    </a:custClr>
    <a:custClr name="WHO Indigo 01">
      <a:srgbClr val="09164D"/>
    </a:custClr>
    <a:custClr name="WHO Indigo 02">
      <a:srgbClr val="1A4164"/>
    </a:custClr>
    <a:custClr name="WHO Indigo 03">
      <a:srgbClr val="486783"/>
    </a:custClr>
    <a:custClr name="WHO Indigo 04">
      <a:srgbClr val="768DA2"/>
    </a:custClr>
    <a:custClr name="WHO Indigo 05">
      <a:srgbClr val="A3B3C1"/>
    </a:custClr>
    <a:custClr name="WHO Indigo 06">
      <a:srgbClr val="E8ECEF"/>
    </a:custClr>
    <a:custClr name="WHO Grey 01">
      <a:srgbClr val="9B9B9B"/>
    </a:custClr>
    <a:custClr name="WHO Grey 02">
      <a:srgbClr val="C9C9C9"/>
    </a:custClr>
    <a:custClr name="WHO Grey 03">
      <a:srgbClr val="F2F2F2"/>
    </a:custClr>
    <a:custClr name="blank">
      <a:srgbClr val="FFFFFF"/>
    </a:custClr>
    <a:custClr name="WHO Birchgreen 01">
      <a:srgbClr val="29811B"/>
    </a:custClr>
    <a:custClr name="WHO Birchgreen 02">
      <a:srgbClr val="7ABC32"/>
    </a:custClr>
    <a:custClr name="WHO Birchgreen 03">
      <a:srgbClr val="95C95B"/>
    </a:custClr>
    <a:custClr name="WHO Birchgreen 04">
      <a:srgbClr val="AFD784"/>
    </a:custClr>
    <a:custClr name="WHO Birchgreen 05">
      <a:srgbClr val="CAE4AD"/>
    </a:custClr>
    <a:custClr name="WHO Birchgreen 06">
      <a:srgbClr val="F2F8EA"/>
    </a:custClr>
    <a:custClr name="blank">
      <a:srgbClr val="FFFFFF"/>
    </a:custClr>
    <a:custClr name="blank">
      <a:srgbClr val="FFFFFF"/>
    </a:custClr>
    <a:custClr name="blank">
      <a:srgbClr val="FFFFFF"/>
    </a:custClr>
    <a:custClr name="blank">
      <a:srgbClr val="FFFFFF"/>
    </a:custClr>
    <a:custClr name="WHO Savannah 01">
      <a:srgbClr val="966100"/>
    </a:custClr>
    <a:custClr name="WHO Savannah 02">
      <a:srgbClr val="AF8100"/>
    </a:custClr>
    <a:custClr name="WHO Savannah 03">
      <a:srgbClr val="BF9A33"/>
    </a:custClr>
    <a:custClr name="WHO Savannah 04">
      <a:srgbClr val="CFB366"/>
    </a:custClr>
    <a:custClr name="WHO Savannah 05">
      <a:srgbClr val="DFCD99"/>
    </a:custClr>
    <a:custClr name="WHO Savannah 06">
      <a:srgbClr val="F7F2E5"/>
    </a:custClr>
    <a:custClr name="WHO Purple 01">
      <a:srgbClr val="761302"/>
    </a:custClr>
    <a:custClr name="WHO Purple 02">
      <a:srgbClr val="8F3807"/>
    </a:custClr>
    <a:custClr name="WHO Purple 03">
      <a:srgbClr val="A56039"/>
    </a:custClr>
    <a:custClr name="blank">
      <a:srgbClr val="FFFFFF"/>
    </a:custClr>
    <a:custClr name="WHO Heat 01">
      <a:srgbClr val="B54606"/>
    </a:custClr>
    <a:custClr name="WHO Heat 02">
      <a:srgbClr val="D46112"/>
    </a:custClr>
    <a:custClr name="WHO Heat 03">
      <a:srgbClr val="DD8141"/>
    </a:custClr>
    <a:custClr name="WHO Heat 04">
      <a:srgbClr val="E5A071"/>
    </a:custClr>
    <a:custClr name="WHO Heat 05">
      <a:srgbClr val="EEC0A0"/>
    </a:custClr>
    <a:custClr name="WHO Heat 06">
      <a:srgbClr val="FBEFE7"/>
    </a:custClr>
    <a:custClr name="WHO Purple 04">
      <a:srgbClr val="BC886A"/>
    </a:custClr>
    <a:custClr name="WHO Purple 05">
      <a:srgbClr val="D2AF9C"/>
    </a:custClr>
    <a:custClr name="WHO Purple 06">
      <a:srgbClr val="F4EBE6"/>
    </a:custClr>
    <a:custClr name="blank">
      <a:srgbClr val="FFFFFF"/>
    </a:custClr>
    <a:custClr name="WHO Wood 01">
      <a:srgbClr val="20521A"/>
    </a:custClr>
    <a:custClr name="WHO Wood 02">
      <a:srgbClr val="2F7D4F"/>
    </a:custClr>
    <a:custClr name="WHO Wood 03">
      <a:srgbClr val="599772"/>
    </a:custClr>
    <a:custClr name="WHO Wood 04">
      <a:srgbClr val="82B195"/>
    </a:custClr>
    <a:custClr name="WHO Wood 05">
      <a:srgbClr val="ACCBB9"/>
    </a:custClr>
    <a:custClr name="WHO Wood 06">
      <a:srgbClr val="EAF2ED"/>
    </a:custClr>
  </a:custClrLst>
  <a:extLst>
    <a:ext uri="{05A4C25C-085E-4340-85A3-A5531E510DB2}">
      <thm15:themeFamily xmlns:thm15="http://schemas.microsoft.com/office/thememl/2012/main" name="InterimAGDec2018V2_CKJS" id="{96BA60F7-6675-3E46-A0AD-8DEF05DABE2E}" vid="{CC487F63-9316-CE4E-B914-91B3E63996B2}"/>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9982</TotalTime>
  <Words>7295</Words>
  <Application>Microsoft Office PowerPoint</Application>
  <PresentationFormat>Custom</PresentationFormat>
  <Paragraphs>1029</Paragraphs>
  <Slides>64</Slides>
  <Notes>45</Notes>
  <HiddenSlides>15</HiddenSlides>
  <MMClips>0</MMClips>
  <ScaleCrop>false</ScaleCrop>
  <HeadingPairs>
    <vt:vector size="6" baseType="variant">
      <vt:variant>
        <vt:lpstr>Fonts Used</vt:lpstr>
      </vt:variant>
      <vt:variant>
        <vt:i4>11</vt:i4>
      </vt:variant>
      <vt:variant>
        <vt:lpstr>Theme</vt:lpstr>
      </vt:variant>
      <vt:variant>
        <vt:i4>5</vt:i4>
      </vt:variant>
      <vt:variant>
        <vt:lpstr>Slide Titles</vt:lpstr>
      </vt:variant>
      <vt:variant>
        <vt:i4>64</vt:i4>
      </vt:variant>
    </vt:vector>
  </HeadingPairs>
  <TitlesOfParts>
    <vt:vector size="80" baseType="lpstr">
      <vt:lpstr>Trade Gothic LT Std</vt:lpstr>
      <vt:lpstr>Trade Gothic LT Std Light</vt:lpstr>
      <vt:lpstr>Arial</vt:lpstr>
      <vt:lpstr>Arial Rounded MT Bold</vt:lpstr>
      <vt:lpstr>Calibri</vt:lpstr>
      <vt:lpstr>Ebrima</vt:lpstr>
      <vt:lpstr>Georgia</vt:lpstr>
      <vt:lpstr>Symbol</vt:lpstr>
      <vt:lpstr>Times New Roman</vt:lpstr>
      <vt:lpstr>Trebuchet MS</vt:lpstr>
      <vt:lpstr>Wingdings</vt:lpstr>
      <vt:lpstr>2_Office Theme</vt:lpstr>
      <vt:lpstr>3_Office Theme</vt:lpstr>
      <vt:lpstr>1_Office Theme</vt:lpstr>
      <vt:lpstr>5_Office Theme</vt:lpstr>
      <vt:lpstr>Office Theme</vt:lpstr>
      <vt:lpstr>PowerPoint Presentation</vt:lpstr>
      <vt:lpstr>PowerPoint Presentation</vt:lpstr>
      <vt:lpstr>Learning objectives</vt:lpstr>
      <vt:lpstr>PowerPoint Presentation</vt:lpstr>
      <vt:lpstr>Word game: “Just a minute”</vt:lpstr>
      <vt:lpstr>BREAKOUT ROOMS or  GROUP DISCUSSION   What are the main problem related to WASH in HCF in your country/region/district/facility?  In your opinion, what would encourage people to seek care at a facility? </vt:lpstr>
      <vt:lpstr>What is WASH FIT? </vt:lpstr>
      <vt:lpstr>Improved quality of care through WASH FIT</vt:lpstr>
      <vt:lpstr>PowerPoint Presentation</vt:lpstr>
      <vt:lpstr>PowerPoint Presentation</vt:lpstr>
      <vt:lpstr>PowerPoint Presentation</vt:lpstr>
      <vt:lpstr>PowerPoint Presentation</vt:lpstr>
      <vt:lpstr>Steps for Task 1</vt:lpstr>
      <vt:lpstr>Who should be on the WASH FIT team? </vt:lpstr>
      <vt:lpstr>Example WASH FIT teams,  adapted from guidance for Philippines </vt:lpstr>
      <vt:lpstr>Roles and Responsibilities of WASH FIT Team </vt:lpstr>
      <vt:lpstr>PowerPoint Presentation</vt:lpstr>
      <vt:lpstr>ADAPT Adapting the assessment tool </vt:lpstr>
      <vt:lpstr>Facility assessment options </vt:lpstr>
      <vt:lpstr>Facility assessment  </vt:lpstr>
      <vt:lpstr>Facility Assessment  (New version under development) </vt:lpstr>
      <vt:lpstr>WASH FIT assessment tool</vt:lpstr>
      <vt:lpstr>How to complete the assessment </vt:lpstr>
      <vt:lpstr>SCORE Calculating WASH FIT assessment score</vt:lpstr>
      <vt:lpstr>Weighting </vt:lpstr>
      <vt:lpstr> Calculate the missing information in the table below</vt:lpstr>
      <vt:lpstr>PowerPoint Presentation</vt:lpstr>
      <vt:lpstr>PowerPoint Presentation</vt:lpstr>
      <vt:lpstr>Liberia: facility score determines level of attention required </vt:lpstr>
      <vt:lpstr>Philippines: Star rating awarded to facilities </vt:lpstr>
      <vt:lpstr>Data visualization by domain in Kenya (1)</vt:lpstr>
      <vt:lpstr>PowerPoint Presentation</vt:lpstr>
      <vt:lpstr>PowerPoint Presentation</vt:lpstr>
      <vt:lpstr>PowerPoint Presentation</vt:lpstr>
      <vt:lpstr>Facility vs. ward level indicators Adapting WASH FIT for bigger facilities </vt:lpstr>
      <vt:lpstr>Breakout rooms </vt:lpstr>
      <vt:lpstr>For each picture, what aspects do you need to assess / ask about?</vt:lpstr>
      <vt:lpstr>For each picture, what aspects do you need to assess / ask about?</vt:lpstr>
      <vt:lpstr>What possible challenges might the WASH FIT team face when conducting the assessment? </vt:lpstr>
      <vt:lpstr>PowerPoint Presentation</vt:lpstr>
      <vt:lpstr>Breakout rooms:</vt:lpstr>
      <vt:lpstr>Group exercise: prioritization </vt:lpstr>
      <vt:lpstr>Polling for possible criteria </vt:lpstr>
      <vt:lpstr>PowerPoint Presentation</vt:lpstr>
      <vt:lpstr>PowerPoint Presentation</vt:lpstr>
      <vt:lpstr>Step 4: Develop an improvement plan and take action</vt:lpstr>
      <vt:lpstr>Step 4: Process</vt:lpstr>
      <vt:lpstr>Sample improvement plan </vt:lpstr>
      <vt:lpstr>PowerPoint Presentation</vt:lpstr>
      <vt:lpstr>PowerPoint Presentation</vt:lpstr>
      <vt:lpstr>Improvements in Tajikistan: lower-middle income setting </vt:lpstr>
      <vt:lpstr>Improvements in Kenya: assigning responsibility</vt:lpstr>
      <vt:lpstr>PowerPoint Presentation</vt:lpstr>
      <vt:lpstr>Step 5: Reflect, adapt, improve and learn</vt:lpstr>
      <vt:lpstr>PowerPoint Presentation</vt:lpstr>
      <vt:lpstr>What challenges might the WASH FIT team face? </vt:lpstr>
      <vt:lpstr>Breakout rooms</vt:lpstr>
      <vt:lpstr>Leadership drives &amp; sustains change Domain: “Management &amp; health workforce”</vt:lpstr>
      <vt:lpstr>Building a culture of quality improvement at a district hospital in Ethiopia</vt:lpstr>
      <vt:lpstr>Engaging the community </vt:lpstr>
      <vt:lpstr>Small group role play (option 1)</vt:lpstr>
      <vt:lpstr>Small group role play (option 2)</vt:lpstr>
      <vt:lpstr>PowerPoint Presentation</vt:lpstr>
      <vt:lpstr>References</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Guidelines</dc:title>
  <dc:subject>WHO template and recommendations</dc:subject>
  <dc:creator>MONTGOMERY, Margaret</dc:creator>
  <cp:keywords>communication, photos, text</cp:keywords>
  <cp:lastModifiedBy>HAYTER, Arabella</cp:lastModifiedBy>
  <cp:revision>290</cp:revision>
  <cp:lastPrinted>2016-06-03T12:38:34Z</cp:lastPrinted>
  <dcterms:created xsi:type="dcterms:W3CDTF">2005-03-01T08:26:43Z</dcterms:created>
  <dcterms:modified xsi:type="dcterms:W3CDTF">2020-11-10T11:20:46Z</dcterms:modified>
  <cp:category>Guidelines</cp:category>
</cp:coreProperties>
</file>