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3.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4.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5.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6.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7.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8.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9.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 id="2147484025" r:id="rId2"/>
    <p:sldMasterId id="2147484050" r:id="rId3"/>
    <p:sldMasterId id="2147484114" r:id="rId4"/>
    <p:sldMasterId id="2147484133" r:id="rId5"/>
    <p:sldMasterId id="2147484165" r:id="rId6"/>
    <p:sldMasterId id="2147484180" r:id="rId7"/>
    <p:sldMasterId id="2147484195" r:id="rId8"/>
    <p:sldMasterId id="2147484216" r:id="rId9"/>
    <p:sldMasterId id="2147484230" r:id="rId10"/>
  </p:sldMasterIdLst>
  <p:notesMasterIdLst>
    <p:notesMasterId r:id="rId45"/>
  </p:notesMasterIdLst>
  <p:handoutMasterIdLst>
    <p:handoutMasterId r:id="rId46"/>
  </p:handoutMasterIdLst>
  <p:sldIdLst>
    <p:sldId id="899" r:id="rId11"/>
    <p:sldId id="1869" r:id="rId12"/>
    <p:sldId id="1861" r:id="rId13"/>
    <p:sldId id="1582" r:id="rId14"/>
    <p:sldId id="1860" r:id="rId15"/>
    <p:sldId id="1851" r:id="rId16"/>
    <p:sldId id="1863" r:id="rId17"/>
    <p:sldId id="1865" r:id="rId18"/>
    <p:sldId id="1862" r:id="rId19"/>
    <p:sldId id="1867" r:id="rId20"/>
    <p:sldId id="1864" r:id="rId21"/>
    <p:sldId id="262" r:id="rId22"/>
    <p:sldId id="1577" r:id="rId23"/>
    <p:sldId id="1857" r:id="rId24"/>
    <p:sldId id="1050" r:id="rId25"/>
    <p:sldId id="1578" r:id="rId26"/>
    <p:sldId id="385" r:id="rId27"/>
    <p:sldId id="1596" r:id="rId28"/>
    <p:sldId id="919" r:id="rId29"/>
    <p:sldId id="1581" r:id="rId30"/>
    <p:sldId id="704" r:id="rId31"/>
    <p:sldId id="1868" r:id="rId32"/>
    <p:sldId id="1856" r:id="rId33"/>
    <p:sldId id="1859" r:id="rId34"/>
    <p:sldId id="1858" r:id="rId35"/>
    <p:sldId id="1575" r:id="rId36"/>
    <p:sldId id="1597" r:id="rId37"/>
    <p:sldId id="1576" r:id="rId38"/>
    <p:sldId id="918" r:id="rId39"/>
    <p:sldId id="1683" r:id="rId40"/>
    <p:sldId id="965" r:id="rId41"/>
    <p:sldId id="1855" r:id="rId42"/>
    <p:sldId id="444" r:id="rId43"/>
    <p:sldId id="1588" r:id="rId44"/>
  </p:sldIdLst>
  <p:sldSz cx="10693400" cy="7561263"/>
  <p:notesSz cx="7315200" cy="9601200"/>
  <p:defaultTex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4207" algn="l" rtl="1" fontAlgn="base">
      <a:spcBef>
        <a:spcPct val="0"/>
      </a:spcBef>
      <a:spcAft>
        <a:spcPct val="0"/>
      </a:spcAft>
      <a:defRPr sz="3900" b="1" kern="1200">
        <a:solidFill>
          <a:srgbClr val="000066"/>
        </a:solidFill>
        <a:latin typeface="Arial" charset="0"/>
        <a:ea typeface="+mn-ea"/>
        <a:cs typeface="Arial" charset="0"/>
      </a:defRPr>
    </a:lvl2pPr>
    <a:lvl3pPr marL="908438" algn="l" rtl="1" fontAlgn="base">
      <a:spcBef>
        <a:spcPct val="0"/>
      </a:spcBef>
      <a:spcAft>
        <a:spcPct val="0"/>
      </a:spcAft>
      <a:defRPr sz="3900" b="1" kern="1200">
        <a:solidFill>
          <a:srgbClr val="000066"/>
        </a:solidFill>
        <a:latin typeface="Arial" charset="0"/>
        <a:ea typeface="+mn-ea"/>
        <a:cs typeface="Arial" charset="0"/>
      </a:defRPr>
    </a:lvl3pPr>
    <a:lvl4pPr marL="1362671" algn="l" rtl="1" fontAlgn="base">
      <a:spcBef>
        <a:spcPct val="0"/>
      </a:spcBef>
      <a:spcAft>
        <a:spcPct val="0"/>
      </a:spcAft>
      <a:defRPr sz="3900" b="1" kern="1200">
        <a:solidFill>
          <a:srgbClr val="000066"/>
        </a:solidFill>
        <a:latin typeface="Arial" charset="0"/>
        <a:ea typeface="+mn-ea"/>
        <a:cs typeface="Arial" charset="0"/>
      </a:defRPr>
    </a:lvl4pPr>
    <a:lvl5pPr marL="1816897" algn="l" rtl="1" fontAlgn="base">
      <a:spcBef>
        <a:spcPct val="0"/>
      </a:spcBef>
      <a:spcAft>
        <a:spcPct val="0"/>
      </a:spcAft>
      <a:defRPr sz="3900" b="1" kern="1200">
        <a:solidFill>
          <a:srgbClr val="000066"/>
        </a:solidFill>
        <a:latin typeface="Arial" charset="0"/>
        <a:ea typeface="+mn-ea"/>
        <a:cs typeface="Arial" charset="0"/>
      </a:defRPr>
    </a:lvl5pPr>
    <a:lvl6pPr marL="2271125" algn="l" defTabSz="908438" rtl="0" eaLnBrk="1" latinLnBrk="0" hangingPunct="1">
      <a:defRPr sz="3900" b="1" kern="1200">
        <a:solidFill>
          <a:srgbClr val="000066"/>
        </a:solidFill>
        <a:latin typeface="Arial" charset="0"/>
        <a:ea typeface="+mn-ea"/>
        <a:cs typeface="Arial" charset="0"/>
      </a:defRPr>
    </a:lvl6pPr>
    <a:lvl7pPr marL="2725349" algn="l" defTabSz="908438" rtl="0" eaLnBrk="1" latinLnBrk="0" hangingPunct="1">
      <a:defRPr sz="3900" b="1" kern="1200">
        <a:solidFill>
          <a:srgbClr val="000066"/>
        </a:solidFill>
        <a:latin typeface="Arial" charset="0"/>
        <a:ea typeface="+mn-ea"/>
        <a:cs typeface="Arial" charset="0"/>
      </a:defRPr>
    </a:lvl7pPr>
    <a:lvl8pPr marL="3179572" algn="l" defTabSz="908438" rtl="0" eaLnBrk="1" latinLnBrk="0" hangingPunct="1">
      <a:defRPr sz="3900" b="1" kern="1200">
        <a:solidFill>
          <a:srgbClr val="000066"/>
        </a:solidFill>
        <a:latin typeface="Arial" charset="0"/>
        <a:ea typeface="+mn-ea"/>
        <a:cs typeface="Arial" charset="0"/>
      </a:defRPr>
    </a:lvl8pPr>
    <a:lvl9pPr marL="3633798" algn="l" defTabSz="908438" rtl="0" eaLnBrk="1" latinLnBrk="0" hangingPunct="1">
      <a:defRPr sz="3900" b="1" kern="1200">
        <a:solidFill>
          <a:srgbClr val="000066"/>
        </a:solidFill>
        <a:latin typeface="Arial" charset="0"/>
        <a:ea typeface="+mn-ea"/>
        <a:cs typeface="Arial" charset="0"/>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15:guide id="1" orient="horz" pos="3024">
          <p15:clr>
            <a:srgbClr val="A4A3A4"/>
          </p15:clr>
        </p15:guide>
        <p15:guide id="2" pos="230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YTER, Arabella" initials="HA" lastIdx="1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4189DD"/>
    <a:srgbClr val="1E7FB8"/>
    <a:srgbClr val="000066"/>
    <a:srgbClr val="66FF33"/>
    <a:srgbClr val="96CCEE"/>
    <a:srgbClr val="72BBE8"/>
    <a:srgbClr val="C4D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31" autoAdjust="0"/>
    <p:restoredTop sz="79752" autoAdjust="0"/>
  </p:normalViewPr>
  <p:slideViewPr>
    <p:cSldViewPr snapToGrid="0">
      <p:cViewPr varScale="1">
        <p:scale>
          <a:sx n="80" d="100"/>
          <a:sy n="80" d="100"/>
        </p:scale>
        <p:origin x="1914" y="102"/>
      </p:cViewPr>
      <p:guideLst>
        <p:guide orient="horz" pos="2382"/>
        <p:guide pos="3368"/>
      </p:guideLst>
    </p:cSldViewPr>
  </p:slideViewPr>
  <p:notesTextViewPr>
    <p:cViewPr>
      <p:scale>
        <a:sx n="1" d="1"/>
        <a:sy n="1" d="1"/>
      </p:scale>
      <p:origin x="0" y="0"/>
    </p:cViewPr>
  </p:notesTextViewPr>
  <p:sorterViewPr>
    <p:cViewPr varScale="1">
      <p:scale>
        <a:sx n="1" d="1"/>
        <a:sy n="1" d="1"/>
      </p:scale>
      <p:origin x="0" y="-2922"/>
    </p:cViewPr>
  </p:sorterViewPr>
  <p:notesViewPr>
    <p:cSldViewPr snapToGrid="0">
      <p:cViewPr varScale="1">
        <p:scale>
          <a:sx n="78" d="100"/>
          <a:sy n="78" d="100"/>
        </p:scale>
        <p:origin x="-2070" y="-90"/>
      </p:cViewPr>
      <p:guideLst>
        <p:guide orient="horz" pos="3024"/>
        <p:guide pos="230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1"/>
            <a:ext cx="4082707"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dirty="0"/>
              <a:t>WHO and UNICEF – WASH FIT</a:t>
            </a:r>
          </a:p>
        </p:txBody>
      </p:sp>
      <p:sp>
        <p:nvSpPr>
          <p:cNvPr id="29699" name="Rectangle 3"/>
          <p:cNvSpPr>
            <a:spLocks noGrp="1" noChangeArrowheads="1"/>
          </p:cNvSpPr>
          <p:nvPr>
            <p:ph type="dt" sz="quarter" idx="1"/>
          </p:nvPr>
        </p:nvSpPr>
        <p:spPr bwMode="auto">
          <a:xfrm>
            <a:off x="4143014" y="1"/>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r>
              <a:rPr lang="en-GB" dirty="0"/>
              <a:t>Dakar, June 2016</a:t>
            </a:r>
          </a:p>
        </p:txBody>
      </p:sp>
      <p:sp>
        <p:nvSpPr>
          <p:cNvPr id="29700" name="Rectangle 4"/>
          <p:cNvSpPr>
            <a:spLocks noGrp="1" noChangeArrowheads="1"/>
          </p:cNvSpPr>
          <p:nvPr>
            <p:ph type="ftr" sz="quarter" idx="2"/>
          </p:nvPr>
        </p:nvSpPr>
        <p:spPr bwMode="auto">
          <a:xfrm>
            <a:off x="1" y="9119126"/>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29701" name="Rectangle 5"/>
          <p:cNvSpPr>
            <a:spLocks noGrp="1" noChangeArrowheads="1"/>
          </p:cNvSpPr>
          <p:nvPr>
            <p:ph type="sldNum" sz="quarter" idx="3"/>
          </p:nvPr>
        </p:nvSpPr>
        <p:spPr bwMode="auto">
          <a:xfrm>
            <a:off x="4143014" y="9119126"/>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188D883A-E756-488D-8AC4-3992ACCA2E21}" type="slidenum">
              <a:rPr lang="en-GB"/>
              <a:pPr/>
              <a:t>‹#›</a:t>
            </a:fld>
            <a:endParaRPr lang="en-GB"/>
          </a:p>
        </p:txBody>
      </p:sp>
    </p:spTree>
    <p:extLst>
      <p:ext uri="{BB962C8B-B14F-4D97-AF65-F5344CB8AC3E}">
        <p14:creationId xmlns:p14="http://schemas.microsoft.com/office/powerpoint/2010/main" val="697658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1" y="1"/>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t>World Health Organization</a:t>
            </a:r>
          </a:p>
        </p:txBody>
      </p:sp>
      <p:sp>
        <p:nvSpPr>
          <p:cNvPr id="31747" name="Rectangle 3"/>
          <p:cNvSpPr>
            <a:spLocks noGrp="1" noChangeArrowheads="1"/>
          </p:cNvSpPr>
          <p:nvPr>
            <p:ph type="dt" idx="1"/>
          </p:nvPr>
        </p:nvSpPr>
        <p:spPr bwMode="auto">
          <a:xfrm>
            <a:off x="4143014" y="1"/>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DD8E448C-4724-4862-830F-5D7B415C9E45}" type="datetime3">
              <a:rPr lang="en-GB"/>
              <a:pPr/>
              <a:t>9 November, 2020</a:t>
            </a:fld>
            <a:endParaRPr lang="en-GB"/>
          </a:p>
        </p:txBody>
      </p:sp>
      <p:sp>
        <p:nvSpPr>
          <p:cNvPr id="31748" name="Rectangle 4"/>
          <p:cNvSpPr>
            <a:spLocks noGrp="1" noRot="1" noChangeAspect="1" noChangeArrowheads="1" noTextEdit="1"/>
          </p:cNvSpPr>
          <p:nvPr>
            <p:ph type="sldImg" idx="2"/>
          </p:nvPr>
        </p:nvSpPr>
        <p:spPr bwMode="auto">
          <a:xfrm>
            <a:off x="1112838" y="720725"/>
            <a:ext cx="5089525" cy="3598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732043" y="4560338"/>
            <a:ext cx="5851114" cy="432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750" name="Rectangle 6"/>
          <p:cNvSpPr>
            <a:spLocks noGrp="1" noChangeArrowheads="1"/>
          </p:cNvSpPr>
          <p:nvPr>
            <p:ph type="ftr" sz="quarter" idx="4"/>
          </p:nvPr>
        </p:nvSpPr>
        <p:spPr bwMode="auto">
          <a:xfrm>
            <a:off x="1" y="9119126"/>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31751" name="Rectangle 7"/>
          <p:cNvSpPr>
            <a:spLocks noGrp="1" noChangeArrowheads="1"/>
          </p:cNvSpPr>
          <p:nvPr>
            <p:ph type="sldNum" sz="quarter" idx="5"/>
          </p:nvPr>
        </p:nvSpPr>
        <p:spPr bwMode="auto">
          <a:xfrm>
            <a:off x="4143014" y="9119126"/>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86E9A735-4FB2-480B-B491-2401D8F964D1}" type="slidenum">
              <a:rPr lang="en-GB"/>
              <a:pPr/>
              <a:t>‹#›</a:t>
            </a:fld>
            <a:endParaRPr lang="en-GB"/>
          </a:p>
        </p:txBody>
      </p:sp>
    </p:spTree>
    <p:extLst>
      <p:ext uri="{BB962C8B-B14F-4D97-AF65-F5344CB8AC3E}">
        <p14:creationId xmlns:p14="http://schemas.microsoft.com/office/powerpoint/2010/main" val="2084608573"/>
      </p:ext>
    </p:extLst>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300" kern="1200">
        <a:solidFill>
          <a:schemeClr val="tx1"/>
        </a:solidFill>
        <a:latin typeface="Arial" charset="0"/>
        <a:ea typeface="+mn-ea"/>
        <a:cs typeface="Arial" charset="0"/>
      </a:defRPr>
    </a:lvl1pPr>
    <a:lvl2pPr marL="454207" algn="r" rtl="1" fontAlgn="base">
      <a:spcBef>
        <a:spcPct val="30000"/>
      </a:spcBef>
      <a:spcAft>
        <a:spcPct val="0"/>
      </a:spcAft>
      <a:defRPr sz="1300" kern="1200">
        <a:solidFill>
          <a:schemeClr val="tx1"/>
        </a:solidFill>
        <a:latin typeface="Arial" charset="0"/>
        <a:ea typeface="+mn-ea"/>
        <a:cs typeface="Arial" charset="0"/>
      </a:defRPr>
    </a:lvl2pPr>
    <a:lvl3pPr marL="908438" algn="r" rtl="1" fontAlgn="base">
      <a:spcBef>
        <a:spcPct val="30000"/>
      </a:spcBef>
      <a:spcAft>
        <a:spcPct val="0"/>
      </a:spcAft>
      <a:defRPr sz="1300" kern="1200">
        <a:solidFill>
          <a:schemeClr val="tx1"/>
        </a:solidFill>
        <a:latin typeface="Arial" charset="0"/>
        <a:ea typeface="+mn-ea"/>
        <a:cs typeface="Arial" charset="0"/>
      </a:defRPr>
    </a:lvl3pPr>
    <a:lvl4pPr marL="1362671" algn="r" rtl="1" fontAlgn="base">
      <a:spcBef>
        <a:spcPct val="30000"/>
      </a:spcBef>
      <a:spcAft>
        <a:spcPct val="0"/>
      </a:spcAft>
      <a:defRPr sz="1300" kern="1200">
        <a:solidFill>
          <a:schemeClr val="tx1"/>
        </a:solidFill>
        <a:latin typeface="Arial" charset="0"/>
        <a:ea typeface="+mn-ea"/>
        <a:cs typeface="Arial" charset="0"/>
      </a:defRPr>
    </a:lvl4pPr>
    <a:lvl5pPr marL="1816897" algn="r" rtl="1" fontAlgn="base">
      <a:spcBef>
        <a:spcPct val="30000"/>
      </a:spcBef>
      <a:spcAft>
        <a:spcPct val="0"/>
      </a:spcAft>
      <a:defRPr sz="1300" kern="1200">
        <a:solidFill>
          <a:schemeClr val="tx1"/>
        </a:solidFill>
        <a:latin typeface="Arial" charset="0"/>
        <a:ea typeface="+mn-ea"/>
        <a:cs typeface="Arial" charset="0"/>
      </a:defRPr>
    </a:lvl5pPr>
    <a:lvl6pPr marL="2271125" algn="l" defTabSz="908438" rtl="0" eaLnBrk="1" latinLnBrk="0" hangingPunct="1">
      <a:defRPr sz="1300" kern="1200">
        <a:solidFill>
          <a:schemeClr val="tx1"/>
        </a:solidFill>
        <a:latin typeface="+mn-lt"/>
        <a:ea typeface="+mn-ea"/>
        <a:cs typeface="+mn-cs"/>
      </a:defRPr>
    </a:lvl6pPr>
    <a:lvl7pPr marL="2725349" algn="l" defTabSz="908438" rtl="0" eaLnBrk="1" latinLnBrk="0" hangingPunct="1">
      <a:defRPr sz="1300" kern="1200">
        <a:solidFill>
          <a:schemeClr val="tx1"/>
        </a:solidFill>
        <a:latin typeface="+mn-lt"/>
        <a:ea typeface="+mn-ea"/>
        <a:cs typeface="+mn-cs"/>
      </a:defRPr>
    </a:lvl7pPr>
    <a:lvl8pPr marL="3179572" algn="l" defTabSz="908438" rtl="0" eaLnBrk="1" latinLnBrk="0" hangingPunct="1">
      <a:defRPr sz="1300" kern="1200">
        <a:solidFill>
          <a:schemeClr val="tx1"/>
        </a:solidFill>
        <a:latin typeface="+mn-lt"/>
        <a:ea typeface="+mn-ea"/>
        <a:cs typeface="+mn-cs"/>
      </a:defRPr>
    </a:lvl8pPr>
    <a:lvl9pPr marL="3633798" algn="l" defTabSz="908438"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infection-prevention-and-contro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infection-prevention-and-contro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mn-ea"/>
                <a:cs typeface="Arial" charset="0"/>
              </a:rPr>
              <a:t>World Health Organization</a:t>
            </a:r>
          </a:p>
        </p:txBody>
      </p:sp>
      <p:sp>
        <p:nvSpPr>
          <p:cNvPr id="5" name="Rectangle 3"/>
          <p:cNvSpPr>
            <a:spLocks noGrp="1" noChangeArrowheads="1"/>
          </p:cNvSpPr>
          <p:nvPr>
            <p:ph type="dt" idx="1"/>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7555ECC-7A06-4FBD-B987-389D5FE2E642}" type="datetime3">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dirty="0">
              <a:ln>
                <a:noFill/>
              </a:ln>
              <a:solidFill>
                <a:srgbClr val="000000"/>
              </a:solidFill>
              <a:effectLst/>
              <a:uLnTx/>
              <a:uFillTx/>
              <a:latin typeface="Arial" charset="0"/>
              <a:ea typeface="+mn-ea"/>
              <a:cs typeface="Arial" charset="0"/>
            </a:endParaRPr>
          </a:p>
        </p:txBody>
      </p:sp>
      <p:sp>
        <p:nvSpPr>
          <p:cNvPr id="7" name="Rectangle 7"/>
          <p:cNvSpPr>
            <a:spLocks noGrp="1" noChangeArrowheads="1"/>
          </p:cNvSpPr>
          <p:nvPr>
            <p:ph type="sldNum" sz="quarter" idx="5"/>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74A14E21-5CB3-43F7-80BA-7C43F2980D02}" type="slidenum">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a:t>
            </a:fld>
            <a:endParaRPr kumimoji="0" lang="en-GB" sz="1200" b="0" i="0" u="none" strike="noStrike" kern="1200" cap="none" spc="0" normalizeH="0" baseline="0" noProof="0" dirty="0">
              <a:ln>
                <a:noFill/>
              </a:ln>
              <a:solidFill>
                <a:srgbClr val="000000"/>
              </a:solidFill>
              <a:effectLst/>
              <a:uLnTx/>
              <a:uFillTx/>
              <a:latin typeface="Arial" charset="0"/>
              <a:ea typeface="+mn-ea"/>
              <a:cs typeface="Arial" charset="0"/>
            </a:endParaRPr>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pPr algn="l" rtl="0"/>
            <a:r>
              <a:rPr lang="en-US" dirty="0"/>
              <a:t>This module was updated on 09 November 2020. A few slides on COVID-19 have been included.  Please check the WHO website for the latest technical guidance which may change as new evidence emerges. </a:t>
            </a:r>
          </a:p>
          <a:p>
            <a:pPr algn="l" rtl="0"/>
            <a:r>
              <a:rPr lang="en-US" dirty="0">
                <a:hlinkClick r:id="rId3"/>
              </a:rPr>
              <a:t>https://www.who.int/emergencies/diseases/novel-coronavirus-2019/technical-guidance/infection-prevention-and-control</a:t>
            </a:r>
            <a:r>
              <a:rPr lang="en-US" dirty="0"/>
              <a:t> </a:t>
            </a:r>
          </a:p>
        </p:txBody>
      </p:sp>
    </p:spTree>
    <p:extLst>
      <p:ext uri="{BB962C8B-B14F-4D97-AF65-F5344CB8AC3E}">
        <p14:creationId xmlns:p14="http://schemas.microsoft.com/office/powerpoint/2010/main" val="3673013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3463" y="1243013"/>
            <a:ext cx="4741862" cy="3354387"/>
          </a:xfrm>
        </p:spPr>
      </p:sp>
      <p:sp>
        <p:nvSpPr>
          <p:cNvPr id="3" name="Notes Placeholder 2"/>
          <p:cNvSpPr>
            <a:spLocks noGrp="1"/>
          </p:cNvSpPr>
          <p:nvPr>
            <p:ph type="body" idx="1"/>
          </p:nvPr>
        </p:nvSpPr>
        <p:spPr/>
        <p:txBody>
          <a:bodyPr/>
          <a:lstStyle/>
          <a:p>
            <a:pPr algn="l" rtl="0"/>
            <a:r>
              <a:rPr lang="en-US" sz="1200" b="0" dirty="0">
                <a:solidFill>
                  <a:schemeClr val="accent1">
                    <a:lumMod val="75000"/>
                  </a:schemeClr>
                </a:solidFill>
                <a:latin typeface="Calibri" panose="020F0502020204030204" pitchFamily="34" charset="0"/>
                <a:cs typeface="Calibri" panose="020F0502020204030204" pitchFamily="34" charset="0"/>
              </a:rPr>
              <a:t>40 countries progressing on developing standards, targets and funded road maps to scale up WASH in HCF</a:t>
            </a:r>
          </a:p>
          <a:p>
            <a:pPr algn="l" rtl="0"/>
            <a:endParaRPr lang="fr-CH" dirty="0"/>
          </a:p>
          <a:p>
            <a:pPr algn="l" rtl="0"/>
            <a:r>
              <a:rPr lang="en-US" noProof="0" dirty="0"/>
              <a:t>These data are from the 2020 «Fundamentals First» report, published in December 2020. </a:t>
            </a:r>
          </a:p>
          <a:p>
            <a:pPr algn="l" rtl="0"/>
            <a:r>
              <a:rPr lang="en-US" noProof="0" dirty="0"/>
              <a:t>Note, many countries are developing standards, and conducting assessments but this is often not accompanied by investments for infrastructure and sustainable financing,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C783A-4596-4185-B32E-466E14ABE5E3}" type="slidenum">
              <a:rPr kumimoji="0" lang="ko-KR" altLang="en-US" sz="1200" b="0" i="0" u="none" strike="noStrike" kern="1200" cap="none" spc="0" normalizeH="0" baseline="0" noProof="0" smtClean="0">
                <a:ln>
                  <a:noFill/>
                </a:ln>
                <a:solidFill>
                  <a:prstClr val="black"/>
                </a:solidFill>
                <a:effectLst/>
                <a:uLnTx/>
                <a:uFillTx/>
                <a:latin typeface="Calibri" panose="020F0502020204030204"/>
                <a:ea typeface="맑은 고딕" panose="020B0503020000020004" pitchFamily="34" charset="-127"/>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ko-KR" sz="12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Arial" charset="0"/>
            </a:endParaRPr>
          </a:p>
        </p:txBody>
      </p:sp>
    </p:spTree>
    <p:extLst>
      <p:ext uri="{BB962C8B-B14F-4D97-AF65-F5344CB8AC3E}">
        <p14:creationId xmlns:p14="http://schemas.microsoft.com/office/powerpoint/2010/main" val="3210130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3463" y="1243013"/>
            <a:ext cx="4741862" cy="3354387"/>
          </a:xfrm>
        </p:spPr>
      </p:sp>
      <p:sp>
        <p:nvSpPr>
          <p:cNvPr id="3" name="Notes Placeholder 2"/>
          <p:cNvSpPr>
            <a:spLocks noGrp="1"/>
          </p:cNvSpPr>
          <p:nvPr>
            <p:ph type="body" idx="1"/>
          </p:nvPr>
        </p:nvSpPr>
        <p:spPr/>
        <p:txBody>
          <a:bodyPr/>
          <a:lstStyle/>
          <a:p>
            <a:r>
              <a:rPr lang="en-US" sz="1200" b="0" dirty="0">
                <a:solidFill>
                  <a:schemeClr val="accent1">
                    <a:lumMod val="75000"/>
                  </a:schemeClr>
                </a:solidFill>
                <a:latin typeface="Calibri" panose="020F0502020204030204" pitchFamily="34" charset="0"/>
                <a:cs typeface="Calibri" panose="020F0502020204030204" pitchFamily="34" charset="0"/>
              </a:rPr>
              <a:t>40 countries progressing on developing standards, targets and funded road maps to scale up WASH in HCF</a:t>
            </a:r>
            <a:endParaRPr lang="fr-CH"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C783A-4596-4185-B32E-466E14ABE5E3}" type="slidenum">
              <a:rPr kumimoji="0" lang="ko-KR" altLang="en-US" sz="1200" b="0" i="0" u="none" strike="noStrike" kern="1200" cap="none" spc="0" normalizeH="0" baseline="0" noProof="0" smtClean="0">
                <a:ln>
                  <a:noFill/>
                </a:ln>
                <a:solidFill>
                  <a:prstClr val="black"/>
                </a:solidFill>
                <a:effectLst/>
                <a:uLnTx/>
                <a:uFillTx/>
                <a:latin typeface="Calibri" panose="020F0502020204030204"/>
                <a:ea typeface="맑은 고딕" panose="020B0503020000020004" pitchFamily="34" charset="-127"/>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ko-KR" sz="12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Tree>
    <p:extLst>
      <p:ext uri="{BB962C8B-B14F-4D97-AF65-F5344CB8AC3E}">
        <p14:creationId xmlns:p14="http://schemas.microsoft.com/office/powerpoint/2010/main" val="3374357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0213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024919-068E-49F4-A398-979F7784A2F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4353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p:spPr>
        <p:txBody>
          <a:bodyPr/>
          <a:lstStyle/>
          <a:p>
            <a:pPr algn="l" rtl="0"/>
            <a:r>
              <a:rPr lang="en-US" altLang="en-US" dirty="0">
                <a:ea typeface="ＭＳ Ｐゴシック" pitchFamily="34" charset="-128"/>
              </a:rPr>
              <a:t>There are many resources available to help support implementation of all 8 practical steps. This slide is kept for reference but does not need to be included in the presentation (unless there is particular interest). </a:t>
            </a:r>
          </a:p>
          <a:p>
            <a:pPr algn="l" rtl="0"/>
            <a:r>
              <a:rPr lang="en-US" altLang="en-US" dirty="0">
                <a:ea typeface="ＭＳ Ｐゴシック" pitchFamily="34" charset="-128"/>
              </a:rPr>
              <a:t>This list was compiled in March 2020. The forthcoming publication “Fundamentals First” provide further information on the Practical Steps and signposting to additional resources. </a:t>
            </a:r>
          </a:p>
        </p:txBody>
      </p:sp>
      <p:sp>
        <p:nvSpPr>
          <p:cNvPr id="48131" name="Slide Number Placeholder 3"/>
          <p:cNvSpPr>
            <a:spLocks noGrp="1"/>
          </p:cNvSpPr>
          <p:nvPr>
            <p:ph type="sldNum" sz="quarter" idx="5"/>
          </p:nvPr>
        </p:nvSpPr>
        <p:spPr>
          <a:noFill/>
        </p:spPr>
        <p:txBody>
          <a:bodyPr/>
          <a:lstStyle>
            <a:lvl1pPr defTabSz="898206" eaLnBrk="0" hangingPunct="0">
              <a:defRPr sz="2200">
                <a:solidFill>
                  <a:schemeClr val="tx1"/>
                </a:solidFill>
                <a:latin typeface="Arial" pitchFamily="34" charset="0"/>
                <a:ea typeface="ＭＳ Ｐゴシック" pitchFamily="34" charset="-128"/>
              </a:defRPr>
            </a:lvl1pPr>
            <a:lvl2pPr marL="685743" indent="-263747" defTabSz="898206" eaLnBrk="0" hangingPunct="0">
              <a:defRPr sz="2200">
                <a:solidFill>
                  <a:schemeClr val="tx1"/>
                </a:solidFill>
                <a:latin typeface="Arial" pitchFamily="34" charset="0"/>
                <a:ea typeface="ＭＳ Ｐゴシック" pitchFamily="34" charset="-128"/>
              </a:defRPr>
            </a:lvl2pPr>
            <a:lvl3pPr marL="1054989" indent="-210998" defTabSz="898206" eaLnBrk="0" hangingPunct="0">
              <a:defRPr sz="2200">
                <a:solidFill>
                  <a:schemeClr val="tx1"/>
                </a:solidFill>
                <a:latin typeface="Arial" pitchFamily="34" charset="0"/>
                <a:ea typeface="ＭＳ Ｐゴシック" pitchFamily="34" charset="-128"/>
              </a:defRPr>
            </a:lvl3pPr>
            <a:lvl4pPr marL="1476985" indent="-210998" defTabSz="898206" eaLnBrk="0" hangingPunct="0">
              <a:defRPr sz="2200">
                <a:solidFill>
                  <a:schemeClr val="tx1"/>
                </a:solidFill>
                <a:latin typeface="Arial" pitchFamily="34" charset="0"/>
                <a:ea typeface="ＭＳ Ｐゴシック" pitchFamily="34" charset="-128"/>
              </a:defRPr>
            </a:lvl4pPr>
            <a:lvl5pPr marL="1898980" indent="-210998" defTabSz="898206" eaLnBrk="0" hangingPunct="0">
              <a:defRPr sz="2200">
                <a:solidFill>
                  <a:schemeClr val="tx1"/>
                </a:solidFill>
                <a:latin typeface="Arial" pitchFamily="34" charset="0"/>
                <a:ea typeface="ＭＳ Ｐゴシック" pitchFamily="34" charset="-128"/>
              </a:defRPr>
            </a:lvl5pPr>
            <a:lvl6pPr marL="2320976" indent="-210998" defTabSz="898206"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742971" indent="-210998" defTabSz="898206"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164967" indent="-210998" defTabSz="898206"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586963" indent="-210998" defTabSz="898206"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fld id="{D20D6A5D-152E-419C-916B-73F6EECFA46B}" type="slidenum">
              <a:rPr lang="en-CA" altLang="en-US" sz="1100"/>
              <a:pPr eaLnBrk="1" hangingPunct="1"/>
              <a:t>31</a:t>
            </a:fld>
            <a:endParaRPr lang="en-CA" altLang="en-US" sz="1100"/>
          </a:p>
        </p:txBody>
      </p:sp>
    </p:spTree>
    <p:extLst>
      <p:ext uri="{BB962C8B-B14F-4D97-AF65-F5344CB8AC3E}">
        <p14:creationId xmlns:p14="http://schemas.microsoft.com/office/powerpoint/2010/main" val="1150966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3463" y="1243013"/>
            <a:ext cx="4741862" cy="33543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46946C-759B-4126-9212-08AD55953E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865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34</a:t>
            </a:fld>
            <a:endParaRPr lang="en-GB"/>
          </a:p>
        </p:txBody>
      </p:sp>
    </p:spTree>
    <p:extLst>
      <p:ext uri="{BB962C8B-B14F-4D97-AF65-F5344CB8AC3E}">
        <p14:creationId xmlns:p14="http://schemas.microsoft.com/office/powerpoint/2010/main" val="2632134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mn-ea"/>
                <a:cs typeface="Arial" charset="0"/>
              </a:rPr>
              <a:t>World Health Organization</a:t>
            </a:r>
          </a:p>
        </p:txBody>
      </p:sp>
      <p:sp>
        <p:nvSpPr>
          <p:cNvPr id="5" name="Rectangle 3"/>
          <p:cNvSpPr>
            <a:spLocks noGrp="1" noChangeArrowheads="1"/>
          </p:cNvSpPr>
          <p:nvPr>
            <p:ph type="dt" idx="1"/>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7555ECC-7A06-4FBD-B987-389D5FE2E642}" type="datetime3">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dirty="0">
              <a:ln>
                <a:noFill/>
              </a:ln>
              <a:solidFill>
                <a:srgbClr val="000000"/>
              </a:solidFill>
              <a:effectLst/>
              <a:uLnTx/>
              <a:uFillTx/>
              <a:latin typeface="Arial" charset="0"/>
              <a:ea typeface="+mn-ea"/>
              <a:cs typeface="Arial" charset="0"/>
            </a:endParaRPr>
          </a:p>
        </p:txBody>
      </p:sp>
      <p:sp>
        <p:nvSpPr>
          <p:cNvPr id="7" name="Rectangle 7"/>
          <p:cNvSpPr>
            <a:spLocks noGrp="1" noChangeArrowheads="1"/>
          </p:cNvSpPr>
          <p:nvPr>
            <p:ph type="sldNum" sz="quarter" idx="5"/>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74A14E21-5CB3-43F7-80BA-7C43F2980D02}" type="slidenum">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dirty="0">
              <a:ln>
                <a:noFill/>
              </a:ln>
              <a:solidFill>
                <a:srgbClr val="000000"/>
              </a:solidFill>
              <a:effectLst/>
              <a:uLnTx/>
              <a:uFillTx/>
              <a:latin typeface="Arial" charset="0"/>
              <a:ea typeface="+mn-ea"/>
              <a:cs typeface="Arial" charset="0"/>
            </a:endParaRPr>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pPr algn="l" rtl="0"/>
            <a:r>
              <a:rPr lang="en-US" dirty="0"/>
              <a:t>Alternative cover slide. Users are encouraged to change the photos in all modules according to the local context. </a:t>
            </a:r>
          </a:p>
          <a:p>
            <a:pPr algn="l" rtl="0"/>
            <a:endParaRPr lang="en-US" dirty="0"/>
          </a:p>
          <a:p>
            <a:pPr algn="l" rtl="0"/>
            <a:r>
              <a:rPr lang="en-US" dirty="0"/>
              <a:t>This module was updated on 09 November 2020. A few slides on COVID-19 have been included.  Please check the WHO website for the latest technical guidance which may change as new evidence emerges. </a:t>
            </a:r>
          </a:p>
          <a:p>
            <a:pPr algn="l" rtl="0"/>
            <a:r>
              <a:rPr lang="en-US" dirty="0">
                <a:hlinkClick r:id="rId3"/>
              </a:rPr>
              <a:t>https://www.who.int/emergencies/diseases/novel-coronavirus-2019/technical-guidance/infection-prevention-and-control</a:t>
            </a:r>
            <a:r>
              <a:rPr lang="en-US" dirty="0"/>
              <a:t> </a:t>
            </a:r>
          </a:p>
        </p:txBody>
      </p:sp>
    </p:spTree>
    <p:extLst>
      <p:ext uri="{BB962C8B-B14F-4D97-AF65-F5344CB8AC3E}">
        <p14:creationId xmlns:p14="http://schemas.microsoft.com/office/powerpoint/2010/main" val="1904680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If a video cannot be shown during the presentation, e.g. due to poor internet connection for virtual audiences, this may be skipped and the link sent to participants to watch afterwards. </a:t>
            </a:r>
          </a:p>
        </p:txBody>
      </p:sp>
      <p:sp>
        <p:nvSpPr>
          <p:cNvPr id="4" name="Header Placeholder 3"/>
          <p:cNvSpPr>
            <a:spLocks noGrp="1"/>
          </p:cNvSpPr>
          <p:nvPr>
            <p:ph type="hdr" sz="quarter"/>
          </p:nvPr>
        </p:nvSpPr>
        <p:spPr/>
        <p:txBody>
          <a:bodyPr/>
          <a:lstStyle/>
          <a:p>
            <a:r>
              <a:rPr lang="en-GB" dirty="0"/>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9 November, 2020</a:t>
            </a:fld>
            <a:endParaRPr lang="en-GB" dirty="0"/>
          </a:p>
        </p:txBody>
      </p:sp>
      <p:sp>
        <p:nvSpPr>
          <p:cNvPr id="6" name="Slide Number Placeholder 5"/>
          <p:cNvSpPr>
            <a:spLocks noGrp="1"/>
          </p:cNvSpPr>
          <p:nvPr>
            <p:ph type="sldNum" sz="quarter" idx="5"/>
          </p:nvPr>
        </p:nvSpPr>
        <p:spPr/>
        <p:txBody>
          <a:bodyPr/>
          <a:lstStyle/>
          <a:p>
            <a:fld id="{86E9A735-4FB2-480B-B491-2401D8F964D1}" type="slidenum">
              <a:rPr lang="en-GB" smtClean="0"/>
              <a:pPr/>
              <a:t>4</a:t>
            </a:fld>
            <a:endParaRPr lang="en-GB" dirty="0"/>
          </a:p>
        </p:txBody>
      </p:sp>
    </p:spTree>
    <p:extLst>
      <p:ext uri="{BB962C8B-B14F-4D97-AF65-F5344CB8AC3E}">
        <p14:creationId xmlns:p14="http://schemas.microsoft.com/office/powerpoint/2010/main" val="576920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FD3EAAD-4BE7-4E17-AECE-DE60F6E7DAC2}"/>
              </a:ext>
            </a:extLst>
          </p:cNvPr>
          <p:cNvSpPr>
            <a:spLocks noGrp="1" noRot="1" noChangeAspect="1" noChangeArrowheads="1" noTextEdit="1"/>
          </p:cNvSpPr>
          <p:nvPr>
            <p:ph type="sldImg"/>
          </p:nvPr>
        </p:nvSpPr>
        <p:spPr>
          <a:xfrm>
            <a:off x="1033463" y="1243013"/>
            <a:ext cx="4741862" cy="3354387"/>
          </a:xfrm>
          <a:ln/>
        </p:spPr>
      </p:sp>
      <p:sp>
        <p:nvSpPr>
          <p:cNvPr id="32771" name="Notes Placeholder 2">
            <a:extLst>
              <a:ext uri="{FF2B5EF4-FFF2-40B4-BE49-F238E27FC236}">
                <a16:creationId xmlns:a16="http://schemas.microsoft.com/office/drawing/2014/main" id="{2D7FB15E-633F-4C39-826E-715CFD5B2D43}"/>
              </a:ext>
            </a:extLst>
          </p:cNvPr>
          <p:cNvSpPr>
            <a:spLocks noGrp="1" noChangeArrowheads="1"/>
          </p:cNvSpPr>
          <p:nvPr>
            <p:ph type="body" idx="1"/>
          </p:nvPr>
        </p:nvSpPr>
        <p:spPr>
          <a:noFill/>
        </p:spPr>
        <p:txBody>
          <a:bodyPr/>
          <a:lstStyle/>
          <a:p>
            <a:pPr marL="285750" indent="-285750" algn="l" rtl="0">
              <a:buFont typeface="Arial" panose="020B0604020202020204" pitchFamily="34" charset="0"/>
              <a:buChar char="•"/>
            </a:pPr>
            <a:r>
              <a:rPr lang="en-GB" altLang="en-US" dirty="0">
                <a:latin typeface="Arial" panose="020B0604020202020204" pitchFamily="34" charset="0"/>
                <a:cs typeface="Arial" panose="020B0604020202020204" pitchFamily="34" charset="0"/>
              </a:rPr>
              <a:t>First global baseline estimate of WASH in HCF.  </a:t>
            </a:r>
          </a:p>
          <a:p>
            <a:pPr marL="285750" indent="-285750" algn="l" rtl="0">
              <a:buFont typeface="Arial" panose="020B0604020202020204" pitchFamily="34" charset="0"/>
              <a:buChar char="•"/>
            </a:pPr>
            <a:r>
              <a:rPr lang="en-GB" altLang="en-US" dirty="0">
                <a:latin typeface="Arial" panose="020B0604020202020204" pitchFamily="34" charset="0"/>
                <a:cs typeface="Arial" panose="020B0604020202020204" pitchFamily="34" charset="0"/>
              </a:rPr>
              <a:t>Data will be updated in late 2020. </a:t>
            </a:r>
          </a:p>
          <a:p>
            <a:pPr marL="285750" indent="-285750" algn="l" rtl="0">
              <a:buFont typeface="Arial" panose="020B0604020202020204" pitchFamily="34" charset="0"/>
              <a:buChar char="•"/>
            </a:pPr>
            <a:r>
              <a:rPr lang="en-GB" altLang="en-US" dirty="0">
                <a:latin typeface="Arial" panose="020B0604020202020204" pitchFamily="34" charset="0"/>
                <a:cs typeface="Arial" panose="020B0604020202020204" pitchFamily="34" charset="0"/>
              </a:rPr>
              <a:t>Visit www.washdata.org for more data at global, regional and national level. </a:t>
            </a:r>
          </a:p>
        </p:txBody>
      </p:sp>
      <p:sp>
        <p:nvSpPr>
          <p:cNvPr id="32772" name="Slide Number Placeholder 3">
            <a:extLst>
              <a:ext uri="{FF2B5EF4-FFF2-40B4-BE49-F238E27FC236}">
                <a16:creationId xmlns:a16="http://schemas.microsoft.com/office/drawing/2014/main" id="{F6CD003F-26E5-40E3-97AB-A2321007BCBA}"/>
              </a:ext>
            </a:extLst>
          </p:cNvPr>
          <p:cNvSpPr>
            <a:spLocks noGrp="1"/>
          </p:cNvSpPr>
          <p:nvPr>
            <p:ph type="sldNum" sz="quarter" idx="5"/>
          </p:nvPr>
        </p:nvSpPr>
        <p:spPr>
          <a:noFill/>
        </p:spPr>
        <p:txBody>
          <a:bodyPr/>
          <a:lstStyle>
            <a:lvl1pPr>
              <a:defRPr sz="2400">
                <a:solidFill>
                  <a:srgbClr val="000066"/>
                </a:solidFill>
                <a:latin typeface="Arial" panose="020B0604020202020204" pitchFamily="34" charset="0"/>
                <a:cs typeface="Arial" panose="020B0604020202020204" pitchFamily="34" charset="0"/>
              </a:defRPr>
            </a:lvl1pPr>
            <a:lvl2pPr marL="742950" indent="-285750">
              <a:defRPr sz="2400">
                <a:solidFill>
                  <a:srgbClr val="000066"/>
                </a:solidFill>
                <a:latin typeface="Arial" panose="020B0604020202020204" pitchFamily="34" charset="0"/>
                <a:cs typeface="Arial" panose="020B0604020202020204" pitchFamily="34" charset="0"/>
              </a:defRPr>
            </a:lvl2pPr>
            <a:lvl3pPr marL="1143000" indent="-228600">
              <a:defRPr sz="2400">
                <a:solidFill>
                  <a:srgbClr val="000066"/>
                </a:solidFill>
                <a:latin typeface="Arial" panose="020B0604020202020204" pitchFamily="34" charset="0"/>
                <a:cs typeface="Arial" panose="020B0604020202020204" pitchFamily="34" charset="0"/>
              </a:defRPr>
            </a:lvl3pPr>
            <a:lvl4pPr marL="1600200" indent="-228600">
              <a:defRPr sz="2400">
                <a:solidFill>
                  <a:srgbClr val="000066"/>
                </a:solidFill>
                <a:latin typeface="Arial" panose="020B0604020202020204" pitchFamily="34" charset="0"/>
                <a:cs typeface="Arial" panose="020B0604020202020204" pitchFamily="34" charset="0"/>
              </a:defRPr>
            </a:lvl4pPr>
            <a:lvl5pPr marL="2057400" indent="-228600">
              <a:defRPr sz="2400">
                <a:solidFill>
                  <a:srgbClr val="000066"/>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rgbClr val="000066"/>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rgbClr val="000066"/>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rgbClr val="000066"/>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rgbClr val="000066"/>
                </a:solidFill>
                <a:latin typeface="Arial" panose="020B0604020202020204" pitchFamily="34" charset="0"/>
                <a:cs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8227002-3728-4F5F-AF62-BBB794042D2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11839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lgn="l" rtl="0"/>
            <a:r>
              <a:rPr lang="en-GB" altLang="en-US" dirty="0" err="1">
                <a:latin typeface="Arial" pitchFamily="34" charset="0"/>
                <a:cs typeface="Arial" pitchFamily="34" charset="0"/>
              </a:rPr>
              <a:t>Iin</a:t>
            </a:r>
            <a:r>
              <a:rPr lang="en-GB" altLang="en-US" dirty="0">
                <a:latin typeface="Arial" pitchFamily="34" charset="0"/>
                <a:cs typeface="Arial" pitchFamily="34" charset="0"/>
              </a:rPr>
              <a:t> spite of the fundamental role that electricity plays in health care provision, many health care facilities do not have access to electricity.</a:t>
            </a:r>
          </a:p>
          <a:p>
            <a:pPr algn="l" rtl="0"/>
            <a:r>
              <a:rPr lang="en-GB" altLang="en-US" dirty="0">
                <a:latin typeface="Arial" pitchFamily="34" charset="0"/>
                <a:cs typeface="Arial" pitchFamily="34" charset="0"/>
              </a:rPr>
              <a:t>Updated:</a:t>
            </a:r>
            <a:r>
              <a:rPr lang="en-GB" altLang="en-US" baseline="0" dirty="0">
                <a:latin typeface="Arial" pitchFamily="34" charset="0"/>
                <a:cs typeface="Arial" pitchFamily="34" charset="0"/>
              </a:rPr>
              <a:t> 34 </a:t>
            </a:r>
            <a:r>
              <a:rPr lang="en-US" altLang="en-US" baseline="0" dirty="0">
                <a:latin typeface="Arial" pitchFamily="34" charset="0"/>
                <a:cs typeface="Arial" pitchFamily="34" charset="0"/>
              </a:rPr>
              <a:t>total number of surveys in database,  23 countries  (Liberia data counted as 1)</a:t>
            </a:r>
            <a:endParaRPr lang="en-GB" altLang="en-US" dirty="0">
              <a:latin typeface="Arial" pitchFamily="34" charset="0"/>
              <a:cs typeface="Arial" pitchFamily="34" charset="0"/>
            </a:endParaRPr>
          </a:p>
          <a:p>
            <a:pPr algn="l" rtl="0"/>
            <a:r>
              <a:rPr lang="en-GB" altLang="en-US" dirty="0">
                <a:latin typeface="Arial" pitchFamily="34" charset="0"/>
                <a:cs typeface="Arial" pitchFamily="34" charset="0"/>
              </a:rPr>
              <a:t>This shows recent data on access to electricity in health care facilities</a:t>
            </a:r>
          </a:p>
          <a:p>
            <a:pPr algn="l" rtl="0">
              <a:buFontTx/>
              <a:buChar char="-"/>
            </a:pPr>
            <a:r>
              <a:rPr lang="en-GB" altLang="en-US" dirty="0">
                <a:latin typeface="Arial" pitchFamily="34" charset="0"/>
                <a:cs typeface="Arial" pitchFamily="34" charset="0"/>
              </a:rPr>
              <a:t>Of the data available, many health care facilities lack adequate access to electricity. </a:t>
            </a:r>
          </a:p>
          <a:p>
            <a:pPr algn="l" rtl="0">
              <a:buFontTx/>
              <a:buChar char="-"/>
            </a:pPr>
            <a:r>
              <a:rPr lang="en-GB" altLang="en-US" dirty="0">
                <a:latin typeface="Arial" pitchFamily="34" charset="0"/>
                <a:cs typeface="Arial" pitchFamily="34" charset="0"/>
              </a:rPr>
              <a:t>As many as 1 in 4 health posts (primary level of care) have no electricity at all.</a:t>
            </a:r>
          </a:p>
          <a:p>
            <a:pPr algn="l" rtl="0">
              <a:buFontTx/>
              <a:buChar char="-"/>
            </a:pPr>
            <a:endParaRPr lang="en-GB" altLang="en-US" dirty="0">
              <a:latin typeface="Arial" pitchFamily="34" charset="0"/>
              <a:cs typeface="Arial" pitchFamily="34" charset="0"/>
            </a:endParaRPr>
          </a:p>
          <a:p>
            <a:pPr algn="l" rtl="0"/>
            <a:r>
              <a:rPr lang="en-GB" altLang="en-US" dirty="0">
                <a:latin typeface="Arial" pitchFamily="34" charset="0"/>
                <a:cs typeface="Arial" pitchFamily="34" charset="0"/>
              </a:rPr>
              <a:t>But the picture is in reality much more complex than this. Many facilities that technically have access (i.e. are connected to the grid) do not have good quality or reliable access. Nearly 35% of hospitals surveyed report that they do not have reliable access to electricity. So while we are focused on provide access where there is none, it is important that we do not also overlook facilities where reliability of access is a major concern.</a:t>
            </a:r>
          </a:p>
          <a:p>
            <a:pPr algn="l" rtl="0"/>
            <a:endParaRPr lang="en-GB" altLang="en-US" dirty="0">
              <a:latin typeface="Arial" pitchFamily="34" charset="0"/>
              <a:cs typeface="Arial" pitchFamily="34" charset="0"/>
            </a:endParaRPr>
          </a:p>
        </p:txBody>
      </p:sp>
      <p:sp>
        <p:nvSpPr>
          <p:cNvPr id="21508" name="Slide Number Placeholder 3"/>
          <p:cNvSpPr>
            <a:spLocks noGrp="1"/>
          </p:cNvSpPr>
          <p:nvPr>
            <p:ph type="sldNum" sz="quarter" idx="5"/>
          </p:nvPr>
        </p:nvSpPr>
        <p:spPr>
          <a:noFill/>
        </p:spPr>
        <p:txBody>
          <a:bodyPr/>
          <a:lstStyle>
            <a:lvl1pPr rtl="0" eaLnBrk="0" hangingPunct="0">
              <a:spcBef>
                <a:spcPct val="30000"/>
              </a:spcBef>
              <a:defRPr sz="1200">
                <a:solidFill>
                  <a:schemeClr val="tx1"/>
                </a:solidFill>
                <a:latin typeface="Arial" pitchFamily="34" charset="0"/>
                <a:cs typeface="Arial" pitchFamily="34" charset="0"/>
              </a:defRPr>
            </a:lvl1pPr>
            <a:lvl2pPr marL="746125" indent="-285750" rtl="0" eaLnBrk="0" hangingPunct="0">
              <a:spcBef>
                <a:spcPct val="30000"/>
              </a:spcBef>
              <a:defRPr sz="1200">
                <a:solidFill>
                  <a:schemeClr val="tx1"/>
                </a:solidFill>
                <a:latin typeface="Arial" pitchFamily="34" charset="0"/>
                <a:cs typeface="Arial" pitchFamily="34" charset="0"/>
              </a:defRPr>
            </a:lvl2pPr>
            <a:lvl3pPr marL="1147763" indent="-228600" rtl="0" eaLnBrk="0" hangingPunct="0">
              <a:spcBef>
                <a:spcPct val="30000"/>
              </a:spcBef>
              <a:defRPr sz="1200">
                <a:solidFill>
                  <a:schemeClr val="tx1"/>
                </a:solidFill>
                <a:latin typeface="Arial" pitchFamily="34" charset="0"/>
                <a:cs typeface="Arial" pitchFamily="34" charset="0"/>
              </a:defRPr>
            </a:lvl3pPr>
            <a:lvl4pPr marL="1606550" indent="-228600" rtl="0" eaLnBrk="0" hangingPunct="0">
              <a:spcBef>
                <a:spcPct val="30000"/>
              </a:spcBef>
              <a:defRPr sz="1200">
                <a:solidFill>
                  <a:schemeClr val="tx1"/>
                </a:solidFill>
                <a:latin typeface="Arial" pitchFamily="34" charset="0"/>
                <a:cs typeface="Arial" pitchFamily="34" charset="0"/>
              </a:defRPr>
            </a:lvl4pPr>
            <a:lvl5pPr marL="2066925" indent="-228600" rtl="0" eaLnBrk="0" hangingPunct="0">
              <a:spcBef>
                <a:spcPct val="30000"/>
              </a:spcBef>
              <a:defRPr sz="1200">
                <a:solidFill>
                  <a:schemeClr val="tx1"/>
                </a:solidFill>
                <a:latin typeface="Arial" pitchFamily="34" charset="0"/>
                <a:cs typeface="Arial" pitchFamily="34" charset="0"/>
              </a:defRPr>
            </a:lvl5pPr>
            <a:lvl6pPr marL="2524125"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81325"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38525"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95725"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E45DF69D-8283-4182-98A5-34B021B924A0}" type="slidenum">
              <a:rPr kumimoji="0" lang="en-US" alt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457200" rtl="0" eaLnBrk="1" fontAlgn="auto" latinLnBrk="0" hangingPunct="1">
                <a:lnSpc>
                  <a:spcPct val="100000"/>
                </a:lnSpc>
                <a:spcBef>
                  <a:spcPct val="0"/>
                </a:spcBef>
                <a:spcAft>
                  <a:spcPts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771585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Lets bring this to life by focusing on a topic of interest today – the prevention and control of infection (IPC) and how WASH plays such an important role in supporting efforts to stop preventable infection in health care as part of overall efforts to improve the quality and safety of health care.</a:t>
            </a:r>
          </a:p>
          <a:p>
            <a:pPr algn="l" rtl="0"/>
            <a:r>
              <a:rPr lang="en-US" b="1" dirty="0"/>
              <a:t>A quick recap on what is meant by quality health care. </a:t>
            </a:r>
          </a:p>
          <a:p>
            <a:pPr algn="l" rtl="0"/>
            <a:endParaRPr lang="en-US" dirty="0"/>
          </a:p>
          <a:p>
            <a:pPr algn="l" rtl="0"/>
            <a:r>
              <a:rPr lang="en-US" dirty="0"/>
              <a:t>Quality health care us timely, it’s efficient, equitable and integrated - </a:t>
            </a:r>
            <a:r>
              <a:rPr lang="en-US" b="1" dirty="0"/>
              <a:t>delivered in a seamless way </a:t>
            </a:r>
            <a:r>
              <a:rPr lang="en-US" dirty="0"/>
              <a:t>for people who access 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respect to WASH – one way of looking at this is that a </a:t>
            </a:r>
            <a:r>
              <a:rPr lang="en-US" dirty="0">
                <a:solidFill>
                  <a:prstClr val="white"/>
                </a:solidFill>
                <a:latin typeface="Arial"/>
              </a:rPr>
              <a:t>lack of WASH in health care means </a:t>
            </a:r>
            <a:r>
              <a:rPr lang="en-US" b="1" dirty="0">
                <a:solidFill>
                  <a:prstClr val="white"/>
                </a:solidFill>
                <a:latin typeface="Arial"/>
              </a:rPr>
              <a:t>care is less effective, less safe &amp; harmful.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prstClr val="white"/>
                </a:solidFill>
                <a:latin typeface="Arial"/>
              </a:rPr>
              <a:t>And if we think specifically about IPC - WASH supports &amp; strengthens IPC </a:t>
            </a:r>
            <a:r>
              <a:rPr lang="en-US" sz="1200" dirty="0">
                <a:solidFill>
                  <a:prstClr val="white"/>
                </a:solidFill>
                <a:latin typeface="Arial"/>
              </a:rPr>
              <a:t>to prevent: </a:t>
            </a:r>
            <a:r>
              <a:rPr lang="en-US" sz="1200" dirty="0" err="1">
                <a:solidFill>
                  <a:prstClr val="white"/>
                </a:solidFill>
                <a:latin typeface="Arial"/>
              </a:rPr>
              <a:t>i</a:t>
            </a:r>
            <a:r>
              <a:rPr lang="en-US" sz="1200" dirty="0">
                <a:solidFill>
                  <a:prstClr val="white"/>
                </a:solidFill>
                <a:latin typeface="Arial"/>
              </a:rPr>
              <a:t>) the spread of infection, ii) the overuse/unnecessary use of antibiotics &amp; iii) outbreaks.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white"/>
                </a:solidFill>
                <a:latin typeface="Arial"/>
              </a:rPr>
              <a:t>As we heard in the video – WASH is a building block for the delivery of quality health care for people.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white"/>
              </a:solidFill>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white"/>
              </a:solidFill>
              <a:latin typeface="Arial"/>
            </a:endParaRPr>
          </a:p>
          <a:p>
            <a:pPr algn="l" rtl="0"/>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024919-068E-49F4-A398-979F7784A2F4}" type="slidenum">
              <a:rPr kumimoji="0" lang="en-US" sz="1200" b="0" i="0" u="none" strike="noStrike" kern="1200" cap="none" spc="0" normalizeH="0" baseline="0" noProof="0" smtClean="0">
                <a:ln>
                  <a:noFill/>
                </a:ln>
                <a:solidFill>
                  <a:prstClr val="black"/>
                </a:solidFill>
                <a:effectLst/>
                <a:uLnTx/>
                <a:uFillTx/>
                <a:latin typeface="Calibri"/>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948334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Antibiotics are being used prophylactically in many settings, where health care workers anticipate that patients &amp; women delivering will get an infection because of the lack of WASH and essential IPC services. This drives AMR. </a:t>
            </a:r>
          </a:p>
        </p:txBody>
      </p:sp>
      <p:sp>
        <p:nvSpPr>
          <p:cNvPr id="4" name="Header Placeholder 3"/>
          <p:cNvSpPr>
            <a:spLocks noGrp="1"/>
          </p:cNvSpPr>
          <p:nvPr>
            <p:ph type="hdr" sz="quarter" idx="10"/>
          </p:nvPr>
        </p:nvSpPr>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Date Placeholder 4"/>
          <p:cNvSpPr>
            <a:spLocks noGrp="1"/>
          </p:cNvSpPr>
          <p:nvPr>
            <p:ph type="dt" idx="11"/>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DD8E448C-4724-4862-830F-5D7B415C9E45}" type="datetime3">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86E9A735-4FB2-480B-B491-2401D8F964D1}" type="slidenum">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16</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2077260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3463" y="1243013"/>
            <a:ext cx="4741862" cy="3354387"/>
          </a:xfrm>
        </p:spPr>
      </p:sp>
      <p:sp>
        <p:nvSpPr>
          <p:cNvPr id="3" name="Notes Placeholder 2"/>
          <p:cNvSpPr>
            <a:spLocks noGrp="1"/>
          </p:cNvSpPr>
          <p:nvPr>
            <p:ph type="body" idx="1"/>
          </p:nvPr>
        </p:nvSpPr>
        <p:spPr/>
        <p:txBody>
          <a:bodyPr/>
          <a:lstStyle/>
          <a:p>
            <a:pPr algn="l" rtl="0"/>
            <a:r>
              <a:rPr lang="en-US" sz="1200" b="0" dirty="0">
                <a:solidFill>
                  <a:schemeClr val="accent1">
                    <a:lumMod val="75000"/>
                  </a:schemeClr>
                </a:solidFill>
                <a:latin typeface="Calibri" panose="020F0502020204030204" pitchFamily="34" charset="0"/>
                <a:cs typeface="Calibri" panose="020F0502020204030204" pitchFamily="34" charset="0"/>
              </a:rPr>
              <a:t>40 countries </a:t>
            </a:r>
            <a:r>
              <a:rPr lang="en-US" sz="1200" b="0" dirty="0" err="1">
                <a:solidFill>
                  <a:schemeClr val="accent1">
                    <a:lumMod val="75000"/>
                  </a:schemeClr>
                </a:solidFill>
                <a:latin typeface="Calibri" panose="020F0502020204030204" pitchFamily="34" charset="0"/>
                <a:cs typeface="Calibri" panose="020F0502020204030204" pitchFamily="34" charset="0"/>
              </a:rPr>
              <a:t>progresssing</a:t>
            </a:r>
            <a:r>
              <a:rPr lang="en-US" sz="1200" b="0" dirty="0">
                <a:solidFill>
                  <a:schemeClr val="accent1">
                    <a:lumMod val="75000"/>
                  </a:schemeClr>
                </a:solidFill>
                <a:latin typeface="Calibri" panose="020F0502020204030204" pitchFamily="34" charset="0"/>
                <a:cs typeface="Calibri" panose="020F0502020204030204" pitchFamily="34" charset="0"/>
              </a:rPr>
              <a:t> on developing standards, targets and funded road maps to scale up WASH in HCF</a:t>
            </a:r>
          </a:p>
          <a:p>
            <a:pPr algn="l" rtl="0"/>
            <a:endParaRPr lang="en-US" sz="1200" b="0" dirty="0">
              <a:solidFill>
                <a:schemeClr val="accent1">
                  <a:lumMod val="75000"/>
                </a:schemeClr>
              </a:solidFill>
              <a:latin typeface="Calibri" panose="020F0502020204030204" pitchFamily="34" charset="0"/>
              <a:cs typeface="Calibri" panose="020F0502020204030204" pitchFamily="34" charset="0"/>
            </a:endParaRPr>
          </a:p>
          <a:p>
            <a:pPr algn="l" rtl="0"/>
            <a:r>
              <a:rPr lang="en-US" sz="1300" b="0" i="0" u="none" strike="noStrike" kern="1200" baseline="0" dirty="0">
                <a:solidFill>
                  <a:schemeClr val="tx1"/>
                </a:solidFill>
                <a:latin typeface="Arial" charset="0"/>
                <a:ea typeface="+mn-ea"/>
                <a:cs typeface="Arial" charset="0"/>
              </a:rPr>
              <a:t>Eight practical steps for sustaining WASH services and practices in a range of health care settings, from primary to tertiary facilities, in LMIC settings. The eight steps are presented in a linear fashion, however, the actions can occur in various orders and/or simultaneously. Some actions are undertaken at the national level and some at the subnational or facility level. Some may apply to all levels. </a:t>
            </a:r>
          </a:p>
          <a:p>
            <a:pPr algn="l" rtl="0"/>
            <a:endParaRPr lang="en-US" sz="1300" b="0" i="0" u="none" strike="noStrike" kern="1200" baseline="0" dirty="0">
              <a:solidFill>
                <a:schemeClr val="tx1"/>
              </a:solidFill>
              <a:latin typeface="Arial" charset="0"/>
              <a:ea typeface="+mn-ea"/>
              <a:cs typeface="Arial" charset="0"/>
            </a:endParaRPr>
          </a:p>
          <a:p>
            <a:pPr algn="l" rtl="0"/>
            <a:r>
              <a:rPr lang="en-US" sz="1300" b="0" i="0" u="none" strike="noStrike" kern="1200" baseline="0" dirty="0">
                <a:solidFill>
                  <a:schemeClr val="tx1"/>
                </a:solidFill>
                <a:latin typeface="Arial" charset="0"/>
                <a:ea typeface="+mn-ea"/>
                <a:cs typeface="Arial" charset="0"/>
              </a:rPr>
              <a:t>These were published in 2019 by WHO and UNICEF and the basis for action related to WASH in HCF. The Resolution includes all eight actions, thus countries have committed to addressing these and reporting on them every two years at the World Health Assembly. </a:t>
            </a:r>
            <a:endParaRPr lang="fr-CH"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C783A-4596-4185-B32E-466E14ABE5E3}" type="slidenum">
              <a:rPr kumimoji="0" lang="ko-KR" altLang="en-US" sz="1200" b="0" i="0" u="none" strike="noStrike" kern="1200" cap="none" spc="0" normalizeH="0" baseline="0" noProof="0" smtClean="0">
                <a:ln>
                  <a:noFill/>
                </a:ln>
                <a:solidFill>
                  <a:prstClr val="black"/>
                </a:solidFill>
                <a:effectLst/>
                <a:uLnTx/>
                <a:uFillTx/>
                <a:latin typeface="Calibri" panose="020F0502020204030204"/>
                <a:ea typeface="맑은 고딕" panose="020B0503020000020004" pitchFamily="34" charset="-127"/>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ko-KR" sz="12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Arial" charset="0"/>
            </a:endParaRPr>
          </a:p>
        </p:txBody>
      </p:sp>
    </p:spTree>
    <p:extLst>
      <p:ext uri="{BB962C8B-B14F-4D97-AF65-F5344CB8AC3E}">
        <p14:creationId xmlns:p14="http://schemas.microsoft.com/office/powerpoint/2010/main" val="1251785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3463" y="1243013"/>
            <a:ext cx="4741862" cy="3354387"/>
          </a:xfrm>
        </p:spPr>
      </p:sp>
      <p:sp>
        <p:nvSpPr>
          <p:cNvPr id="3" name="Notes Placeholder 2"/>
          <p:cNvSpPr>
            <a:spLocks noGrp="1"/>
          </p:cNvSpPr>
          <p:nvPr>
            <p:ph type="body" idx="1"/>
          </p:nvPr>
        </p:nvSpPr>
        <p:spPr/>
        <p:txBody>
          <a:bodyPr/>
          <a:lstStyle/>
          <a:p>
            <a:pPr algn="l" rtl="0"/>
            <a:r>
              <a:rPr lang="en-US" dirty="0"/>
              <a:t>Practical steps 1-3 should ideally be completed before beginning WASH FIT. </a:t>
            </a:r>
          </a:p>
          <a:p>
            <a:pPr marL="342900" indent="-342900" algn="l" rtl="0">
              <a:buAutoNum type="arabicPeriod"/>
            </a:pPr>
            <a:r>
              <a:rPr lang="en-US" dirty="0"/>
              <a:t>Conduct situational analysis: what policies, standards and guidelines are in place for guiding and implementing WASH and IPC? Who are the relevant national, sub-national and local stakeholders who are responsible for WASH in HCF and who may have a role to play in WASH FIT? </a:t>
            </a:r>
          </a:p>
          <a:p>
            <a:pPr marL="342900" indent="-342900" algn="l" rtl="0">
              <a:buAutoNum type="arabicPeriod"/>
            </a:pPr>
            <a:r>
              <a:rPr lang="en-US" dirty="0"/>
              <a:t>What national targets have been set? How will WASH FIT be used to help reach those targets? Is it a requirement for facilities to use WASH FIT? </a:t>
            </a:r>
          </a:p>
          <a:p>
            <a:pPr marL="342900" indent="-342900" algn="l" rtl="0">
              <a:buAutoNum type="arabicPeriod"/>
            </a:pPr>
            <a:r>
              <a:rPr lang="en-US" dirty="0"/>
              <a:t>Do national standards exist? If so, WASH FIT can help facilities work towards those standards. Has the WASH FIT assessment tool been updated to match national standards? </a:t>
            </a:r>
          </a:p>
          <a:p>
            <a:pPr algn="l" rtl="0"/>
            <a:endParaRPr lang="fr-CH" dirty="0"/>
          </a:p>
          <a:p>
            <a:pPr algn="l" rtl="0"/>
            <a:r>
              <a:rPr lang="en-US" dirty="0"/>
              <a:t>4. WASH FIT helps facilities to improve infrastructure and strengthen routine operation and maintenance. </a:t>
            </a:r>
          </a:p>
          <a:p>
            <a:pPr algn="l" rtl="0"/>
            <a:r>
              <a:rPr lang="en-US" dirty="0"/>
              <a:t>6. WASH FIT includes indicators on staffing, training, protocols, management and staff incentivization. Is it critical to have a well-trained, motivated and protected (i.e. through good occupational health) workforce. </a:t>
            </a:r>
          </a:p>
          <a:p>
            <a:pPr algn="l" rtl="0"/>
            <a:r>
              <a:rPr lang="en-US" dirty="0"/>
              <a:t>7. The community has an important role to play, demanding change and providing feedback to the facility. At the least, a community member should be represented on the WASH FIT or QI committee. </a:t>
            </a:r>
          </a:p>
          <a:p>
            <a:pPr algn="l" rtl="0"/>
            <a:endParaRPr lang="fr-CH" dirty="0"/>
          </a:p>
          <a:p>
            <a:pPr algn="l" rtl="0"/>
            <a:r>
              <a:rPr lang="en-US" dirty="0"/>
              <a:t>It is important to know what is working and what could still be improved in a HCF. </a:t>
            </a:r>
          </a:p>
          <a:p>
            <a:pPr algn="l" rtl="0"/>
            <a:r>
              <a:rPr lang="en-US" dirty="0"/>
              <a:t>5. Collecting regular data, both through routine data collection systems (e.g. Health management information systems – HMIS) and sharing results from regular WASH FIT assessments. These should be shared with the district health office, national government and/or implementing partner (if appropriate). </a:t>
            </a:r>
          </a:p>
          <a:p>
            <a:pPr algn="l" rtl="0"/>
            <a:r>
              <a:rPr lang="en-US" dirty="0"/>
              <a:t>8. Documenting case studies and experiences of using the tool will help to improve the methodology and guidance over time. </a:t>
            </a:r>
            <a:r>
              <a:rPr lang="en-US" b="1" dirty="0"/>
              <a:t>Please share any feedback you have with WHO and UNICEF at washinhcf@who.int. </a:t>
            </a:r>
            <a:endParaRPr lang="en-US" dirty="0"/>
          </a:p>
          <a:p>
            <a:pPr algn="l" rtl="0"/>
            <a:endParaRPr lang="fr-CH"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6C783A-4596-4185-B32E-466E14ABE5E3}" type="slidenum">
              <a:rPr kumimoji="0" lang="ko-KR" altLang="en-US" sz="1200" b="0" i="0" u="none" strike="noStrike" kern="1200" cap="none" spc="0" normalizeH="0" baseline="0" noProof="0" smtClean="0">
                <a:ln>
                  <a:noFill/>
                </a:ln>
                <a:solidFill>
                  <a:prstClr val="black"/>
                </a:solidFill>
                <a:effectLst/>
                <a:uLnTx/>
                <a:uFillTx/>
                <a:latin typeface="Calibri" panose="020F0502020204030204"/>
                <a:ea typeface="맑은 고딕" panose="020B0503020000020004" pitchFamily="34" charset="-127"/>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ko-KR" sz="12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Arial" charset="0"/>
            </a:endParaRPr>
          </a:p>
        </p:txBody>
      </p:sp>
    </p:spTree>
    <p:extLst>
      <p:ext uri="{BB962C8B-B14F-4D97-AF65-F5344CB8AC3E}">
        <p14:creationId xmlns:p14="http://schemas.microsoft.com/office/powerpoint/2010/main" val="19632197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0.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87620" anchor="ctr">
            <a:normAutofit/>
          </a:bodyP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8103" tIns="81619" rIns="510159" bIns="204050"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43" y="4941616"/>
            <a:ext cx="10693399" cy="1825817"/>
          </a:xfrm>
          <a:solidFill>
            <a:schemeClr val="tx2"/>
          </a:solidFill>
        </p:spPr>
        <p:txBody>
          <a:bodyPr lIns="408103" tIns="408103" rIns="408103" bIns="938685"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18319" indent="0" algn="ctr">
              <a:buNone/>
              <a:defRPr sz="2300"/>
            </a:lvl2pPr>
            <a:lvl3pPr marL="1036631" indent="0" algn="ctr">
              <a:buNone/>
              <a:defRPr sz="2100"/>
            </a:lvl3pPr>
            <a:lvl4pPr marL="1554950" indent="0" algn="ctr">
              <a:buNone/>
              <a:defRPr sz="1800"/>
            </a:lvl4pPr>
            <a:lvl5pPr marL="2073270" indent="0" algn="ctr">
              <a:buNone/>
              <a:defRPr sz="1800"/>
            </a:lvl5pPr>
            <a:lvl6pPr marL="2591583" indent="0" algn="ctr">
              <a:buNone/>
              <a:defRPr sz="1800"/>
            </a:lvl6pPr>
            <a:lvl7pPr marL="3109897" indent="0" algn="ctr">
              <a:buNone/>
              <a:defRPr sz="1800"/>
            </a:lvl7pPr>
            <a:lvl8pPr marL="3628221" indent="0" algn="ctr">
              <a:buNone/>
              <a:defRPr sz="1800"/>
            </a:lvl8pPr>
            <a:lvl9pPr marL="4146533"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024">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968915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160714856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63993834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8904591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8384975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1980000" bIns="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25" indent="-302788">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19822118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30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14996030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05163358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59357819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430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4300">
              <a:solidFill>
                <a:prstClr val="white"/>
              </a:solidFill>
            </a:endParaRPr>
          </a:p>
        </p:txBody>
      </p:sp>
    </p:spTree>
    <p:extLst>
      <p:ext uri="{BB962C8B-B14F-4D97-AF65-F5344CB8AC3E}">
        <p14:creationId xmlns:p14="http://schemas.microsoft.com/office/powerpoint/2010/main" val="42602526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17529" y="1522413"/>
            <a:ext cx="4772024" cy="5084762"/>
          </a:xfrm>
        </p:spPr>
        <p:txBody>
          <a:bodyPr/>
          <a:lstStyle>
            <a:lvl1pPr>
              <a:defRPr sz="2756"/>
            </a:lvl1pPr>
            <a:lvl2pPr>
              <a:defRPr sz="2315"/>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41952" y="1522413"/>
            <a:ext cx="4772024" cy="5084762"/>
          </a:xfrm>
        </p:spPr>
        <p:txBody>
          <a:bodyPr/>
          <a:lstStyle>
            <a:lvl1pPr>
              <a:defRPr sz="2756"/>
            </a:lvl1pPr>
            <a:lvl2pPr>
              <a:defRPr sz="2315"/>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150544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04063" indent="0" algn="ctr">
              <a:buNone/>
              <a:defRPr>
                <a:solidFill>
                  <a:schemeClr val="tx1">
                    <a:tint val="75000"/>
                  </a:schemeClr>
                </a:solidFill>
              </a:defRPr>
            </a:lvl2pPr>
            <a:lvl3pPr marL="1008126" indent="0" algn="ctr">
              <a:buNone/>
              <a:defRPr>
                <a:solidFill>
                  <a:schemeClr val="tx1">
                    <a:tint val="75000"/>
                  </a:schemeClr>
                </a:solidFill>
              </a:defRPr>
            </a:lvl3pPr>
            <a:lvl4pPr marL="1512189" indent="0" algn="ctr">
              <a:buNone/>
              <a:defRPr>
                <a:solidFill>
                  <a:schemeClr val="tx1">
                    <a:tint val="75000"/>
                  </a:schemeClr>
                </a:solidFill>
              </a:defRPr>
            </a:lvl4pPr>
            <a:lvl5pPr marL="2016252" indent="0" algn="ctr">
              <a:buNone/>
              <a:defRPr>
                <a:solidFill>
                  <a:schemeClr val="tx1">
                    <a:tint val="75000"/>
                  </a:schemeClr>
                </a:solidFill>
              </a:defRPr>
            </a:lvl5pPr>
            <a:lvl6pPr marL="2520315" indent="0" algn="ctr">
              <a:buNone/>
              <a:defRPr>
                <a:solidFill>
                  <a:schemeClr val="tx1">
                    <a:tint val="75000"/>
                  </a:schemeClr>
                </a:solidFill>
              </a:defRPr>
            </a:lvl6pPr>
            <a:lvl7pPr marL="3024378" indent="0" algn="ctr">
              <a:buNone/>
              <a:defRPr>
                <a:solidFill>
                  <a:schemeClr val="tx1">
                    <a:tint val="75000"/>
                  </a:schemeClr>
                </a:solidFill>
              </a:defRPr>
            </a:lvl7pPr>
            <a:lvl8pPr marL="3528441" indent="0" algn="ctr">
              <a:buNone/>
              <a:defRPr>
                <a:solidFill>
                  <a:schemeClr val="tx1">
                    <a:tint val="75000"/>
                  </a:schemeClr>
                </a:solidFill>
              </a:defRPr>
            </a:lvl8pPr>
            <a:lvl9pPr marL="4032504"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endParaRPr lang="en-GB">
              <a:solidFill>
                <a:prstClr val="black"/>
              </a:solidFill>
            </a:endParaRPr>
          </a:p>
        </p:txBody>
      </p:sp>
      <p:sp>
        <p:nvSpPr>
          <p:cNvPr id="5" name="Footer Placeholder 4"/>
          <p:cNvSpPr>
            <a:spLocks noGrp="1"/>
          </p:cNvSpPr>
          <p:nvPr>
            <p:ph type="ftr" sz="quarter" idx="11"/>
          </p:nvPr>
        </p:nvSpPr>
        <p:spPr/>
        <p:txBody>
          <a:bodyPr/>
          <a:lstStyle/>
          <a:p>
            <a:endParaRPr lang="en-GB">
              <a:solidFill>
                <a:prstClr val="black"/>
              </a:solidFill>
            </a:endParaRPr>
          </a:p>
        </p:txBody>
      </p:sp>
      <p:sp>
        <p:nvSpPr>
          <p:cNvPr id="6" name="Slide Number Placeholder 5"/>
          <p:cNvSpPr>
            <a:spLocks noGrp="1"/>
          </p:cNvSpPr>
          <p:nvPr>
            <p:ph type="sldNum" sz="quarter" idx="12"/>
          </p:nvPr>
        </p:nvSpPr>
        <p:spPr/>
        <p:txBody>
          <a:bodyPr/>
          <a:lstStyle/>
          <a:p>
            <a:fld id="{ECE3A5D0-70DF-4155-8377-6C4632C78352}"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2728066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44681" bIns="0"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43" y="1984583"/>
            <a:ext cx="3753829" cy="1818591"/>
          </a:xfrm>
          <a:solidFill>
            <a:schemeClr val="tx2">
              <a:alpha val="90000"/>
            </a:schemeClr>
          </a:solidFill>
        </p:spPr>
        <p:txBody>
          <a:bodyPr lIns="408103" tIns="204050" rIns="408103" bIns="204050">
            <a:noAutofit/>
          </a:bodyPr>
          <a:lstStyle>
            <a:lvl1pPr>
              <a:defRPr sz="3200" b="1">
                <a:solidFill>
                  <a:schemeClr val="bg1"/>
                </a:solidFill>
                <a:latin typeface="+mj-lt"/>
              </a:defRPr>
            </a:lvl1pPr>
            <a:lvl2pPr marL="613702" indent="-31135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Tree>
    <p:extLst>
      <p:ext uri="{BB962C8B-B14F-4D97-AF65-F5344CB8AC3E}">
        <p14:creationId xmlns:p14="http://schemas.microsoft.com/office/powerpoint/2010/main" val="27404593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4203"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solidFill>
                  <a:prstClr val="black"/>
                </a:solidFill>
              </a:rPr>
              <a:pPr/>
              <a:t>‹#›</a:t>
            </a:fld>
            <a:endParaRPr lang="en-US" dirty="0">
              <a:solidFill>
                <a:prstClr val="black"/>
              </a:solidFill>
            </a:endParaRPr>
          </a:p>
        </p:txBody>
      </p:sp>
      <p:sp>
        <p:nvSpPr>
          <p:cNvPr id="9" name="Content Placeholder 2"/>
          <p:cNvSpPr>
            <a:spLocks noGrp="1"/>
          </p:cNvSpPr>
          <p:nvPr>
            <p:ph idx="14"/>
          </p:nvPr>
        </p:nvSpPr>
        <p:spPr>
          <a:xfrm>
            <a:off x="5507737"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926910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grpSp>
        <p:nvGrpSpPr>
          <p:cNvPr id="2" name="Group 16"/>
          <p:cNvGrpSpPr>
            <a:grpSpLocks/>
          </p:cNvGrpSpPr>
          <p:nvPr/>
        </p:nvGrpSpPr>
        <p:grpSpPr bwMode="auto">
          <a:xfrm>
            <a:off x="0" y="1408986"/>
            <a:ext cx="10695257" cy="6152277"/>
            <a:chOff x="0" y="1277938"/>
            <a:chExt cx="9145588" cy="5580062"/>
          </a:xfrm>
        </p:grpSpPr>
        <p:grpSp>
          <p:nvGrpSpPr>
            <p:cNvPr id="3" name="Group 15"/>
            <p:cNvGrpSpPr>
              <a:grpSpLocks/>
            </p:cNvGrpSpPr>
            <p:nvPr userDrawn="1"/>
          </p:nvGrpSpPr>
          <p:grpSpPr bwMode="auto">
            <a:xfrm>
              <a:off x="0" y="1277938"/>
              <a:ext cx="9145588" cy="5580062"/>
              <a:chOff x="0" y="1277938"/>
              <a:chExt cx="9145588" cy="5580062"/>
            </a:xfrm>
          </p:grpSpPr>
          <p:sp>
            <p:nvSpPr>
              <p:cNvPr id="5" name="Rectangle 5"/>
              <p:cNvSpPr>
                <a:spLocks noChangeArrowheads="1"/>
              </p:cNvSpPr>
              <p:nvPr userDrawn="1"/>
            </p:nvSpPr>
            <p:spPr bwMode="auto">
              <a:xfrm>
                <a:off x="1588" y="6015038"/>
                <a:ext cx="9144000" cy="842962"/>
              </a:xfrm>
              <a:prstGeom prst="rect">
                <a:avLst/>
              </a:prstGeom>
              <a:solidFill>
                <a:srgbClr val="1E7FB8"/>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CA" altLang="en-US" sz="1985"/>
              </a:p>
            </p:txBody>
          </p:sp>
          <p:sp>
            <p:nvSpPr>
              <p:cNvPr id="6" name="Rectangle 6"/>
              <p:cNvSpPr>
                <a:spLocks noChangeArrowheads="1"/>
              </p:cNvSpPr>
              <p:nvPr userDrawn="1"/>
            </p:nvSpPr>
            <p:spPr bwMode="auto">
              <a:xfrm>
                <a:off x="927100" y="6426200"/>
                <a:ext cx="2292350" cy="234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sz="1323">
                  <a:solidFill>
                    <a:srgbClr val="96CCEE"/>
                  </a:solidFill>
                  <a:latin typeface="Arial Narrow" pitchFamily="34" charset="0"/>
                </a:endParaRPr>
              </a:p>
            </p:txBody>
          </p:sp>
          <p:sp>
            <p:nvSpPr>
              <p:cNvPr id="7" name="Rectangle 7"/>
              <p:cNvSpPr>
                <a:spLocks noChangeArrowheads="1"/>
              </p:cNvSpPr>
              <p:nvPr userDrawn="1"/>
            </p:nvSpPr>
            <p:spPr bwMode="auto">
              <a:xfrm>
                <a:off x="360363" y="6399213"/>
                <a:ext cx="355600" cy="331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sz="1654">
                    <a:solidFill>
                      <a:srgbClr val="72BBE8"/>
                    </a:solidFill>
                    <a:latin typeface="Arial Narrow" pitchFamily="34" charset="0"/>
                  </a:rPr>
                  <a:t> </a:t>
                </a:r>
                <a:endParaRPr lang="en-US" altLang="en-US" sz="2315" baseline="14000">
                  <a:solidFill>
                    <a:schemeClr val="bg1"/>
                  </a:solidFill>
                  <a:latin typeface="Arial Narrow" pitchFamily="34" charset="0"/>
                </a:endParaRPr>
              </a:p>
            </p:txBody>
          </p:sp>
          <p:sp>
            <p:nvSpPr>
              <p:cNvPr id="8" name="Line 4"/>
              <p:cNvSpPr>
                <a:spLocks noChangeShapeType="1"/>
              </p:cNvSpPr>
              <p:nvPr userDrawn="1"/>
            </p:nvSpPr>
            <p:spPr bwMode="auto">
              <a:xfrm>
                <a:off x="0" y="1277938"/>
                <a:ext cx="9144000" cy="0"/>
              </a:xfrm>
              <a:prstGeom prst="line">
                <a:avLst/>
              </a:prstGeom>
              <a:noFill/>
              <a:ln w="38100">
                <a:solidFill>
                  <a:srgbClr val="1E7FB8"/>
                </a:solidFill>
                <a:round/>
                <a:headEnd/>
                <a:tailEnd/>
              </a:ln>
              <a:effectLst>
                <a:outerShdw blurRad="63500" dist="29783" dir="1514402" algn="ctr" rotWithShape="0">
                  <a:schemeClr val="bg2">
                    <a:alpha val="74997"/>
                  </a:schemeClr>
                </a:outerShdw>
              </a:effectLst>
              <a:extLst>
                <a:ext uri="{909E8E84-426E-40dd-AFC4-6F175D3DCCD1}">
                  <a14:hiddenFill xmlns="" xmlns:a14="http://schemas.microsoft.com/office/drawing/2010/main">
                    <a:noFill/>
                  </a14:hiddenFill>
                </a:ext>
              </a:extLst>
            </p:spPr>
            <p:txBody>
              <a:bodyPr/>
              <a:lstStyle/>
              <a:p>
                <a:pPr>
                  <a:defRPr/>
                </a:pPr>
                <a:endParaRPr lang="en-US" sz="4300">
                  <a:latin typeface="Arial" charset="0"/>
                  <a:ea typeface="ＭＳ Ｐゴシック" charset="0"/>
                  <a:cs typeface="Arial" charset="0"/>
                </a:endParaRPr>
              </a:p>
            </p:txBody>
          </p:sp>
        </p:grpSp>
        <p:pic>
          <p:nvPicPr>
            <p:cNvPr id="4" name="Picture 4" descr="WHO-EN-white-H"/>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430963" y="6040438"/>
              <a:ext cx="2208212" cy="717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3840403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360000" tIns="360000" rIns="360000" bIns="828000" anchor="b">
            <a:noAutofit/>
          </a:bodyPr>
          <a:lstStyle>
            <a:lvl1pPr marL="0" indent="0" algn="l">
              <a:lnSpc>
                <a:spcPct val="90000"/>
              </a:lnSpc>
              <a:buNone/>
              <a:defRPr sz="2646" b="1">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764"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184870394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9333724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302392980"/>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67396184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78579235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8728212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83403322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183345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625"/>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rtlCol="0" anchor="ctr"/>
          <a:lstStyle/>
          <a:p>
            <a:pPr algn="ctr" defTabSz="1036631"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40"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40"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40"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40"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40"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40"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77944297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57276053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403960203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1980000" bIns="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25" indent="-302788">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268909125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65971435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529315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366662285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360000" tIns="360000" rIns="360000" bIns="828000" anchor="b">
            <a:noAutofit/>
          </a:bodyPr>
          <a:lstStyle>
            <a:lvl1pPr marL="0" indent="0" algn="l">
              <a:lnSpc>
                <a:spcPct val="90000"/>
              </a:lnSpc>
              <a:buNone/>
              <a:defRPr sz="2646" b="1">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764"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59423535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4048034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170857848"/>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0411838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27655445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83325444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59742343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72106074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4585522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91243201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386394486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1980000" bIns="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25" indent="-302788">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321099412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98353554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17936035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668682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44681" anchor="ctr">
            <a:normAutofit/>
          </a:bodyP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43" y="4941616"/>
            <a:ext cx="10693399" cy="1825817"/>
          </a:xfrm>
          <a:solidFill>
            <a:schemeClr val="tx2">
              <a:alpha val="90000"/>
            </a:schemeClr>
          </a:solidFill>
        </p:spPr>
        <p:txBody>
          <a:bodyPr lIns="408103" tIns="244874" rIns="408103" bIns="244874"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18319" indent="0" algn="ctr">
              <a:buNone/>
              <a:defRPr sz="2300"/>
            </a:lvl2pPr>
            <a:lvl3pPr marL="1036631" indent="0" algn="ctr">
              <a:buNone/>
              <a:defRPr sz="2100"/>
            </a:lvl3pPr>
            <a:lvl4pPr marL="1554950" indent="0" algn="ctr">
              <a:buNone/>
              <a:defRPr sz="1800"/>
            </a:lvl4pPr>
            <a:lvl5pPr marL="2073270" indent="0" algn="ctr">
              <a:buNone/>
              <a:defRPr sz="1800"/>
            </a:lvl5pPr>
            <a:lvl6pPr marL="2591583" indent="0" algn="ctr">
              <a:buNone/>
              <a:defRPr sz="1800"/>
            </a:lvl6pPr>
            <a:lvl7pPr marL="3109897" indent="0" algn="ctr">
              <a:buNone/>
              <a:defRPr sz="1800"/>
            </a:lvl7pPr>
            <a:lvl8pPr marL="3628221" indent="0" algn="ctr">
              <a:buNone/>
              <a:defRPr sz="1800"/>
            </a:lvl8pPr>
            <a:lvl9pPr marL="4146533"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8103" tIns="81619" rIns="510159" bIns="204050"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248264573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360000" tIns="360000" rIns="360000" bIns="828000" anchor="b">
            <a:noAutofit/>
          </a:bodyPr>
          <a:lstStyle>
            <a:lvl1pPr marL="0" indent="0" algn="l">
              <a:lnSpc>
                <a:spcPct val="90000"/>
              </a:lnSpc>
              <a:buNone/>
              <a:defRPr sz="2646" b="1">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764"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58261905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61811074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53563015"/>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88506657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70874247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80050051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66402401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4145120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10121806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1656213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anchor="ctr"/>
          <a:lstStyle/>
          <a:p>
            <a:pPr algn="ctr" defTabSz="1036631" rtl="0" fontAlgn="auto">
              <a:spcBef>
                <a:spcPts val="0"/>
              </a:spcBef>
              <a:spcAft>
                <a:spcPts val="0"/>
              </a:spcAft>
              <a:defRPr/>
            </a:pPr>
            <a:endParaRPr lang="en-GB" sz="210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anchor="ctr"/>
          <a:lstStyle/>
          <a:p>
            <a:pPr algn="ctr" defTabSz="1036631" rtl="0" fontAlgn="auto">
              <a:spcBef>
                <a:spcPts val="0"/>
              </a:spcBef>
              <a:spcAft>
                <a:spcPts val="0"/>
              </a:spcAft>
              <a:defRPr/>
            </a:pPr>
            <a:endParaRPr lang="en-GB" sz="2100" b="0">
              <a:solidFill>
                <a:prstClr val="white"/>
              </a:solidFill>
            </a:endParaRPr>
          </a:p>
        </p:txBody>
      </p:sp>
    </p:spTree>
    <p:extLst>
      <p:ext uri="{BB962C8B-B14F-4D97-AF65-F5344CB8AC3E}">
        <p14:creationId xmlns:p14="http://schemas.microsoft.com/office/powerpoint/2010/main" val="300556286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1980000" bIns="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25" indent="-302788">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287030437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46568860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4036834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76126407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baseline="0">
                <a:solidFill>
                  <a:schemeClr val="accent6"/>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a:p>
            <a:endParaRPr lang="en-GB" noProof="0"/>
          </a:p>
        </p:txBody>
      </p:sp>
      <p:sp>
        <p:nvSpPr>
          <p:cNvPr id="2" name="Title 1"/>
          <p:cNvSpPr>
            <a:spLocks noGrp="1"/>
          </p:cNvSpPr>
          <p:nvPr>
            <p:ph type="ctrTitle"/>
          </p:nvPr>
        </p:nvSpPr>
        <p:spPr>
          <a:xfrm>
            <a:off x="0" y="534939"/>
            <a:ext cx="6441300" cy="1233924"/>
          </a:xfrm>
          <a:noFill/>
        </p:spPr>
        <p:txBody>
          <a:bodyPr lIns="360000" tIns="72000" rIns="450000" bIns="180000" anchor="t" anchorCtr="0">
            <a:noAutofit/>
          </a:bodyPr>
          <a:lstStyle>
            <a:lvl1pPr algn="l">
              <a:lnSpc>
                <a:spcPct val="85000"/>
              </a:lnSpc>
              <a:defRPr sz="3684">
                <a:solidFill>
                  <a:srgbClr val="0092CC"/>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 y="4941614"/>
            <a:ext cx="10693399" cy="1825817"/>
          </a:xfrm>
          <a:solidFill>
            <a:schemeClr val="tx2"/>
          </a:solidFill>
        </p:spPr>
        <p:txBody>
          <a:bodyPr lIns="360000" tIns="360000" rIns="360000" bIns="828000" anchor="b">
            <a:noAutofit/>
          </a:bodyPr>
          <a:lstStyle>
            <a:lvl1pPr marL="0" indent="0" algn="l">
              <a:lnSpc>
                <a:spcPct val="90000"/>
              </a:lnSpc>
              <a:buNone/>
              <a:defRPr sz="2105" b="1">
                <a:solidFill>
                  <a:schemeClr val="bg1"/>
                </a:solidFill>
                <a:latin typeface="+mj-lt"/>
                <a:cs typeface="Arial" panose="020B0604020202020204" pitchFamily="34" charset="0"/>
              </a:defRPr>
            </a:lvl1pPr>
            <a:lvl2pPr marL="400987" indent="0" algn="ctr">
              <a:buNone/>
              <a:defRPr sz="1754"/>
            </a:lvl2pPr>
            <a:lvl3pPr marL="801975" indent="0" algn="ctr">
              <a:buNone/>
              <a:defRPr sz="1579"/>
            </a:lvl3pPr>
            <a:lvl4pPr marL="1202962" indent="0" algn="ctr">
              <a:buNone/>
              <a:defRPr sz="1403"/>
            </a:lvl4pPr>
            <a:lvl5pPr marL="1603949" indent="0" algn="ctr">
              <a:buNone/>
              <a:defRPr sz="1403"/>
            </a:lvl5pPr>
            <a:lvl6pPr marL="2004936" indent="0" algn="ctr">
              <a:buNone/>
              <a:defRPr sz="1403"/>
            </a:lvl6pPr>
            <a:lvl7pPr marL="2405924" indent="0" algn="ctr">
              <a:buNone/>
              <a:defRPr sz="1403"/>
            </a:lvl7pPr>
            <a:lvl8pPr marL="2806911" indent="0" algn="ctr">
              <a:buNone/>
              <a:defRPr sz="1403"/>
            </a:lvl8pPr>
            <a:lvl9pPr marL="3207898" indent="0" algn="ctr">
              <a:buNone/>
              <a:defRPr sz="1403"/>
            </a:lvl9pPr>
          </a:lstStyle>
          <a:p>
            <a:r>
              <a:rPr lang="en-US" noProof="0"/>
              <a:t>Click to edit Master subtitle style</a:t>
            </a:r>
            <a:endParaRPr lang="en-GB" noProof="0"/>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403"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6" name="bk object 16">
            <a:extLst>
              <a:ext uri="{FF2B5EF4-FFF2-40B4-BE49-F238E27FC236}">
                <a16:creationId xmlns:a16="http://schemas.microsoft.com/office/drawing/2014/main" id="{A337F29D-01E8-40C8-B397-98160EFFF2C3}"/>
              </a:ext>
            </a:extLst>
          </p:cNvPr>
          <p:cNvSpPr/>
          <p:nvPr userDrawn="1"/>
        </p:nvSpPr>
        <p:spPr>
          <a:xfrm>
            <a:off x="8340196" y="572380"/>
            <a:ext cx="1543229" cy="62677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Tree>
    <p:extLst>
      <p:ext uri="{BB962C8B-B14F-4D97-AF65-F5344CB8AC3E}">
        <p14:creationId xmlns:p14="http://schemas.microsoft.com/office/powerpoint/2010/main" val="74518035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1" y="1984584"/>
            <a:ext cx="9851401" cy="4671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6" name="Slide Number Placeholder 5"/>
          <p:cNvSpPr>
            <a:spLocks noGrp="1"/>
          </p:cNvSpPr>
          <p:nvPr>
            <p:ph type="sldNum" sz="quarter" idx="16"/>
          </p:nvPr>
        </p:nvSpPr>
        <p:spPr/>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a:xfrm>
            <a:off x="421000" y="6939043"/>
            <a:ext cx="9846458" cy="229968"/>
          </a:xfrm>
        </p:spPr>
        <p:txBody>
          <a:bodyPr anchor="t">
            <a:normAutofit/>
          </a:bodyPr>
          <a:lstStyle>
            <a:lvl1pPr>
              <a:lnSpc>
                <a:spcPct val="100000"/>
              </a:lnSpc>
              <a:spcBef>
                <a:spcPts val="0"/>
              </a:spcBef>
              <a:spcAft>
                <a:spcPts val="0"/>
              </a:spcAft>
              <a:defRPr sz="70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397274375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p:cNvSpPr>
            <a:spLocks noGrp="1"/>
          </p:cNvSpPr>
          <p:nvPr>
            <p:ph sz="half" idx="2"/>
          </p:nvPr>
        </p:nvSpPr>
        <p:spPr>
          <a:xfrm>
            <a:off x="5468057" y="1984584"/>
            <a:ext cx="4799400" cy="4671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Date Placeholder 7"/>
          <p:cNvSpPr>
            <a:spLocks noGrp="1"/>
          </p:cNvSpPr>
          <p:nvPr>
            <p:ph type="dt" sz="half" idx="22"/>
          </p:nvPr>
        </p:nvSpPr>
        <p:spPr>
          <a:xfrm>
            <a:off x="421001" y="7263805"/>
            <a:ext cx="692897" cy="198458"/>
          </a:xfrm>
          <a:prstGeom prst="rect">
            <a:avLst/>
          </a:prstGeom>
        </p:spPr>
        <p:txBody>
          <a:bodyPr/>
          <a:lstStyle/>
          <a:p>
            <a:fld id="{18E9479B-D74B-AB44-9400-E75334DE72E2}" type="datetime1">
              <a:rPr lang="en-CA" noProof="0" smtClean="0"/>
              <a:t>2020-11-09</a:t>
            </a:fld>
            <a:endParaRPr lang="en-GB" noProof="0"/>
          </a:p>
        </p:txBody>
      </p:sp>
      <p:sp>
        <p:nvSpPr>
          <p:cNvPr id="9" name="Footer Placeholder 8"/>
          <p:cNvSpPr>
            <a:spLocks noGrp="1"/>
          </p:cNvSpPr>
          <p:nvPr>
            <p:ph type="ftr" sz="quarter" idx="23"/>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4"/>
          </p:nvPr>
        </p:nvSpPr>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269906986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21001" y="7263805"/>
            <a:ext cx="692897" cy="198458"/>
          </a:xfrm>
          <a:prstGeom prst="rect">
            <a:avLst/>
          </a:prstGeom>
        </p:spPr>
        <p:txBody>
          <a:bodyPr/>
          <a:lstStyle/>
          <a:p>
            <a:fld id="{D8D8BEB7-2F14-B447-9FA1-CB31533E3F65}" type="datetime1">
              <a:rPr lang="en-CA" noProof="0" smtClean="0"/>
              <a:t>2020-11-09</a:t>
            </a:fld>
            <a:endParaRPr lang="en-GB" noProof="0"/>
          </a:p>
        </p:txBody>
      </p:sp>
      <p:sp>
        <p:nvSpPr>
          <p:cNvPr id="9" name="Footer Placeholder 8"/>
          <p:cNvSpPr>
            <a:spLocks noGrp="1"/>
          </p:cNvSpPr>
          <p:nvPr>
            <p:ph type="ftr" sz="quarter" idx="23"/>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4"/>
          </p:nvPr>
        </p:nvSpPr>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20999" y="2381500"/>
            <a:ext cx="4799400" cy="427479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3" name="Content Placeholder 3"/>
          <p:cNvSpPr>
            <a:spLocks noGrp="1"/>
          </p:cNvSpPr>
          <p:nvPr>
            <p:ph sz="half" idx="26"/>
          </p:nvPr>
        </p:nvSpPr>
        <p:spPr>
          <a:xfrm>
            <a:off x="5468057" y="2381500"/>
            <a:ext cx="4799400" cy="427479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8"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1" y="1984584"/>
            <a:ext cx="4799401" cy="277855"/>
          </a:xfrm>
          <a:solidFill>
            <a:srgbClr val="009CDE"/>
          </a:solidFill>
        </p:spPr>
        <p:txBody>
          <a:bodyPr vert="horz" lIns="72000" tIns="18000" rIns="72000" bIns="18000" rtlCol="0" anchor="ctr">
            <a:normAutofit/>
          </a:bodyPr>
          <a:lstStyle>
            <a:lvl1pPr>
              <a:defRPr lang="en-US" sz="1228"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26" name="Text Placeholder 5"/>
          <p:cNvSpPr>
            <a:spLocks noGrp="1"/>
          </p:cNvSpPr>
          <p:nvPr>
            <p:ph type="body" sz="quarter" idx="28"/>
          </p:nvPr>
        </p:nvSpPr>
        <p:spPr>
          <a:xfrm>
            <a:off x="5468058" y="1984584"/>
            <a:ext cx="4799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Tree>
    <p:extLst>
      <p:ext uri="{BB962C8B-B14F-4D97-AF65-F5344CB8AC3E}">
        <p14:creationId xmlns:p14="http://schemas.microsoft.com/office/powerpoint/2010/main" val="4996934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21001" y="7263805"/>
            <a:ext cx="692897" cy="198458"/>
          </a:xfrm>
          <a:prstGeom prst="rect">
            <a:avLst/>
          </a:prstGeom>
        </p:spPr>
        <p:txBody>
          <a:bodyPr/>
          <a:lstStyle/>
          <a:p>
            <a:fld id="{2AA8F95C-F310-B84B-9D0A-793FC0281BB1}" type="datetime1">
              <a:rPr lang="en-CA" noProof="0" smtClean="0"/>
              <a:t>2020-11-09</a:t>
            </a:fld>
            <a:endParaRPr lang="en-GB" noProof="0"/>
          </a:p>
        </p:txBody>
      </p:sp>
      <p:sp>
        <p:nvSpPr>
          <p:cNvPr id="9" name="Footer Placeholder 8"/>
          <p:cNvSpPr>
            <a:spLocks noGrp="1"/>
          </p:cNvSpPr>
          <p:nvPr>
            <p:ph type="ftr" sz="quarter" idx="23"/>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4"/>
          </p:nvPr>
        </p:nvSpPr>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20999" y="2381500"/>
            <a:ext cx="4799400" cy="1825817"/>
          </a:xfrm>
        </p:spPr>
        <p:txBody>
          <a:bodyPr>
            <a:noAutofit/>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3" name="Content Placeholder 3"/>
          <p:cNvSpPr>
            <a:spLocks noGrp="1"/>
          </p:cNvSpPr>
          <p:nvPr>
            <p:ph sz="half" idx="26"/>
          </p:nvPr>
        </p:nvSpPr>
        <p:spPr>
          <a:xfrm>
            <a:off x="5468057" y="2381500"/>
            <a:ext cx="4799400" cy="1825817"/>
          </a:xfrm>
        </p:spPr>
        <p:txBody>
          <a:bodyPr>
            <a:noAutofit/>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9" name="Text Placeholder 5"/>
          <p:cNvSpPr>
            <a:spLocks noGrp="1"/>
          </p:cNvSpPr>
          <p:nvPr>
            <p:ph type="body" sz="quarter" idx="27"/>
          </p:nvPr>
        </p:nvSpPr>
        <p:spPr>
          <a:xfrm>
            <a:off x="421001" y="1984584"/>
            <a:ext cx="4799401" cy="277855"/>
          </a:xfrm>
          <a:solidFill>
            <a:srgbClr val="009CDE"/>
          </a:solidFill>
        </p:spPr>
        <p:txBody>
          <a:bodyPr vert="horz" lIns="72000" tIns="18000" rIns="72000" bIns="18000" rtlCol="0" anchor="ctr">
            <a:normAutofit/>
          </a:bodyPr>
          <a:lstStyle>
            <a:lvl1pPr>
              <a:defRPr lang="en-US" sz="1228"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20" name="Text Placeholder 5"/>
          <p:cNvSpPr>
            <a:spLocks noGrp="1"/>
          </p:cNvSpPr>
          <p:nvPr>
            <p:ph type="body" sz="quarter" idx="28"/>
          </p:nvPr>
        </p:nvSpPr>
        <p:spPr>
          <a:xfrm>
            <a:off x="5468058" y="1984584"/>
            <a:ext cx="4799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
        <p:nvSpPr>
          <p:cNvPr id="35"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8" name="Content Placeholder 3"/>
          <p:cNvSpPr>
            <a:spLocks noGrp="1"/>
          </p:cNvSpPr>
          <p:nvPr>
            <p:ph sz="half" idx="34"/>
          </p:nvPr>
        </p:nvSpPr>
        <p:spPr>
          <a:xfrm>
            <a:off x="5468057" y="4830476"/>
            <a:ext cx="4799400" cy="1825817"/>
          </a:xfrm>
        </p:spPr>
        <p:txBody>
          <a:bodyPr>
            <a:noAutofit/>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9" name="Text Placeholder 5"/>
          <p:cNvSpPr>
            <a:spLocks noGrp="1"/>
          </p:cNvSpPr>
          <p:nvPr>
            <p:ph type="body" sz="quarter" idx="35"/>
          </p:nvPr>
        </p:nvSpPr>
        <p:spPr>
          <a:xfrm>
            <a:off x="421001" y="4453763"/>
            <a:ext cx="4799401" cy="277855"/>
          </a:xfrm>
          <a:solidFill>
            <a:srgbClr val="009CDE"/>
          </a:solidFill>
        </p:spPr>
        <p:txBody>
          <a:bodyPr vert="horz" lIns="72000" tIns="18000" rIns="72000" bIns="18000" rtlCol="0" anchor="ctr">
            <a:normAutofit/>
          </a:bodyPr>
          <a:lstStyle>
            <a:lvl1pPr>
              <a:defRPr lang="en-US" sz="1228"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noProof="0"/>
              <a:t>Click to edit Master text styles</a:t>
            </a:r>
          </a:p>
        </p:txBody>
      </p:sp>
      <p:sp>
        <p:nvSpPr>
          <p:cNvPr id="40" name="Text Placeholder 5"/>
          <p:cNvSpPr>
            <a:spLocks noGrp="1"/>
          </p:cNvSpPr>
          <p:nvPr>
            <p:ph type="body" sz="quarter" idx="36"/>
          </p:nvPr>
        </p:nvSpPr>
        <p:spPr>
          <a:xfrm>
            <a:off x="5468058" y="4453763"/>
            <a:ext cx="4799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Tree>
    <p:extLst>
      <p:ext uri="{BB962C8B-B14F-4D97-AF65-F5344CB8AC3E}">
        <p14:creationId xmlns:p14="http://schemas.microsoft.com/office/powerpoint/2010/main" val="252937525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a:xfrm>
            <a:off x="421001" y="7263805"/>
            <a:ext cx="692897" cy="198458"/>
          </a:xfrm>
          <a:prstGeom prst="rect">
            <a:avLst/>
          </a:prstGeom>
        </p:spPr>
        <p:txBody>
          <a:bodyPr/>
          <a:lstStyle/>
          <a:p>
            <a:fld id="{EEB89427-AEB9-0B4E-90E5-B77A19B6F1CD}" type="datetime1">
              <a:rPr lang="en-CA" noProof="0" smtClean="0"/>
              <a:t>2020-11-09</a:t>
            </a:fld>
            <a:endParaRPr lang="en-GB" noProof="0"/>
          </a:p>
        </p:txBody>
      </p:sp>
      <p:sp>
        <p:nvSpPr>
          <p:cNvPr id="9" name="Footer Placeholder 8"/>
          <p:cNvSpPr>
            <a:spLocks noGrp="1"/>
          </p:cNvSpPr>
          <p:nvPr>
            <p:ph type="ftr" sz="quarter" idx="23"/>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4"/>
          </p:nvPr>
        </p:nvSpPr>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US" noProof="0"/>
              <a:t>Click to edit Master title style</a:t>
            </a:r>
            <a:endParaRPr lang="en-GB" noProof="0"/>
          </a:p>
        </p:txBody>
      </p:sp>
      <p:sp>
        <p:nvSpPr>
          <p:cNvPr id="12" name="Content Placeholder 2"/>
          <p:cNvSpPr>
            <a:spLocks noGrp="1"/>
          </p:cNvSpPr>
          <p:nvPr>
            <p:ph sz="half" idx="25"/>
          </p:nvPr>
        </p:nvSpPr>
        <p:spPr>
          <a:xfrm>
            <a:off x="420999" y="2381500"/>
            <a:ext cx="3115400" cy="4274793"/>
          </a:xfrm>
        </p:spPr>
        <p:txBody>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9" name="Text Placeholder 5"/>
          <p:cNvSpPr>
            <a:spLocks noGrp="1"/>
          </p:cNvSpPr>
          <p:nvPr>
            <p:ph type="body" sz="quarter" idx="27"/>
          </p:nvPr>
        </p:nvSpPr>
        <p:spPr>
          <a:xfrm>
            <a:off x="420999" y="1984584"/>
            <a:ext cx="3115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7" name="Text Placeholder 5"/>
          <p:cNvSpPr>
            <a:spLocks noGrp="1"/>
          </p:cNvSpPr>
          <p:nvPr>
            <p:ph type="body" sz="quarter" idx="30"/>
          </p:nvPr>
        </p:nvSpPr>
        <p:spPr>
          <a:xfrm>
            <a:off x="3786528" y="1984584"/>
            <a:ext cx="3115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228"/>
            </a:lvl1pPr>
            <a:lvl2pPr>
              <a:defRPr sz="1228"/>
            </a:lvl2pPr>
            <a:lvl3pPr>
              <a:defRPr sz="1228"/>
            </a:lvl3pPr>
            <a:lvl4pPr>
              <a:defRPr sz="1228"/>
            </a:lvl4pPr>
            <a:lvl5pPr>
              <a:defRPr sz="1228"/>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5" name="Text Placeholder 5"/>
          <p:cNvSpPr>
            <a:spLocks noGrp="1"/>
          </p:cNvSpPr>
          <p:nvPr>
            <p:ph type="body" sz="quarter" idx="32"/>
          </p:nvPr>
        </p:nvSpPr>
        <p:spPr>
          <a:xfrm>
            <a:off x="7152057" y="1984584"/>
            <a:ext cx="3115400" cy="277855"/>
          </a:xfrm>
          <a:solidFill>
            <a:srgbClr val="009CDE"/>
          </a:solidFill>
        </p:spPr>
        <p:txBody>
          <a:bodyPr vert="horz" lIns="72000" tIns="18000" rIns="72000" bIns="18000" rtlCol="0" anchor="ctr">
            <a:normAutofit/>
          </a:bodyPr>
          <a:lstStyle>
            <a:lvl1pPr>
              <a:defRPr lang="en-US" sz="1228" b="1" dirty="0">
                <a:solidFill>
                  <a:schemeClr val="bg1"/>
                </a:solidFill>
                <a:latin typeface="+mj-lt"/>
              </a:defRPr>
            </a:lvl1pPr>
          </a:lstStyle>
          <a:p>
            <a:pPr lvl="0"/>
            <a:r>
              <a:rPr lang="en-US" noProof="0"/>
              <a:t>Click to edit Master text styles</a:t>
            </a:r>
          </a:p>
        </p:txBody>
      </p:sp>
      <p:sp>
        <p:nvSpPr>
          <p:cNvPr id="23"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823214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4244" y="1764296"/>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solidFill>
                  <a:prstClr val="black"/>
                </a:solidFill>
              </a:rPr>
              <a:pPr/>
              <a:t>‹#›</a:t>
            </a:fld>
            <a:endParaRPr lang="en-US" dirty="0">
              <a:solidFill>
                <a:prstClr val="black"/>
              </a:solidFill>
            </a:endParaRPr>
          </a:p>
        </p:txBody>
      </p:sp>
      <p:sp>
        <p:nvSpPr>
          <p:cNvPr id="9" name="Content Placeholder 2"/>
          <p:cNvSpPr>
            <a:spLocks noGrp="1"/>
          </p:cNvSpPr>
          <p:nvPr>
            <p:ph idx="14"/>
          </p:nvPr>
        </p:nvSpPr>
        <p:spPr>
          <a:xfrm>
            <a:off x="5507778" y="1764296"/>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69897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baseline="0">
                <a:solidFill>
                  <a:schemeClr val="bg1"/>
                </a:solidFill>
              </a:defRPr>
            </a:lvl1pPr>
          </a:lstStyle>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a:xfrm>
            <a:off x="421001" y="7263805"/>
            <a:ext cx="692897" cy="198458"/>
          </a:xfrm>
          <a:prstGeom prst="rect">
            <a:avLst/>
          </a:prstGeom>
        </p:spPr>
        <p:txBody>
          <a:bodyPr/>
          <a:lstStyle/>
          <a:p>
            <a:fld id="{4C186833-0EFA-3C48-BA1F-061B61DE45CD}" type="datetime1">
              <a:rPr lang="en-CA" noProof="0" smtClean="0"/>
              <a:t>2020-11-09</a:t>
            </a:fld>
            <a:endParaRPr lang="en-GB" noProof="0"/>
          </a:p>
        </p:txBody>
      </p:sp>
      <p:sp>
        <p:nvSpPr>
          <p:cNvPr id="9" name="Footer Placeholder 8"/>
          <p:cNvSpPr>
            <a:spLocks noGrp="1"/>
          </p:cNvSpPr>
          <p:nvPr>
            <p:ph type="ftr" sz="quarter" idx="19"/>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0"/>
          </p:nvPr>
        </p:nvSpPr>
        <p:spPr/>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US" noProof="0"/>
              <a:t>Click to edit Master title style</a:t>
            </a:r>
            <a:endParaRPr lang="en-GB" noProof="0"/>
          </a:p>
        </p:txBody>
      </p:sp>
      <p:sp>
        <p:nvSpPr>
          <p:cNvPr id="16"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7300287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228" b="1">
                <a:solidFill>
                  <a:schemeClr val="bg1"/>
                </a:solidFill>
                <a:latin typeface="+mn-lt"/>
              </a:defRPr>
            </a:lvl1pPr>
            <a:lvl2pPr>
              <a:buClr>
                <a:schemeClr val="bg1"/>
              </a:buClr>
              <a:defRPr sz="1228">
                <a:solidFill>
                  <a:schemeClr val="bg1"/>
                </a:solidFill>
                <a:latin typeface="+mn-lt"/>
              </a:defRPr>
            </a:lvl2pPr>
            <a:lvl3pPr>
              <a:buClr>
                <a:schemeClr val="bg1"/>
              </a:buClr>
              <a:defRPr sz="1228">
                <a:solidFill>
                  <a:schemeClr val="bg1"/>
                </a:solidFill>
                <a:latin typeface="+mn-lt"/>
              </a:defRPr>
            </a:lvl3pPr>
            <a:lvl4pPr>
              <a:buClr>
                <a:schemeClr val="bg1"/>
              </a:buClr>
              <a:defRPr sz="1228">
                <a:solidFill>
                  <a:schemeClr val="bg1"/>
                </a:solidFill>
                <a:latin typeface="+mn-lt"/>
              </a:defRPr>
            </a:lvl4pPr>
            <a:lvl5pPr>
              <a:buClr>
                <a:schemeClr val="bg1"/>
              </a:buClr>
              <a:defRPr sz="1228">
                <a:solidFill>
                  <a:schemeClr val="bg1"/>
                </a:solidFill>
                <a:latin typeface="+mn-l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a:solidFill>
                  <a:schemeClr val="bg1"/>
                </a:solidFill>
              </a:defRPr>
            </a:lvl1pPr>
          </a:lstStyle>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Click on Icon to add picture</a:t>
            </a:r>
          </a:p>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a:xfrm>
            <a:off x="421001" y="7263805"/>
            <a:ext cx="692897" cy="198458"/>
          </a:xfrm>
          <a:prstGeom prst="rect">
            <a:avLst/>
          </a:prstGeom>
        </p:spPr>
        <p:txBody>
          <a:bodyPr/>
          <a:lstStyle/>
          <a:p>
            <a:fld id="{0F53E2BF-B0B4-C143-AD29-C8D25B91B5FC}" type="datetime1">
              <a:rPr lang="en-CA" noProof="0" smtClean="0"/>
              <a:t>2020-11-09</a:t>
            </a:fld>
            <a:endParaRPr lang="en-GB" noProof="0"/>
          </a:p>
        </p:txBody>
      </p:sp>
      <p:sp>
        <p:nvSpPr>
          <p:cNvPr id="9" name="Footer Placeholder 8"/>
          <p:cNvSpPr>
            <a:spLocks noGrp="1"/>
          </p:cNvSpPr>
          <p:nvPr>
            <p:ph type="ftr" sz="quarter" idx="19"/>
          </p:nvPr>
        </p:nvSpPr>
        <p:spPr>
          <a:xfrm>
            <a:off x="1221770" y="7263805"/>
            <a:ext cx="1986250" cy="198458"/>
          </a:xfrm>
          <a:prstGeom prst="rect">
            <a:avLst/>
          </a:prstGeom>
        </p:spPr>
        <p:txBody>
          <a:bodyPr/>
          <a:lstStyle/>
          <a:p>
            <a:endParaRPr lang="en-GB" noProof="0"/>
          </a:p>
        </p:txBody>
      </p:sp>
      <p:sp>
        <p:nvSpPr>
          <p:cNvPr id="10" name="Slide Number Placeholder 9"/>
          <p:cNvSpPr>
            <a:spLocks noGrp="1"/>
          </p:cNvSpPr>
          <p:nvPr>
            <p:ph type="sldNum" sz="quarter" idx="20"/>
          </p:nvPr>
        </p:nvSpPr>
        <p:spPr/>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US" noProof="0"/>
              <a:t>Click to edit Master title style</a:t>
            </a:r>
            <a:endParaRPr lang="en-GB" noProof="0"/>
          </a:p>
        </p:txBody>
      </p:sp>
      <p:sp>
        <p:nvSpPr>
          <p:cNvPr id="16"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73589550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a:solidFill>
                  <a:schemeClr val="bg1"/>
                </a:solidFill>
              </a:defRPr>
            </a:lvl1pPr>
          </a:lstStyle>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a:xfrm>
            <a:off x="421001" y="7263805"/>
            <a:ext cx="692897" cy="198458"/>
          </a:xfrm>
          <a:prstGeom prst="rect">
            <a:avLst/>
          </a:prstGeom>
        </p:spPr>
        <p:txBody>
          <a:bodyPr/>
          <a:lstStyle/>
          <a:p>
            <a:fld id="{9BDDCDB1-0677-8246-98E5-2B476FBBE80E}" type="datetime1">
              <a:rPr lang="en-CA" noProof="0" smtClean="0"/>
              <a:t>2020-11-09</a:t>
            </a:fld>
            <a:endParaRPr lang="en-GB" noProof="0"/>
          </a:p>
        </p:txBody>
      </p:sp>
      <p:sp>
        <p:nvSpPr>
          <p:cNvPr id="4" name="Footer Placeholder 3"/>
          <p:cNvSpPr>
            <a:spLocks noGrp="1"/>
          </p:cNvSpPr>
          <p:nvPr>
            <p:ph type="ftr" sz="quarter" idx="19"/>
          </p:nvPr>
        </p:nvSpPr>
        <p:spPr>
          <a:xfrm>
            <a:off x="1221770" y="7263805"/>
            <a:ext cx="1986250" cy="198458"/>
          </a:xfrm>
          <a:prstGeom prst="rect">
            <a:avLst/>
          </a:prstGeom>
        </p:spPr>
        <p:txBody>
          <a:bodyPr/>
          <a:lstStyle/>
          <a:p>
            <a:endParaRPr lang="en-GB" noProof="0"/>
          </a:p>
        </p:txBody>
      </p:sp>
      <p:sp>
        <p:nvSpPr>
          <p:cNvPr id="5" name="Slide Number Placeholder 4"/>
          <p:cNvSpPr>
            <a:spLocks noGrp="1"/>
          </p:cNvSpPr>
          <p:nvPr>
            <p:ph type="sldNum" sz="quarter" idx="20"/>
          </p:nvPr>
        </p:nvSpPr>
        <p:spPr/>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US" noProof="0"/>
              <a:t>Click to edit Master title style</a:t>
            </a:r>
            <a:endParaRPr lang="en-GB" noProof="0"/>
          </a:p>
        </p:txBody>
      </p:sp>
      <p:sp>
        <p:nvSpPr>
          <p:cNvPr id="14"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10527445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xfrm>
            <a:off x="421001" y="7263805"/>
            <a:ext cx="692897" cy="198458"/>
          </a:xfrm>
          <a:prstGeom prst="rect">
            <a:avLst/>
          </a:prstGeom>
          <a:noFill/>
        </p:spPr>
        <p:txBody>
          <a:bodyPr/>
          <a:lstStyle>
            <a:lvl1pPr>
              <a:defRPr>
                <a:solidFill>
                  <a:schemeClr val="tx1"/>
                </a:solidFill>
              </a:defRPr>
            </a:lvl1pPr>
          </a:lstStyle>
          <a:p>
            <a:fld id="{878D7757-41CF-F64F-B3BB-ED86ED604C90}" type="datetime1">
              <a:rPr lang="en-CA" noProof="0" smtClean="0"/>
              <a:t>2020-11-09</a:t>
            </a:fld>
            <a:endParaRPr lang="en-GB" noProof="0"/>
          </a:p>
        </p:txBody>
      </p:sp>
      <p:sp>
        <p:nvSpPr>
          <p:cNvPr id="19" name="Footer Placeholder 18"/>
          <p:cNvSpPr>
            <a:spLocks noGrp="1"/>
          </p:cNvSpPr>
          <p:nvPr>
            <p:ph type="ftr" sz="quarter" idx="15"/>
          </p:nvPr>
        </p:nvSpPr>
        <p:spPr>
          <a:xfrm>
            <a:off x="1221770" y="7263805"/>
            <a:ext cx="1986250" cy="198458"/>
          </a:xfrm>
          <a:prstGeom prst="rect">
            <a:avLst/>
          </a:prstGeom>
          <a:noFill/>
        </p:spPr>
        <p:txBody>
          <a:bodyPr/>
          <a:lstStyle/>
          <a:p>
            <a:endParaRPr lang="en-GB" noProof="0"/>
          </a:p>
        </p:txBody>
      </p:sp>
      <p:sp>
        <p:nvSpPr>
          <p:cNvPr id="20" name="Slide Number Placeholder 19"/>
          <p:cNvSpPr>
            <a:spLocks noGrp="1"/>
          </p:cNvSpPr>
          <p:nvPr>
            <p:ph type="sldNum" sz="quarter" idx="16"/>
          </p:nvPr>
        </p:nvSpPr>
        <p:spPr>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a:xfrm>
            <a:off x="421000" y="6939043"/>
            <a:ext cx="9846458" cy="229968"/>
          </a:xfrm>
          <a:noFill/>
        </p:spPr>
        <p:txBody>
          <a:bodyPr anchor="t">
            <a:normAutofit/>
          </a:bodyPr>
          <a:lstStyle>
            <a:lvl1pPr>
              <a:defRPr sz="70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US" noProof="0"/>
              <a:t>Click to edit Master title style</a:t>
            </a:r>
            <a:endParaRPr lang="en-GB" noProof="0"/>
          </a:p>
        </p:txBody>
      </p:sp>
      <p:sp>
        <p:nvSpPr>
          <p:cNvPr id="15"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a:xfrm>
            <a:off x="421000" y="1984584"/>
            <a:ext cx="9846458" cy="4671709"/>
          </a:xfrm>
          <a:noFill/>
        </p:spPr>
        <p:txBody>
          <a:bodyPr lIns="0" tIns="0" rIns="0" bIns="0"/>
          <a:lstStyle>
            <a:lvl1pPr>
              <a:lnSpc>
                <a:spcPct val="110000"/>
              </a:lnSpc>
              <a:defRPr sz="1228" b="1">
                <a:solidFill>
                  <a:schemeClr val="tx1"/>
                </a:solidFill>
                <a:latin typeface="+mn-lt"/>
              </a:defRPr>
            </a:lvl1pPr>
            <a:lvl2pPr>
              <a:lnSpc>
                <a:spcPct val="110000"/>
              </a:lnSpc>
              <a:defRPr sz="1228">
                <a:solidFill>
                  <a:schemeClr val="tx1"/>
                </a:solidFill>
                <a:latin typeface="+mn-lt"/>
              </a:defRPr>
            </a:lvl2pPr>
          </a:lstStyle>
          <a:p>
            <a:pPr lvl="0"/>
            <a:r>
              <a:rPr lang="en-US" noProof="0"/>
              <a:t>Click to edit Master text styles</a:t>
            </a:r>
          </a:p>
          <a:p>
            <a:pPr lvl="1"/>
            <a:r>
              <a:rPr lang="en-US" noProof="0"/>
              <a:t>Second level</a:t>
            </a:r>
          </a:p>
        </p:txBody>
      </p:sp>
    </p:spTree>
    <p:extLst>
      <p:ext uri="{BB962C8B-B14F-4D97-AF65-F5344CB8AC3E}">
        <p14:creationId xmlns:p14="http://schemas.microsoft.com/office/powerpoint/2010/main" val="17445191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5"/>
            <a:ext cx="10693400" cy="7561262"/>
          </a:xfrm>
          <a:solidFill>
            <a:schemeClr val="bg1"/>
          </a:solidFill>
        </p:spPr>
        <p:txBody>
          <a:bodyPr wrap="square" tIns="1980000" bIns="0" anchor="ct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a:solidFill>
                  <a:schemeClr val="accent6"/>
                </a:solidFill>
              </a:defRPr>
            </a:lvl1pPr>
          </a:lstStyle>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Click on Icon to add picture, then arrange object (send to back)</a:t>
            </a:r>
          </a:p>
          <a:p>
            <a:pPr marL="0" marR="0" lvl="0" indent="0" algn="ctr" defTabSz="801975" rtl="0" eaLnBrk="1" fontAlgn="auto" latinLnBrk="0" hangingPunct="1">
              <a:lnSpc>
                <a:spcPct val="110000"/>
              </a:lnSpc>
              <a:spcBef>
                <a:spcPts val="877"/>
              </a:spcBef>
              <a:spcAft>
                <a:spcPts val="526"/>
              </a:spcAft>
              <a:buClr>
                <a:schemeClr val="tx1"/>
              </a:buClr>
              <a:buSzPct val="80000"/>
              <a:buFontTx/>
              <a:buNone/>
              <a:tabLst/>
              <a:defRPr/>
            </a:pP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3" y="1984584"/>
            <a:ext cx="3753829" cy="1818591"/>
          </a:xfrm>
          <a:solidFill>
            <a:schemeClr val="tx2">
              <a:alpha val="90000"/>
            </a:schemeClr>
          </a:solidFill>
        </p:spPr>
        <p:txBody>
          <a:bodyPr lIns="360000" tIns="180000" rIns="360000" bIns="180000">
            <a:noAutofit/>
          </a:bodyPr>
          <a:lstStyle>
            <a:lvl1pPr>
              <a:defRPr sz="2456" b="1">
                <a:solidFill>
                  <a:schemeClr val="bg1"/>
                </a:solidFill>
                <a:latin typeface="+mj-lt"/>
              </a:defRPr>
            </a:lvl1pPr>
            <a:lvl2pPr marL="474781" indent="-240872">
              <a:buClr>
                <a:schemeClr val="bg1"/>
              </a:buClr>
              <a:defRPr sz="2456">
                <a:solidFill>
                  <a:schemeClr val="bg1"/>
                </a:solidFill>
                <a:latin typeface="+mj-lt"/>
              </a:defRPr>
            </a:lvl2pPr>
          </a:lstStyle>
          <a:p>
            <a:pPr lvl="0"/>
            <a:r>
              <a:rPr lang="en-US" noProof="0"/>
              <a:t>Click to edit Master text styles</a:t>
            </a:r>
          </a:p>
        </p:txBody>
      </p:sp>
      <p:sp>
        <p:nvSpPr>
          <p:cNvPr id="2" name="Date Placeholder 1"/>
          <p:cNvSpPr>
            <a:spLocks noGrp="1"/>
          </p:cNvSpPr>
          <p:nvPr>
            <p:ph type="dt" sz="half" idx="19"/>
          </p:nvPr>
        </p:nvSpPr>
        <p:spPr bwMode="gray">
          <a:xfrm>
            <a:off x="421001" y="7263805"/>
            <a:ext cx="692897" cy="198458"/>
          </a:xfrm>
          <a:prstGeom prst="rect">
            <a:avLst/>
          </a:prstGeom>
        </p:spPr>
        <p:txBody>
          <a:bodyPr/>
          <a:lstStyle>
            <a:lvl1pPr>
              <a:defRPr>
                <a:solidFill>
                  <a:schemeClr val="tx1"/>
                </a:solidFill>
              </a:defRPr>
            </a:lvl1pPr>
          </a:lstStyle>
          <a:p>
            <a:fld id="{5CF2F4BB-B92C-E946-8328-D20DD514E27E}" type="datetime1">
              <a:rPr lang="en-CA" noProof="0" smtClean="0"/>
              <a:t>2020-11-09</a:t>
            </a:fld>
            <a:endParaRPr lang="en-GB" noProof="0"/>
          </a:p>
        </p:txBody>
      </p:sp>
      <p:sp>
        <p:nvSpPr>
          <p:cNvPr id="3" name="Footer Placeholder 2"/>
          <p:cNvSpPr>
            <a:spLocks noGrp="1"/>
          </p:cNvSpPr>
          <p:nvPr>
            <p:ph type="ftr" sz="quarter" idx="20"/>
          </p:nvPr>
        </p:nvSpPr>
        <p:spPr bwMode="gray">
          <a:xfrm>
            <a:off x="1221770" y="7263805"/>
            <a:ext cx="1986250" cy="198458"/>
          </a:xfrm>
          <a:prstGeom prst="rect">
            <a:avLst/>
          </a:prstGeom>
        </p:spPr>
        <p:txBody>
          <a:bodyPr/>
          <a:lstStyle>
            <a:lvl1pPr>
              <a:defRPr>
                <a:solidFill>
                  <a:schemeClr val="tx1"/>
                </a:solidFill>
              </a:defRPr>
            </a:lvl1pPr>
          </a:lstStyle>
          <a:p>
            <a:endParaRPr lang="en-GB" noProof="0"/>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noProof="0" smtClean="0"/>
              <a:pPr/>
              <a:t>‹#›</a:t>
            </a:fld>
            <a:endParaRPr lang="en-GB" noProof="0"/>
          </a:p>
        </p:txBody>
      </p:sp>
      <p:sp>
        <p:nvSpPr>
          <p:cNvPr id="15" name="Text Placeholder 7"/>
          <p:cNvSpPr>
            <a:spLocks noGrp="1"/>
          </p:cNvSpPr>
          <p:nvPr>
            <p:ph type="body" sz="quarter" idx="22" hasCustomPrompt="1"/>
          </p:nvPr>
        </p:nvSpPr>
        <p:spPr bwMode="gray">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US" noProof="0"/>
              <a:t>Click to edit Master title style</a:t>
            </a:r>
            <a:endParaRPr lang="en-GB" noProof="0"/>
          </a:p>
        </p:txBody>
      </p:sp>
      <p:sp>
        <p:nvSpPr>
          <p:cNvPr id="6" name="Picture Placeholder 5"/>
          <p:cNvSpPr>
            <a:spLocks noGrp="1"/>
          </p:cNvSpPr>
          <p:nvPr>
            <p:ph type="pic" sz="quarter" idx="23" hasCustomPrompt="1"/>
          </p:nvPr>
        </p:nvSpPr>
        <p:spPr bwMode="gray">
          <a:xfrm>
            <a:off x="7956167" y="410102"/>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7">
                <a:solidFill>
                  <a:schemeClr val="bg1"/>
                </a:solidFill>
              </a:defRPr>
            </a:lvl1pPr>
          </a:lstStyle>
          <a:p>
            <a:r>
              <a:rPr lang="en-GB" noProof="0"/>
              <a:t>.</a:t>
            </a:r>
          </a:p>
        </p:txBody>
      </p:sp>
    </p:spTree>
    <p:extLst>
      <p:ext uri="{BB962C8B-B14F-4D97-AF65-F5344CB8AC3E}">
        <p14:creationId xmlns:p14="http://schemas.microsoft.com/office/powerpoint/2010/main" val="378868661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a:xfrm>
            <a:off x="421001" y="7263805"/>
            <a:ext cx="692897" cy="198458"/>
          </a:xfrm>
          <a:prstGeom prst="rect">
            <a:avLst/>
          </a:prstGeom>
        </p:spPr>
        <p:txBody>
          <a:bodyPr/>
          <a:lstStyle/>
          <a:p>
            <a:fld id="{DAAD2487-1205-F44F-A6B4-835750A08F9B}" type="datetime1">
              <a:rPr lang="en-CA" noProof="0" smtClean="0"/>
              <a:t>2020-11-09</a:t>
            </a:fld>
            <a:endParaRPr lang="en-GB" noProof="0"/>
          </a:p>
        </p:txBody>
      </p:sp>
      <p:sp>
        <p:nvSpPr>
          <p:cNvPr id="8" name="Footer Placeholder 7"/>
          <p:cNvSpPr>
            <a:spLocks noGrp="1"/>
          </p:cNvSpPr>
          <p:nvPr>
            <p:ph type="ftr" sz="quarter" idx="31"/>
          </p:nvPr>
        </p:nvSpPr>
        <p:spPr bwMode="gray">
          <a:xfrm>
            <a:off x="1221770" y="7263805"/>
            <a:ext cx="1986250" cy="198458"/>
          </a:xfrm>
          <a:prstGeom prst="rect">
            <a:avLst/>
          </a:prstGeom>
        </p:spPr>
        <p:txBody>
          <a:bodyPr/>
          <a:lstStyle/>
          <a:p>
            <a:endParaRPr lang="en-GB" noProof="0"/>
          </a:p>
        </p:txBody>
      </p:sp>
      <p:sp>
        <p:nvSpPr>
          <p:cNvPr id="9" name="Slide Number Placeholder 8"/>
          <p:cNvSpPr>
            <a:spLocks noGrp="1"/>
          </p:cNvSpPr>
          <p:nvPr>
            <p:ph type="sldNum" sz="quarter" idx="32"/>
          </p:nvPr>
        </p:nvSpPr>
        <p:spPr bwMode="gray"/>
        <p:txBody>
          <a:bodyPr/>
          <a:lstStyle/>
          <a:p>
            <a:fld id="{A74CE0EA-F3B5-4684-BA10-C594598FDB9C}" type="slidenum">
              <a:rPr lang="en-GB" noProof="0" smtClean="0"/>
              <a:pPr/>
              <a:t>‹#›</a:t>
            </a:fld>
            <a:endParaRPr lang="en-GB" noProof="0"/>
          </a:p>
        </p:txBody>
      </p:sp>
      <p:sp>
        <p:nvSpPr>
          <p:cNvPr id="28" name="Rectangle 27"/>
          <p:cNvSpPr/>
          <p:nvPr userDrawn="1"/>
        </p:nvSpPr>
        <p:spPr bwMode="gray">
          <a:xfrm>
            <a:off x="421002" y="1984586"/>
            <a:ext cx="5585128" cy="1571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79" noProof="0"/>
          </a:p>
        </p:txBody>
      </p:sp>
      <p:sp>
        <p:nvSpPr>
          <p:cNvPr id="4" name="Text Placeholder 3"/>
          <p:cNvSpPr>
            <a:spLocks noGrp="1"/>
          </p:cNvSpPr>
          <p:nvPr>
            <p:ph type="body" sz="quarter" idx="33" hasCustomPrompt="1"/>
          </p:nvPr>
        </p:nvSpPr>
        <p:spPr>
          <a:xfrm>
            <a:off x="420999" y="2363510"/>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9"/>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9"/>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9"/>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6"/>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6"/>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6"/>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9"/>
            <a:ext cx="866983" cy="436608"/>
          </a:xfrm>
        </p:spPr>
        <p:txBody>
          <a:bodyPr/>
          <a:lstStyle>
            <a:lvl1pPr>
              <a:defRPr sz="2456" b="1">
                <a:solidFill>
                  <a:srgbClr val="0092CC"/>
                </a:solidFill>
                <a:latin typeface="+mj-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9"/>
            <a:ext cx="4508562"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9"/>
            <a:ext cx="3748329" cy="436608"/>
          </a:xfrm>
        </p:spPr>
        <p:txBody>
          <a:bodyPr tIns="144000"/>
          <a:lstStyle>
            <a:lvl1pPr>
              <a:lnSpc>
                <a:spcPct val="100000"/>
              </a:lnSpc>
              <a:spcBef>
                <a:spcPts val="0"/>
              </a:spcBef>
              <a:spcAft>
                <a:spcPts val="0"/>
              </a:spcAft>
              <a:defRPr sz="1403" b="0">
                <a:solidFill>
                  <a:schemeClr val="tx1"/>
                </a:solidFill>
                <a:latin typeface="+mn-lt"/>
              </a:defRPr>
            </a:lvl1pPr>
            <a:lvl2pPr>
              <a:defRPr sz="2456" b="1">
                <a:latin typeface="+mj-lt"/>
              </a:defRPr>
            </a:lvl2pPr>
            <a:lvl3pPr>
              <a:defRPr sz="2456" b="1">
                <a:latin typeface="+mj-lt"/>
              </a:defRPr>
            </a:lvl3pPr>
            <a:lvl4pPr>
              <a:defRPr sz="2456" b="1">
                <a:latin typeface="+mj-lt"/>
              </a:defRPr>
            </a:lvl4pPr>
            <a:lvl5pPr>
              <a:defRPr sz="2456" b="1">
                <a:latin typeface="+mj-lt"/>
              </a:defRPr>
            </a:lvl5pPr>
          </a:lstStyle>
          <a:p>
            <a:pPr lvl="0"/>
            <a:r>
              <a:rPr lang="en-GB" noProof="0"/>
              <a:t>Speaker</a:t>
            </a:r>
          </a:p>
        </p:txBody>
      </p:sp>
      <p:sp>
        <p:nvSpPr>
          <p:cNvPr id="2" name="Title 1"/>
          <p:cNvSpPr>
            <a:spLocks noGrp="1"/>
          </p:cNvSpPr>
          <p:nvPr>
            <p:ph type="title"/>
          </p:nvPr>
        </p:nvSpPr>
        <p:spPr/>
        <p:txBody>
          <a:bodyPr/>
          <a:lstStyle/>
          <a:p>
            <a:r>
              <a:rPr lang="en-US" noProof="0"/>
              <a:t>Click to edit Master title style</a:t>
            </a:r>
            <a:endParaRPr lang="en-GB" noProof="0"/>
          </a:p>
        </p:txBody>
      </p:sp>
      <p:sp>
        <p:nvSpPr>
          <p:cNvPr id="25"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29626615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a:xfrm>
            <a:off x="421001" y="7263805"/>
            <a:ext cx="692897" cy="198458"/>
          </a:xfrm>
          <a:prstGeom prst="rect">
            <a:avLst/>
          </a:prstGeom>
        </p:spPr>
        <p:txBody>
          <a:bodyPr/>
          <a:lstStyle/>
          <a:p>
            <a:fld id="{543C33B5-7C1B-1B47-A85F-63049295FAE1}" type="datetime1">
              <a:rPr lang="en-CA" noProof="0" smtClean="0"/>
              <a:t>2020-11-09</a:t>
            </a:fld>
            <a:endParaRPr lang="en-GB" noProof="0"/>
          </a:p>
        </p:txBody>
      </p:sp>
      <p:sp>
        <p:nvSpPr>
          <p:cNvPr id="4" name="Footer Placeholder 3"/>
          <p:cNvSpPr>
            <a:spLocks noGrp="1"/>
          </p:cNvSpPr>
          <p:nvPr>
            <p:ph type="ftr" sz="quarter" idx="11"/>
          </p:nvPr>
        </p:nvSpPr>
        <p:spPr bwMode="gray">
          <a:xfrm>
            <a:off x="1221770" y="7263805"/>
            <a:ext cx="1986250" cy="198458"/>
          </a:xfrm>
          <a:prstGeom prst="rect">
            <a:avLst/>
          </a:prstGeom>
        </p:spPr>
        <p:txBody>
          <a:bodyPr/>
          <a:lstStyle/>
          <a:p>
            <a:endParaRPr lang="en-GB" noProof="0"/>
          </a:p>
        </p:txBody>
      </p:sp>
      <p:sp>
        <p:nvSpPr>
          <p:cNvPr id="5" name="Slide Number Placeholder 4"/>
          <p:cNvSpPr>
            <a:spLocks noGrp="1"/>
          </p:cNvSpPr>
          <p:nvPr>
            <p:ph type="sldNum" sz="quarter" idx="12"/>
          </p:nvPr>
        </p:nvSpPr>
        <p:spPr bwMode="gray"/>
        <p:txBody>
          <a:bodyPr/>
          <a:lstStyle/>
          <a:p>
            <a:fld id="{A74CE0EA-F3B5-4684-BA10-C594598FDB9C}" type="slidenum">
              <a:rPr lang="en-GB" noProof="0" smtClean="0"/>
              <a:pPr/>
              <a:t>‹#›</a:t>
            </a:fld>
            <a:endParaRPr lang="en-GB" noProof="0"/>
          </a:p>
        </p:txBody>
      </p:sp>
      <p:sp>
        <p:nvSpPr>
          <p:cNvPr id="12" name="Text Placeholder 7"/>
          <p:cNvSpPr>
            <a:spLocks noGrp="1"/>
          </p:cNvSpPr>
          <p:nvPr>
            <p:ph type="body" sz="quarter" idx="21" hasCustomPrompt="1"/>
          </p:nvPr>
        </p:nvSpPr>
        <p:spPr bwMode="gray">
          <a:xfrm>
            <a:off x="421000" y="6939043"/>
            <a:ext cx="9846458" cy="229968"/>
          </a:xfrm>
        </p:spPr>
        <p:txBody>
          <a:bodyPr anchor="t">
            <a:normAutofit/>
          </a:bodyPr>
          <a:lstStyle>
            <a:lvl1pPr>
              <a:defRPr sz="70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134974741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801975" rtl="0" eaLnBrk="1" fontAlgn="auto" latinLnBrk="0" hangingPunct="1">
              <a:lnSpc>
                <a:spcPct val="110000"/>
              </a:lnSpc>
              <a:spcBef>
                <a:spcPts val="877"/>
              </a:spcBef>
              <a:spcAft>
                <a:spcPts val="526"/>
              </a:spcAft>
              <a:buClr>
                <a:schemeClr val="tx1"/>
              </a:buClr>
              <a:buSzPct val="80000"/>
              <a:buFontTx/>
              <a:buNone/>
              <a:tabLst/>
              <a:defRPr sz="1228">
                <a:solidFill>
                  <a:schemeClr val="accent6"/>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21000" y="7174275"/>
            <a:ext cx="5237591" cy="273046"/>
          </a:xfrm>
        </p:spPr>
        <p:txBody>
          <a:bodyPr anchor="ctr">
            <a:noAutofit/>
          </a:bodyPr>
          <a:lstStyle>
            <a:lvl1pPr>
              <a:defRPr sz="877"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 name="Subtitle 2"/>
          <p:cNvSpPr>
            <a:spLocks noGrp="1"/>
          </p:cNvSpPr>
          <p:nvPr>
            <p:ph type="subTitle" idx="1"/>
          </p:nvPr>
        </p:nvSpPr>
        <p:spPr bwMode="gray">
          <a:xfrm>
            <a:off x="3"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228" b="0">
                <a:solidFill>
                  <a:schemeClr val="bg1"/>
                </a:solidFill>
                <a:latin typeface="+mj-lt"/>
                <a:cs typeface="Arial" panose="020B0604020202020204" pitchFamily="34" charset="0"/>
              </a:defRPr>
            </a:lvl1pPr>
            <a:lvl2pPr marL="400987" indent="0" algn="ctr">
              <a:buNone/>
              <a:defRPr sz="1754"/>
            </a:lvl2pPr>
            <a:lvl3pPr marL="801975" indent="0" algn="ctr">
              <a:buNone/>
              <a:defRPr sz="1579"/>
            </a:lvl3pPr>
            <a:lvl4pPr marL="1202962" indent="0" algn="ctr">
              <a:buNone/>
              <a:defRPr sz="1403"/>
            </a:lvl4pPr>
            <a:lvl5pPr marL="1603949" indent="0" algn="ctr">
              <a:buNone/>
              <a:defRPr sz="1403"/>
            </a:lvl5pPr>
            <a:lvl6pPr marL="2004936" indent="0" algn="ctr">
              <a:buNone/>
              <a:defRPr sz="1403"/>
            </a:lvl6pPr>
            <a:lvl7pPr marL="2405924" indent="0" algn="ctr">
              <a:buNone/>
              <a:defRPr sz="1403"/>
            </a:lvl7pPr>
            <a:lvl8pPr marL="2806911" indent="0" algn="ctr">
              <a:buNone/>
              <a:defRPr sz="1403"/>
            </a:lvl8pPr>
            <a:lvl9pPr marL="3207898" indent="0" algn="ctr">
              <a:buNone/>
              <a:defRPr sz="1403"/>
            </a:lvl9pPr>
          </a:lstStyle>
          <a:p>
            <a:r>
              <a:rPr lang="en-US" noProof="0"/>
              <a:t>Click to edit Master subtitle style</a:t>
            </a:r>
            <a:endParaRPr lang="en-GB" noProof="0"/>
          </a:p>
        </p:txBody>
      </p:sp>
      <p:sp>
        <p:nvSpPr>
          <p:cNvPr id="35" name="Picture Placeholder 8"/>
          <p:cNvSpPr>
            <a:spLocks noGrp="1"/>
          </p:cNvSpPr>
          <p:nvPr>
            <p:ph type="pic" sz="quarter" idx="22" hasCustomPrompt="1"/>
          </p:nvPr>
        </p:nvSpPr>
        <p:spPr bwMode="gray">
          <a:xfrm>
            <a:off x="6543638"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7">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403"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9"/>
            <a:ext cx="6441300" cy="1233924"/>
          </a:xfrm>
          <a:noFill/>
        </p:spPr>
        <p:txBody>
          <a:bodyPr lIns="360000" tIns="72000" rIns="450000" bIns="180000" anchor="t" anchorCtr="0">
            <a:noAutofit/>
          </a:bodyPr>
          <a:lstStyle>
            <a:lvl1pPr algn="l">
              <a:lnSpc>
                <a:spcPct val="85000"/>
              </a:lnSpc>
              <a:defRPr sz="3684">
                <a:solidFill>
                  <a:srgbClr val="0092CC"/>
                </a:solidFill>
                <a:latin typeface="+mj-lt"/>
              </a:defRPr>
            </a:lvl1pPr>
          </a:lstStyle>
          <a:p>
            <a:r>
              <a:rPr lang="en-GB" noProof="0"/>
              <a:t>Click to edit </a:t>
            </a:r>
            <a:br>
              <a:rPr lang="en-GB" noProof="0"/>
            </a:br>
            <a:r>
              <a:rPr lang="en-GB" noProof="0"/>
              <a:t>Master title style</a:t>
            </a:r>
          </a:p>
        </p:txBody>
      </p:sp>
    </p:spTree>
    <p:extLst>
      <p:ext uri="{BB962C8B-B14F-4D97-AF65-F5344CB8AC3E}">
        <p14:creationId xmlns:p14="http://schemas.microsoft.com/office/powerpoint/2010/main" val="118147687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091602-CC72-A446-AC52-0A07C2AA6A83}" type="datetime1">
              <a:rPr lang="en-CA" smtClean="0"/>
              <a:t>2020-11-09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C6C60-A5AE-4340-A143-546F6747C26D}" type="slidenum">
              <a:rPr lang="en-US" smtClean="0"/>
              <a:t>‹#›</a:t>
            </a:fld>
            <a:endParaRPr lang="en-US"/>
          </a:p>
        </p:txBody>
      </p:sp>
    </p:spTree>
    <p:extLst>
      <p:ext uri="{BB962C8B-B14F-4D97-AF65-F5344CB8AC3E}">
        <p14:creationId xmlns:p14="http://schemas.microsoft.com/office/powerpoint/2010/main" val="50966890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3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1" y="1984584"/>
            <a:ext cx="9851401" cy="4671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Text Placeholder 7"/>
          <p:cNvSpPr>
            <a:spLocks noGrp="1"/>
          </p:cNvSpPr>
          <p:nvPr>
            <p:ph type="body" sz="quarter" idx="13" hasCustomPrompt="1"/>
          </p:nvPr>
        </p:nvSpPr>
        <p:spPr>
          <a:xfrm>
            <a:off x="421426" y="1309829"/>
            <a:ext cx="7157000" cy="318554"/>
          </a:xfrm>
        </p:spPr>
        <p:txBody>
          <a:bodyPr lIns="18000" anchor="ctr">
            <a:normAutofit/>
          </a:bodyPr>
          <a:lstStyle>
            <a:lvl1pPr>
              <a:defRPr sz="1403" b="0">
                <a:solidFill>
                  <a:schemeClr val="tx1"/>
                </a:solidFill>
                <a:latin typeface="+mj-lt"/>
              </a:defRPr>
            </a:lvl1pPr>
          </a:lstStyle>
          <a:p>
            <a:pPr lvl="0"/>
            <a:r>
              <a:rPr lang="en-GB" noProof="0"/>
              <a:t>One line Subtitle (optional)</a:t>
            </a:r>
          </a:p>
        </p:txBody>
      </p:sp>
      <p:sp>
        <p:nvSpPr>
          <p:cNvPr id="6" name="Slide Number Placeholder 5"/>
          <p:cNvSpPr>
            <a:spLocks noGrp="1"/>
          </p:cNvSpPr>
          <p:nvPr>
            <p:ph type="sldNum" sz="quarter" idx="16"/>
          </p:nvPr>
        </p:nvSpPr>
        <p:spPr/>
        <p:txBody>
          <a:bodyPr/>
          <a:lstStyle/>
          <a:p>
            <a:fld id="{A74CE0EA-F3B5-4684-BA10-C594598FDB9C}" type="slidenum">
              <a:rPr lang="en-GB" noProof="0" smtClean="0"/>
              <a:pPr/>
              <a:t>‹#›</a:t>
            </a:fld>
            <a:endParaRPr lang="en-GB" noProof="0"/>
          </a:p>
        </p:txBody>
      </p:sp>
      <p:sp>
        <p:nvSpPr>
          <p:cNvPr id="2" name="Title 1"/>
          <p:cNvSpPr>
            <a:spLocks noGrp="1"/>
          </p:cNvSpPr>
          <p:nvPr>
            <p:ph type="title"/>
          </p:nvPr>
        </p:nvSpPr>
        <p:spPr/>
        <p:txBody>
          <a:bodyPr/>
          <a:lstStyle/>
          <a:p>
            <a:r>
              <a:rPr lang="en-US" noProof="0"/>
              <a:t>Click to edit Master title style</a:t>
            </a:r>
            <a:endParaRPr lang="en-GB" noProof="0"/>
          </a:p>
        </p:txBody>
      </p:sp>
    </p:spTree>
    <p:extLst>
      <p:ext uri="{BB962C8B-B14F-4D97-AF65-F5344CB8AC3E}">
        <p14:creationId xmlns:p14="http://schemas.microsoft.com/office/powerpoint/2010/main" val="3815563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63136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itle and Content white">
  <p:cSld name="1_Title and Content white">
    <p:spTree>
      <p:nvGrpSpPr>
        <p:cNvPr id="1" name="Shape 88"/>
        <p:cNvGrpSpPr/>
        <p:nvPr/>
      </p:nvGrpSpPr>
      <p:grpSpPr>
        <a:xfrm>
          <a:off x="0" y="0"/>
          <a:ext cx="0" cy="0"/>
          <a:chOff x="0" y="0"/>
          <a:chExt cx="0" cy="0"/>
        </a:xfrm>
      </p:grpSpPr>
      <p:sp>
        <p:nvSpPr>
          <p:cNvPr id="89" name="Google Shape;89;p72"/>
          <p:cNvSpPr txBox="1">
            <a:spLocks noGrp="1"/>
          </p:cNvSpPr>
          <p:nvPr>
            <p:ph type="body" idx="1"/>
          </p:nvPr>
        </p:nvSpPr>
        <p:spPr>
          <a:xfrm>
            <a:off x="421001" y="1984584"/>
            <a:ext cx="9851401" cy="4671709"/>
          </a:xfrm>
          <a:prstGeom prst="rect">
            <a:avLst/>
          </a:prstGeom>
          <a:noFill/>
          <a:ln>
            <a:noFill/>
          </a:ln>
        </p:spPr>
        <p:txBody>
          <a:bodyPr spcFirstLastPara="1" wrap="square" lIns="18000" tIns="0" rIns="18000" bIns="0" anchor="t" anchorCtr="0">
            <a:noAutofit/>
          </a:bodyPr>
          <a:lstStyle>
            <a:lvl1pPr marL="400987" lvl="0" indent="-200494" algn="l">
              <a:lnSpc>
                <a:spcPct val="110000"/>
              </a:lnSpc>
              <a:spcBef>
                <a:spcPts val="877"/>
              </a:spcBef>
              <a:spcAft>
                <a:spcPts val="0"/>
              </a:spcAft>
              <a:buSzPts val="1440"/>
              <a:buNone/>
              <a:defRPr/>
            </a:lvl1pPr>
            <a:lvl2pPr marL="801975" lvl="1" indent="-300740" algn="l">
              <a:lnSpc>
                <a:spcPct val="110000"/>
              </a:lnSpc>
              <a:spcBef>
                <a:spcPts val="526"/>
              </a:spcBef>
              <a:spcAft>
                <a:spcPts val="0"/>
              </a:spcAft>
              <a:buSzPts val="1800"/>
              <a:buChar char="•"/>
              <a:defRPr/>
            </a:lvl2pPr>
            <a:lvl3pPr marL="1202962" lvl="2" indent="-300740" algn="l">
              <a:lnSpc>
                <a:spcPct val="110000"/>
              </a:lnSpc>
              <a:spcBef>
                <a:spcPts val="526"/>
              </a:spcBef>
              <a:spcAft>
                <a:spcPts val="0"/>
              </a:spcAft>
              <a:buSzPts val="1800"/>
              <a:buChar char="•"/>
              <a:defRPr/>
            </a:lvl3pPr>
            <a:lvl4pPr marL="1603949" lvl="3" indent="-300740" algn="l">
              <a:lnSpc>
                <a:spcPct val="110000"/>
              </a:lnSpc>
              <a:spcBef>
                <a:spcPts val="526"/>
              </a:spcBef>
              <a:spcAft>
                <a:spcPts val="0"/>
              </a:spcAft>
              <a:buSzPts val="1800"/>
              <a:buChar char="•"/>
              <a:defRPr/>
            </a:lvl4pPr>
            <a:lvl5pPr marL="2004936" lvl="4" indent="-300740" algn="l">
              <a:lnSpc>
                <a:spcPct val="110000"/>
              </a:lnSpc>
              <a:spcBef>
                <a:spcPts val="526"/>
              </a:spcBef>
              <a:spcAft>
                <a:spcPts val="0"/>
              </a:spcAft>
              <a:buSzPts val="1800"/>
              <a:buChar char="•"/>
              <a:defRPr/>
            </a:lvl5pPr>
            <a:lvl6pPr marL="2405924" lvl="5" indent="-300740" algn="l">
              <a:lnSpc>
                <a:spcPct val="90000"/>
              </a:lnSpc>
              <a:spcBef>
                <a:spcPts val="526"/>
              </a:spcBef>
              <a:spcAft>
                <a:spcPts val="0"/>
              </a:spcAft>
              <a:buClr>
                <a:schemeClr val="dk1"/>
              </a:buClr>
              <a:buSzPts val="1800"/>
              <a:buChar char="•"/>
              <a:defRPr/>
            </a:lvl6pPr>
            <a:lvl7pPr marL="2806911" lvl="6" indent="-300740" algn="l">
              <a:lnSpc>
                <a:spcPct val="90000"/>
              </a:lnSpc>
              <a:spcBef>
                <a:spcPts val="439"/>
              </a:spcBef>
              <a:spcAft>
                <a:spcPts val="0"/>
              </a:spcAft>
              <a:buClr>
                <a:schemeClr val="dk1"/>
              </a:buClr>
              <a:buSzPts val="1800"/>
              <a:buChar char="•"/>
              <a:defRPr/>
            </a:lvl7pPr>
            <a:lvl8pPr marL="3207898" lvl="7" indent="-300740" algn="l">
              <a:lnSpc>
                <a:spcPct val="90000"/>
              </a:lnSpc>
              <a:spcBef>
                <a:spcPts val="439"/>
              </a:spcBef>
              <a:spcAft>
                <a:spcPts val="0"/>
              </a:spcAft>
              <a:buClr>
                <a:schemeClr val="dk1"/>
              </a:buClr>
              <a:buSzPts val="1800"/>
              <a:buChar char="•"/>
              <a:defRPr/>
            </a:lvl8pPr>
            <a:lvl9pPr marL="3608885" lvl="8" indent="-300740" algn="l">
              <a:lnSpc>
                <a:spcPct val="90000"/>
              </a:lnSpc>
              <a:spcBef>
                <a:spcPts val="439"/>
              </a:spcBef>
              <a:spcAft>
                <a:spcPts val="0"/>
              </a:spcAft>
              <a:buClr>
                <a:schemeClr val="dk1"/>
              </a:buClr>
              <a:buSzPts val="1800"/>
              <a:buChar char="•"/>
              <a:defRPr/>
            </a:lvl9pPr>
          </a:lstStyle>
          <a:p>
            <a:endParaRPr/>
          </a:p>
        </p:txBody>
      </p:sp>
      <p:sp>
        <p:nvSpPr>
          <p:cNvPr id="90" name="Google Shape;90;p72"/>
          <p:cNvSpPr txBox="1">
            <a:spLocks noGrp="1"/>
          </p:cNvSpPr>
          <p:nvPr>
            <p:ph type="body" idx="2"/>
          </p:nvPr>
        </p:nvSpPr>
        <p:spPr>
          <a:xfrm>
            <a:off x="421426" y="1309829"/>
            <a:ext cx="7157000" cy="318554"/>
          </a:xfrm>
          <a:prstGeom prst="rect">
            <a:avLst/>
          </a:prstGeom>
          <a:noFill/>
          <a:ln>
            <a:noFill/>
          </a:ln>
        </p:spPr>
        <p:txBody>
          <a:bodyPr spcFirstLastPara="1" wrap="square" lIns="18000" tIns="0" rIns="18000" bIns="0" anchor="ctr" anchorCtr="0">
            <a:normAutofit/>
          </a:bodyPr>
          <a:lstStyle>
            <a:lvl1pPr marL="400987" lvl="0" indent="-200494" algn="l">
              <a:lnSpc>
                <a:spcPct val="110000"/>
              </a:lnSpc>
              <a:spcBef>
                <a:spcPts val="877"/>
              </a:spcBef>
              <a:spcAft>
                <a:spcPts val="0"/>
              </a:spcAft>
              <a:buSzPts val="1280"/>
              <a:buFont typeface="Arial"/>
              <a:buNone/>
              <a:defRPr sz="1403" b="0">
                <a:solidFill>
                  <a:schemeClr val="dk1"/>
                </a:solidFill>
                <a:latin typeface="Arial"/>
                <a:ea typeface="Arial"/>
                <a:cs typeface="Arial"/>
                <a:sym typeface="Arial"/>
              </a:defRPr>
            </a:lvl1pPr>
            <a:lvl2pPr marL="801975" lvl="1" indent="-300740" algn="l">
              <a:lnSpc>
                <a:spcPct val="110000"/>
              </a:lnSpc>
              <a:spcBef>
                <a:spcPts val="526"/>
              </a:spcBef>
              <a:spcAft>
                <a:spcPts val="0"/>
              </a:spcAft>
              <a:buSzPts val="1800"/>
              <a:buChar char="•"/>
              <a:defRPr/>
            </a:lvl2pPr>
            <a:lvl3pPr marL="1202962" lvl="2" indent="-300740" algn="l">
              <a:lnSpc>
                <a:spcPct val="110000"/>
              </a:lnSpc>
              <a:spcBef>
                <a:spcPts val="526"/>
              </a:spcBef>
              <a:spcAft>
                <a:spcPts val="0"/>
              </a:spcAft>
              <a:buSzPts val="1800"/>
              <a:buChar char="•"/>
              <a:defRPr/>
            </a:lvl3pPr>
            <a:lvl4pPr marL="1603949" lvl="3" indent="-300740" algn="l">
              <a:lnSpc>
                <a:spcPct val="110000"/>
              </a:lnSpc>
              <a:spcBef>
                <a:spcPts val="526"/>
              </a:spcBef>
              <a:spcAft>
                <a:spcPts val="0"/>
              </a:spcAft>
              <a:buSzPts val="1800"/>
              <a:buChar char="•"/>
              <a:defRPr/>
            </a:lvl4pPr>
            <a:lvl5pPr marL="2004936" lvl="4" indent="-300740" algn="l">
              <a:lnSpc>
                <a:spcPct val="110000"/>
              </a:lnSpc>
              <a:spcBef>
                <a:spcPts val="526"/>
              </a:spcBef>
              <a:spcAft>
                <a:spcPts val="0"/>
              </a:spcAft>
              <a:buSzPts val="1800"/>
              <a:buChar char="•"/>
              <a:defRPr/>
            </a:lvl5pPr>
            <a:lvl6pPr marL="2405924" lvl="5" indent="-300740" algn="l">
              <a:lnSpc>
                <a:spcPct val="90000"/>
              </a:lnSpc>
              <a:spcBef>
                <a:spcPts val="526"/>
              </a:spcBef>
              <a:spcAft>
                <a:spcPts val="0"/>
              </a:spcAft>
              <a:buClr>
                <a:schemeClr val="dk1"/>
              </a:buClr>
              <a:buSzPts val="1800"/>
              <a:buChar char="•"/>
              <a:defRPr/>
            </a:lvl6pPr>
            <a:lvl7pPr marL="2806911" lvl="6" indent="-300740" algn="l">
              <a:lnSpc>
                <a:spcPct val="90000"/>
              </a:lnSpc>
              <a:spcBef>
                <a:spcPts val="439"/>
              </a:spcBef>
              <a:spcAft>
                <a:spcPts val="0"/>
              </a:spcAft>
              <a:buClr>
                <a:schemeClr val="dk1"/>
              </a:buClr>
              <a:buSzPts val="1800"/>
              <a:buChar char="•"/>
              <a:defRPr/>
            </a:lvl7pPr>
            <a:lvl8pPr marL="3207898" lvl="7" indent="-300740" algn="l">
              <a:lnSpc>
                <a:spcPct val="90000"/>
              </a:lnSpc>
              <a:spcBef>
                <a:spcPts val="439"/>
              </a:spcBef>
              <a:spcAft>
                <a:spcPts val="0"/>
              </a:spcAft>
              <a:buClr>
                <a:schemeClr val="dk1"/>
              </a:buClr>
              <a:buSzPts val="1800"/>
              <a:buChar char="•"/>
              <a:defRPr/>
            </a:lvl8pPr>
            <a:lvl9pPr marL="3608885" lvl="8" indent="-300740" algn="l">
              <a:lnSpc>
                <a:spcPct val="90000"/>
              </a:lnSpc>
              <a:spcBef>
                <a:spcPts val="439"/>
              </a:spcBef>
              <a:spcAft>
                <a:spcPts val="0"/>
              </a:spcAft>
              <a:buClr>
                <a:schemeClr val="dk1"/>
              </a:buClr>
              <a:buSzPts val="1800"/>
              <a:buChar char="•"/>
              <a:defRPr/>
            </a:lvl9pPr>
          </a:lstStyle>
          <a:p>
            <a:endParaRPr/>
          </a:p>
        </p:txBody>
      </p:sp>
      <p:sp>
        <p:nvSpPr>
          <p:cNvPr id="91" name="Google Shape;91;p72"/>
          <p:cNvSpPr txBox="1">
            <a:spLocks noGrp="1"/>
          </p:cNvSpPr>
          <p:nvPr>
            <p:ph type="sldNum" idx="12"/>
          </p:nvPr>
        </p:nvSpPr>
        <p:spPr>
          <a:xfrm>
            <a:off x="10013164" y="7263805"/>
            <a:ext cx="254293" cy="198458"/>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a:spcAft>
                <a:spcPts val="0"/>
              </a:spcAft>
            </a:pPr>
            <a:fld id="{00000000-1234-1234-1234-123412341234}" type="slidenum">
              <a:rPr lang="en-US" smtClean="0"/>
              <a:pPr>
                <a:spcAft>
                  <a:spcPts val="0"/>
                </a:spcAft>
              </a:pPr>
              <a:t>‹#›</a:t>
            </a:fld>
            <a:endParaRPr lang="en-US"/>
          </a:p>
        </p:txBody>
      </p:sp>
      <p:sp>
        <p:nvSpPr>
          <p:cNvPr id="92" name="Google Shape;92;p72"/>
          <p:cNvSpPr txBox="1">
            <a:spLocks noGrp="1"/>
          </p:cNvSpPr>
          <p:nvPr>
            <p:ph type="body" idx="3"/>
          </p:nvPr>
        </p:nvSpPr>
        <p:spPr>
          <a:xfrm>
            <a:off x="421000" y="6939043"/>
            <a:ext cx="9846458" cy="229968"/>
          </a:xfrm>
          <a:prstGeom prst="rect">
            <a:avLst/>
          </a:prstGeom>
          <a:noFill/>
          <a:ln>
            <a:noFill/>
          </a:ln>
        </p:spPr>
        <p:txBody>
          <a:bodyPr spcFirstLastPara="1" wrap="square" lIns="18000" tIns="0" rIns="18000" bIns="0" anchor="t" anchorCtr="0">
            <a:normAutofit/>
          </a:bodyPr>
          <a:lstStyle>
            <a:lvl1pPr marL="400987" lvl="0" indent="-200494" algn="l">
              <a:lnSpc>
                <a:spcPct val="100000"/>
              </a:lnSpc>
              <a:spcBef>
                <a:spcPts val="0"/>
              </a:spcBef>
              <a:spcAft>
                <a:spcPts val="0"/>
              </a:spcAft>
              <a:buSzPts val="640"/>
              <a:buFont typeface="Arial"/>
              <a:buNone/>
              <a:defRPr sz="702" b="0">
                <a:solidFill>
                  <a:schemeClr val="dk1"/>
                </a:solidFill>
                <a:latin typeface="Arial"/>
                <a:ea typeface="Arial"/>
                <a:cs typeface="Arial"/>
                <a:sym typeface="Arial"/>
              </a:defRPr>
            </a:lvl1pPr>
            <a:lvl2pPr marL="801975" lvl="1" indent="-300740" algn="l">
              <a:lnSpc>
                <a:spcPct val="110000"/>
              </a:lnSpc>
              <a:spcBef>
                <a:spcPts val="439"/>
              </a:spcBef>
              <a:spcAft>
                <a:spcPts val="0"/>
              </a:spcAft>
              <a:buSzPts val="1800"/>
              <a:buChar char="•"/>
              <a:defRPr/>
            </a:lvl2pPr>
            <a:lvl3pPr marL="1202962" lvl="2" indent="-300740" algn="l">
              <a:lnSpc>
                <a:spcPct val="110000"/>
              </a:lnSpc>
              <a:spcBef>
                <a:spcPts val="526"/>
              </a:spcBef>
              <a:spcAft>
                <a:spcPts val="0"/>
              </a:spcAft>
              <a:buSzPts val="1800"/>
              <a:buChar char="•"/>
              <a:defRPr/>
            </a:lvl3pPr>
            <a:lvl4pPr marL="1603949" lvl="3" indent="-300740" algn="l">
              <a:lnSpc>
                <a:spcPct val="110000"/>
              </a:lnSpc>
              <a:spcBef>
                <a:spcPts val="526"/>
              </a:spcBef>
              <a:spcAft>
                <a:spcPts val="0"/>
              </a:spcAft>
              <a:buSzPts val="1800"/>
              <a:buChar char="•"/>
              <a:defRPr/>
            </a:lvl4pPr>
            <a:lvl5pPr marL="2004936" lvl="4" indent="-300740" algn="l">
              <a:lnSpc>
                <a:spcPct val="110000"/>
              </a:lnSpc>
              <a:spcBef>
                <a:spcPts val="526"/>
              </a:spcBef>
              <a:spcAft>
                <a:spcPts val="0"/>
              </a:spcAft>
              <a:buSzPts val="1800"/>
              <a:buChar char="•"/>
              <a:defRPr/>
            </a:lvl5pPr>
            <a:lvl6pPr marL="2405924" lvl="5" indent="-300740" algn="l">
              <a:lnSpc>
                <a:spcPct val="90000"/>
              </a:lnSpc>
              <a:spcBef>
                <a:spcPts val="526"/>
              </a:spcBef>
              <a:spcAft>
                <a:spcPts val="0"/>
              </a:spcAft>
              <a:buClr>
                <a:schemeClr val="dk1"/>
              </a:buClr>
              <a:buSzPts val="1800"/>
              <a:buChar char="•"/>
              <a:defRPr/>
            </a:lvl6pPr>
            <a:lvl7pPr marL="2806911" lvl="6" indent="-300740" algn="l">
              <a:lnSpc>
                <a:spcPct val="90000"/>
              </a:lnSpc>
              <a:spcBef>
                <a:spcPts val="439"/>
              </a:spcBef>
              <a:spcAft>
                <a:spcPts val="0"/>
              </a:spcAft>
              <a:buClr>
                <a:schemeClr val="dk1"/>
              </a:buClr>
              <a:buSzPts val="1800"/>
              <a:buChar char="•"/>
              <a:defRPr/>
            </a:lvl7pPr>
            <a:lvl8pPr marL="3207898" lvl="7" indent="-300740" algn="l">
              <a:lnSpc>
                <a:spcPct val="90000"/>
              </a:lnSpc>
              <a:spcBef>
                <a:spcPts val="439"/>
              </a:spcBef>
              <a:spcAft>
                <a:spcPts val="0"/>
              </a:spcAft>
              <a:buClr>
                <a:schemeClr val="dk1"/>
              </a:buClr>
              <a:buSzPts val="1800"/>
              <a:buChar char="•"/>
              <a:defRPr/>
            </a:lvl8pPr>
            <a:lvl9pPr marL="3608885" lvl="8" indent="-300740" algn="l">
              <a:lnSpc>
                <a:spcPct val="90000"/>
              </a:lnSpc>
              <a:spcBef>
                <a:spcPts val="439"/>
              </a:spcBef>
              <a:spcAft>
                <a:spcPts val="0"/>
              </a:spcAft>
              <a:buClr>
                <a:schemeClr val="dk1"/>
              </a:buClr>
              <a:buSzPts val="1800"/>
              <a:buChar char="•"/>
              <a:defRPr/>
            </a:lvl9pPr>
          </a:lstStyle>
          <a:p>
            <a:endParaRPr/>
          </a:p>
        </p:txBody>
      </p:sp>
      <p:sp>
        <p:nvSpPr>
          <p:cNvPr id="93" name="Google Shape;93;p72"/>
          <p:cNvSpPr txBox="1">
            <a:spLocks noGrp="1"/>
          </p:cNvSpPr>
          <p:nvPr>
            <p:ph type="title"/>
          </p:nvPr>
        </p:nvSpPr>
        <p:spPr>
          <a:xfrm>
            <a:off x="420999" y="405317"/>
            <a:ext cx="7157000" cy="793833"/>
          </a:xfrm>
          <a:prstGeom prst="rect">
            <a:avLst/>
          </a:prstGeom>
          <a:noFill/>
          <a:ln>
            <a:noFill/>
          </a:ln>
        </p:spPr>
        <p:txBody>
          <a:bodyPr spcFirstLastPara="1" wrap="square" lIns="18000" tIns="0" rIns="360000" bIns="0" anchor="b" anchorCtr="0">
            <a:noAutofit/>
          </a:bodyPr>
          <a:lstStyle>
            <a:lvl1pPr lvl="0" algn="l">
              <a:lnSpc>
                <a:spcPct val="90000"/>
              </a:lnSpc>
              <a:spcBef>
                <a:spcPts val="0"/>
              </a:spcBef>
              <a:spcAft>
                <a:spcPts val="0"/>
              </a:spcAft>
              <a:buClr>
                <a:srgbClr val="0092C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52494499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4E1C37-3855-430C-B1FD-B640FC2A9128}"/>
              </a:ext>
            </a:extLst>
          </p:cNvPr>
          <p:cNvSpPr>
            <a:spLocks noGrp="1"/>
          </p:cNvSpPr>
          <p:nvPr>
            <p:ph type="dt" sz="half" idx="10"/>
          </p:nvPr>
        </p:nvSpPr>
        <p:spPr/>
        <p:txBody>
          <a:bodyPr/>
          <a:lstStyle/>
          <a:p>
            <a:fld id="{CCDF0286-A776-49AA-A252-A3CB5BA026A2}" type="datetimeFigureOut">
              <a:rPr lang="en-GB" smtClean="0"/>
              <a:t>09/11/2020</a:t>
            </a:fld>
            <a:endParaRPr lang="en-GB"/>
          </a:p>
        </p:txBody>
      </p:sp>
      <p:sp>
        <p:nvSpPr>
          <p:cNvPr id="3" name="Footer Placeholder 2">
            <a:extLst>
              <a:ext uri="{FF2B5EF4-FFF2-40B4-BE49-F238E27FC236}">
                <a16:creationId xmlns:a16="http://schemas.microsoft.com/office/drawing/2014/main" id="{9C73F739-485D-4CAB-A363-BC3FA5FB98C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750350-572C-4DAB-AEF4-01C5A5A547DA}"/>
              </a:ext>
            </a:extLst>
          </p:cNvPr>
          <p:cNvSpPr>
            <a:spLocks noGrp="1"/>
          </p:cNvSpPr>
          <p:nvPr>
            <p:ph type="sldNum" sz="quarter" idx="12"/>
          </p:nvPr>
        </p:nvSpPr>
        <p:spPr/>
        <p:txBody>
          <a:bodyPr/>
          <a:lstStyle/>
          <a:p>
            <a:fld id="{96E4EE2E-92DE-4F18-BD40-0220FC384740}" type="slidenum">
              <a:rPr lang="en-GB" smtClean="0"/>
              <a:t>‹#›</a:t>
            </a:fld>
            <a:endParaRPr lang="en-GB"/>
          </a:p>
        </p:txBody>
      </p:sp>
    </p:spTree>
    <p:extLst>
      <p:ext uri="{BB962C8B-B14F-4D97-AF65-F5344CB8AC3E}">
        <p14:creationId xmlns:p14="http://schemas.microsoft.com/office/powerpoint/2010/main" val="6787587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8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4670" y="302802"/>
            <a:ext cx="9624060" cy="1260211"/>
          </a:xfrm>
          <a:prstGeom prst="rect">
            <a:avLst/>
          </a:prstGeom>
        </p:spPr>
        <p:txBody>
          <a:bodyPr anchor="b" anchorCtr="0"/>
          <a:lstStyle>
            <a:lvl1pPr algn="l">
              <a:lnSpc>
                <a:spcPts val="3508"/>
              </a:lnSpc>
              <a:defRPr sz="3625" b="1" baseline="0">
                <a:solidFill>
                  <a:schemeClr val="tx2"/>
                </a:solidFill>
                <a:effectLst/>
                <a:latin typeface="+mj-lt"/>
              </a:defRPr>
            </a:lvl1pPr>
          </a:lstStyle>
          <a:p>
            <a:r>
              <a:rPr lang="en-US" dirty="0"/>
              <a:t>Bottom band: NCEZID</a:t>
            </a:r>
          </a:p>
        </p:txBody>
      </p:sp>
      <p:sp>
        <p:nvSpPr>
          <p:cNvPr id="7" name="Text Placeholder 7"/>
          <p:cNvSpPr>
            <a:spLocks noGrp="1"/>
          </p:cNvSpPr>
          <p:nvPr>
            <p:ph type="body" sz="quarter" idx="10" hasCustomPrompt="1"/>
          </p:nvPr>
        </p:nvSpPr>
        <p:spPr>
          <a:xfrm>
            <a:off x="534670" y="1703618"/>
            <a:ext cx="9624060" cy="4912488"/>
          </a:xfrm>
        </p:spPr>
        <p:txBody>
          <a:bodyPr/>
          <a:lstStyle>
            <a:lvl1pPr marL="0" indent="0">
              <a:buClr>
                <a:srgbClr val="E25423"/>
              </a:buClr>
              <a:buFont typeface="Wingdings" panose="05000000000000000000" pitchFamily="2" charset="2"/>
              <a:buNone/>
              <a:defRPr sz="2339" baseline="0">
                <a:solidFill>
                  <a:srgbClr val="09164D"/>
                </a:solidFill>
                <a:latin typeface="Arial" panose="020B0604020202020204" pitchFamily="34" charset="0"/>
              </a:defRPr>
            </a:lvl1pPr>
            <a:lvl2pPr>
              <a:buClr>
                <a:srgbClr val="8D8B00"/>
              </a:buClr>
              <a:defRPr sz="2339" baseline="0">
                <a:solidFill>
                  <a:srgbClr val="09164D"/>
                </a:solidFill>
                <a:latin typeface="Arial" panose="020B0604020202020204" pitchFamily="34" charset="0"/>
              </a:defRPr>
            </a:lvl2pPr>
            <a:lvl3pPr>
              <a:buClr>
                <a:srgbClr val="09164D"/>
              </a:buClr>
              <a:defRPr sz="2339" baseline="0">
                <a:solidFill>
                  <a:srgbClr val="09164D"/>
                </a:solidFill>
                <a:latin typeface="Arial" panose="020B0604020202020204" pitchFamily="34" charset="0"/>
              </a:defRPr>
            </a:lvl3pPr>
            <a:lvl4pPr>
              <a:defRPr sz="2339">
                <a:solidFill>
                  <a:schemeClr val="accent4">
                    <a:lumMod val="75000"/>
                  </a:schemeClr>
                </a:solidFill>
              </a:defRPr>
            </a:lvl4pPr>
            <a:lvl5pPr>
              <a:defRPr sz="2339">
                <a:solidFill>
                  <a:schemeClr val="accent4">
                    <a:lumMod val="75000"/>
                  </a:schemeClr>
                </a:solidFill>
              </a:defRPr>
            </a:lvl5pPr>
          </a:lstStyle>
          <a:p>
            <a:pPr lvl="0"/>
            <a:r>
              <a:rPr lang="en-US" dirty="0"/>
              <a:t>Click to edit Master text styles</a:t>
            </a:r>
          </a:p>
          <a:p>
            <a:pPr lvl="2"/>
            <a:r>
              <a:rPr lang="en-US" dirty="0"/>
              <a:t>Third level</a:t>
            </a:r>
          </a:p>
        </p:txBody>
      </p:sp>
    </p:spTree>
    <p:extLst>
      <p:ext uri="{BB962C8B-B14F-4D97-AF65-F5344CB8AC3E}">
        <p14:creationId xmlns:p14="http://schemas.microsoft.com/office/powerpoint/2010/main" val="721451837"/>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1237457"/>
            <a:ext cx="9089390" cy="2632440"/>
          </a:xfrm>
        </p:spPr>
        <p:txBody>
          <a:bodyPr anchor="b"/>
          <a:lstStyle>
            <a:lvl1pPr algn="ctr">
              <a:defRPr sz="6615"/>
            </a:lvl1pPr>
          </a:lstStyle>
          <a:p>
            <a:r>
              <a:rPr lang="en-US"/>
              <a:t>Click to edit Master title style</a:t>
            </a:r>
            <a:endParaRPr lang="en-US" dirty="0"/>
          </a:p>
        </p:txBody>
      </p:sp>
      <p:sp>
        <p:nvSpPr>
          <p:cNvPr id="3" name="Subtitle 2"/>
          <p:cNvSpPr>
            <a:spLocks noGrp="1"/>
          </p:cNvSpPr>
          <p:nvPr>
            <p:ph type="subTitle" idx="1"/>
          </p:nvPr>
        </p:nvSpPr>
        <p:spPr>
          <a:xfrm>
            <a:off x="1336675" y="3971414"/>
            <a:ext cx="8020050" cy="1825554"/>
          </a:xfrm>
        </p:spPr>
        <p:txBody>
          <a:bodyPr/>
          <a:lstStyle>
            <a:lvl1pPr marL="0" indent="0" algn="ctr">
              <a:buNone/>
              <a:defRPr sz="2646"/>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68C45A-27EB-496E-8041-5AE3DE795C5A}"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46344616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68C45A-27EB-496E-8041-5AE3DE795C5A}"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338142979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602" y="1885067"/>
            <a:ext cx="9223058" cy="3145275"/>
          </a:xfrm>
        </p:spPr>
        <p:txBody>
          <a:bodyPr anchor="b"/>
          <a:lstStyle>
            <a:lvl1pPr>
              <a:defRPr sz="6615"/>
            </a:lvl1pPr>
          </a:lstStyle>
          <a:p>
            <a:r>
              <a:rPr lang="en-US"/>
              <a:t>Click to edit Master title style</a:t>
            </a:r>
            <a:endParaRPr lang="en-US" dirty="0"/>
          </a:p>
        </p:txBody>
      </p:sp>
      <p:sp>
        <p:nvSpPr>
          <p:cNvPr id="3" name="Text Placeholder 2"/>
          <p:cNvSpPr>
            <a:spLocks noGrp="1"/>
          </p:cNvSpPr>
          <p:nvPr>
            <p:ph type="body" idx="1"/>
          </p:nvPr>
        </p:nvSpPr>
        <p:spPr>
          <a:xfrm>
            <a:off x="729602" y="5060097"/>
            <a:ext cx="9223058" cy="1654026"/>
          </a:xfrm>
        </p:spPr>
        <p:txBody>
          <a:bodyPr/>
          <a:lstStyle>
            <a:lvl1pPr marL="0" indent="0">
              <a:buNone/>
              <a:defRPr sz="2646">
                <a:solidFill>
                  <a:schemeClr val="tx1"/>
                </a:solidFill>
              </a:defRPr>
            </a:lvl1pPr>
            <a:lvl2pPr marL="504063" indent="0">
              <a:buNone/>
              <a:defRPr sz="2205">
                <a:solidFill>
                  <a:schemeClr val="tx1">
                    <a:tint val="75000"/>
                  </a:schemeClr>
                </a:solidFill>
              </a:defRPr>
            </a:lvl2pPr>
            <a:lvl3pPr marL="1008126" indent="0">
              <a:buNone/>
              <a:defRPr sz="1985">
                <a:solidFill>
                  <a:schemeClr val="tx1">
                    <a:tint val="75000"/>
                  </a:schemeClr>
                </a:solidFill>
              </a:defRPr>
            </a:lvl3pPr>
            <a:lvl4pPr marL="1512189" indent="0">
              <a:buNone/>
              <a:defRPr sz="1764">
                <a:solidFill>
                  <a:schemeClr val="tx1">
                    <a:tint val="75000"/>
                  </a:schemeClr>
                </a:solidFill>
              </a:defRPr>
            </a:lvl4pPr>
            <a:lvl5pPr marL="2016252" indent="0">
              <a:buNone/>
              <a:defRPr sz="1764">
                <a:solidFill>
                  <a:schemeClr val="tx1">
                    <a:tint val="75000"/>
                  </a:schemeClr>
                </a:solidFill>
              </a:defRPr>
            </a:lvl5pPr>
            <a:lvl6pPr marL="2520315" indent="0">
              <a:buNone/>
              <a:defRPr sz="1764">
                <a:solidFill>
                  <a:schemeClr val="tx1">
                    <a:tint val="75000"/>
                  </a:schemeClr>
                </a:solidFill>
              </a:defRPr>
            </a:lvl6pPr>
            <a:lvl7pPr marL="3024378" indent="0">
              <a:buNone/>
              <a:defRPr sz="1764">
                <a:solidFill>
                  <a:schemeClr val="tx1">
                    <a:tint val="75000"/>
                  </a:schemeClr>
                </a:solidFill>
              </a:defRPr>
            </a:lvl7pPr>
            <a:lvl8pPr marL="3528441" indent="0">
              <a:buNone/>
              <a:defRPr sz="1764">
                <a:solidFill>
                  <a:schemeClr val="tx1">
                    <a:tint val="75000"/>
                  </a:schemeClr>
                </a:solidFill>
              </a:defRPr>
            </a:lvl8pPr>
            <a:lvl9pPr marL="4032504" indent="0">
              <a:buNone/>
              <a:defRPr sz="176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68C45A-27EB-496E-8041-5AE3DE795C5A}"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313320202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171" y="2012836"/>
            <a:ext cx="4544695" cy="4797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413534" y="2012836"/>
            <a:ext cx="4544695" cy="4797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68C45A-27EB-496E-8041-5AE3DE795C5A}"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265916786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564" y="402569"/>
            <a:ext cx="9223058" cy="1461495"/>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6565" y="1853560"/>
            <a:ext cx="4523809"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en-US"/>
              <a:t>Click to edit Master text styles</a:t>
            </a:r>
          </a:p>
        </p:txBody>
      </p:sp>
      <p:sp>
        <p:nvSpPr>
          <p:cNvPr id="4" name="Content Placeholder 3"/>
          <p:cNvSpPr>
            <a:spLocks noGrp="1"/>
          </p:cNvSpPr>
          <p:nvPr>
            <p:ph sz="half" idx="2"/>
          </p:nvPr>
        </p:nvSpPr>
        <p:spPr>
          <a:xfrm>
            <a:off x="736565" y="2761961"/>
            <a:ext cx="4523809" cy="40624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413534" y="1853560"/>
            <a:ext cx="4546088"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13534" y="2761961"/>
            <a:ext cx="4546088" cy="40624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68C45A-27EB-496E-8041-5AE3DE795C5A}" type="datetimeFigureOut">
              <a:rPr lang="en-GB" smtClean="0"/>
              <a:t>09/11/2020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161101837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68C45A-27EB-496E-8041-5AE3DE795C5A}" type="datetimeFigureOut">
              <a:rPr lang="en-GB" smtClean="0"/>
              <a:t>09/11/2020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278079675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68C45A-27EB-496E-8041-5AE3DE795C5A}" type="datetimeFigureOut">
              <a:rPr lang="en-GB" smtClean="0"/>
              <a:t>09/11/2020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17605384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1543" anchor="ctr">
            <a:normAutofit/>
          </a:bodyP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9268" tIns="81853" rIns="511601" bIns="204632"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5" y="4941616"/>
            <a:ext cx="10693399" cy="1825817"/>
          </a:xfrm>
          <a:solidFill>
            <a:schemeClr val="tx2"/>
          </a:solidFill>
        </p:spPr>
        <p:txBody>
          <a:bodyPr lIns="409268" tIns="409268" rIns="409268" bIns="94134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19783" indent="0" algn="ctr">
              <a:buNone/>
              <a:defRPr sz="2300"/>
            </a:lvl2pPr>
            <a:lvl3pPr marL="1039564" indent="0" algn="ctr">
              <a:buNone/>
              <a:defRPr sz="2100"/>
            </a:lvl3pPr>
            <a:lvl4pPr marL="1559348" indent="0" algn="ctr">
              <a:buNone/>
              <a:defRPr sz="1800"/>
            </a:lvl4pPr>
            <a:lvl5pPr marL="2079131" indent="0" algn="ctr">
              <a:buNone/>
              <a:defRPr sz="1800"/>
            </a:lvl5pPr>
            <a:lvl6pPr marL="2598910" indent="0" algn="ctr">
              <a:buNone/>
              <a:defRPr sz="1800"/>
            </a:lvl6pPr>
            <a:lvl7pPr marL="3118694" indent="0" algn="ctr">
              <a:buNone/>
              <a:defRPr sz="1800"/>
            </a:lvl7pPr>
            <a:lvl8pPr marL="3638477" indent="0" algn="ctr">
              <a:buNone/>
              <a:defRPr sz="1800"/>
            </a:lvl8pPr>
            <a:lvl9pPr marL="4158258"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316">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52864010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4" y="504084"/>
            <a:ext cx="3448900" cy="1764295"/>
          </a:xfrm>
        </p:spPr>
        <p:txBody>
          <a:bodyPr anchor="b"/>
          <a:lstStyle>
            <a:lvl1pPr>
              <a:defRPr sz="3528"/>
            </a:lvl1pPr>
          </a:lstStyle>
          <a:p>
            <a:r>
              <a:rPr lang="en-US"/>
              <a:t>Click to edit Master title style</a:t>
            </a:r>
            <a:endParaRPr lang="en-US" dirty="0"/>
          </a:p>
        </p:txBody>
      </p:sp>
      <p:sp>
        <p:nvSpPr>
          <p:cNvPr id="3" name="Content Placeholder 2"/>
          <p:cNvSpPr>
            <a:spLocks noGrp="1"/>
          </p:cNvSpPr>
          <p:nvPr>
            <p:ph idx="1"/>
          </p:nvPr>
        </p:nvSpPr>
        <p:spPr>
          <a:xfrm>
            <a:off x="4546088" y="1088683"/>
            <a:ext cx="5413534" cy="5373398"/>
          </a:xfrm>
        </p:spPr>
        <p:txBody>
          <a:bodyPr/>
          <a:lstStyle>
            <a:lvl1pPr>
              <a:defRPr sz="3528"/>
            </a:lvl1pPr>
            <a:lvl2pPr>
              <a:defRPr sz="3087"/>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36564" y="2268379"/>
            <a:ext cx="3448900"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en-US"/>
              <a:t>Click to edit Master text styles</a:t>
            </a:r>
          </a:p>
        </p:txBody>
      </p:sp>
      <p:sp>
        <p:nvSpPr>
          <p:cNvPr id="5" name="Date Placeholder 4"/>
          <p:cNvSpPr>
            <a:spLocks noGrp="1"/>
          </p:cNvSpPr>
          <p:nvPr>
            <p:ph type="dt" sz="half" idx="10"/>
          </p:nvPr>
        </p:nvSpPr>
        <p:spPr/>
        <p:txBody>
          <a:bodyPr/>
          <a:lstStyle/>
          <a:p>
            <a:fld id="{3B68C45A-27EB-496E-8041-5AE3DE795C5A}"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121545081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4" y="504084"/>
            <a:ext cx="3448900" cy="1764295"/>
          </a:xfrm>
        </p:spPr>
        <p:txBody>
          <a:bodyPr anchor="b"/>
          <a:lstStyle>
            <a:lvl1pPr>
              <a:defRPr sz="3528"/>
            </a:lvl1pPr>
          </a:lstStyle>
          <a:p>
            <a:r>
              <a:rPr lang="en-US"/>
              <a:t>Click to edit Master title style</a:t>
            </a:r>
            <a:endParaRPr lang="en-US" dirty="0"/>
          </a:p>
        </p:txBody>
      </p:sp>
      <p:sp>
        <p:nvSpPr>
          <p:cNvPr id="3" name="Picture Placeholder 2"/>
          <p:cNvSpPr>
            <a:spLocks noGrp="1" noChangeAspect="1"/>
          </p:cNvSpPr>
          <p:nvPr>
            <p:ph type="pic" idx="1"/>
          </p:nvPr>
        </p:nvSpPr>
        <p:spPr>
          <a:xfrm>
            <a:off x="4546088" y="1088683"/>
            <a:ext cx="5413534" cy="5373398"/>
          </a:xfrm>
        </p:spPr>
        <p:txBody>
          <a:bodyPr anchor="t"/>
          <a:lstStyle>
            <a:lvl1pPr marL="0" indent="0">
              <a:buNone/>
              <a:defRPr sz="3528"/>
            </a:lvl1pPr>
            <a:lvl2pPr marL="504063" indent="0">
              <a:buNone/>
              <a:defRPr sz="3087"/>
            </a:lvl2pPr>
            <a:lvl3pPr marL="1008126" indent="0">
              <a:buNone/>
              <a:defRPr sz="2646"/>
            </a:lvl3pPr>
            <a:lvl4pPr marL="1512189" indent="0">
              <a:buNone/>
              <a:defRPr sz="2205"/>
            </a:lvl4pPr>
            <a:lvl5pPr marL="2016252" indent="0">
              <a:buNone/>
              <a:defRPr sz="2205"/>
            </a:lvl5pPr>
            <a:lvl6pPr marL="2520315" indent="0">
              <a:buNone/>
              <a:defRPr sz="2205"/>
            </a:lvl6pPr>
            <a:lvl7pPr marL="3024378" indent="0">
              <a:buNone/>
              <a:defRPr sz="2205"/>
            </a:lvl7pPr>
            <a:lvl8pPr marL="3528441" indent="0">
              <a:buNone/>
              <a:defRPr sz="2205"/>
            </a:lvl8pPr>
            <a:lvl9pPr marL="4032504" indent="0">
              <a:buNone/>
              <a:defRPr sz="2205"/>
            </a:lvl9pPr>
          </a:lstStyle>
          <a:p>
            <a:r>
              <a:rPr lang="en-US"/>
              <a:t>Click icon to add picture</a:t>
            </a:r>
            <a:endParaRPr lang="en-US" dirty="0"/>
          </a:p>
        </p:txBody>
      </p:sp>
      <p:sp>
        <p:nvSpPr>
          <p:cNvPr id="4" name="Text Placeholder 3"/>
          <p:cNvSpPr>
            <a:spLocks noGrp="1"/>
          </p:cNvSpPr>
          <p:nvPr>
            <p:ph type="body" sz="half" idx="2"/>
          </p:nvPr>
        </p:nvSpPr>
        <p:spPr>
          <a:xfrm>
            <a:off x="736564" y="2268379"/>
            <a:ext cx="3448900"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en-US"/>
              <a:t>Click to edit Master text styles</a:t>
            </a:r>
          </a:p>
        </p:txBody>
      </p:sp>
      <p:sp>
        <p:nvSpPr>
          <p:cNvPr id="5" name="Date Placeholder 4"/>
          <p:cNvSpPr>
            <a:spLocks noGrp="1"/>
          </p:cNvSpPr>
          <p:nvPr>
            <p:ph type="dt" sz="half" idx="10"/>
          </p:nvPr>
        </p:nvSpPr>
        <p:spPr/>
        <p:txBody>
          <a:bodyPr/>
          <a:lstStyle/>
          <a:p>
            <a:fld id="{3B68C45A-27EB-496E-8041-5AE3DE795C5A}"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191263638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68C45A-27EB-496E-8041-5AE3DE795C5A}"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257284178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2465" y="402567"/>
            <a:ext cx="2305764" cy="64078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35172" y="402567"/>
            <a:ext cx="6783626" cy="64078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68C45A-27EB-496E-8041-5AE3DE795C5A}"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594FC61-5611-4A8B-8A31-D20C3605D241}" type="slidenum">
              <a:rPr lang="en-GB" smtClean="0"/>
              <a:t>‹#›</a:t>
            </a:fld>
            <a:endParaRPr lang="en-GB"/>
          </a:p>
        </p:txBody>
      </p:sp>
    </p:spTree>
    <p:extLst>
      <p:ext uri="{BB962C8B-B14F-4D97-AF65-F5344CB8AC3E}">
        <p14:creationId xmlns:p14="http://schemas.microsoft.com/office/powerpoint/2010/main" val="390058944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Click to edit Master title style</a:t>
            </a:r>
            <a:endParaRPr/>
          </a:p>
        </p:txBody>
      </p:sp>
      <p:sp>
        <p:nvSpPr>
          <p:cNvPr id="3" name="Content Placeholder 2"/>
          <p:cNvSpPr>
            <a:spLocks noGrp="1"/>
          </p:cNvSpPr>
          <p:nvPr>
            <p:ph sz="half" idx="1"/>
          </p:nvPr>
        </p:nvSpPr>
        <p:spPr>
          <a:xfrm>
            <a:off x="5509198" y="2016338"/>
            <a:ext cx="4277360" cy="2268379"/>
          </a:xfrm>
        </p:spPr>
        <p:txBody>
          <a:bodyPr>
            <a:normAutofit/>
          </a:bodyPr>
          <a:lstStyle>
            <a:lvl1pPr>
              <a:defRPr sz="2940"/>
            </a:lvl1pPr>
            <a:lvl2pPr>
              <a:defRPr sz="2646"/>
            </a:lvl2pPr>
            <a:lvl3pPr>
              <a:defRPr sz="2646"/>
            </a:lvl3pPr>
            <a:lvl4pPr>
              <a:defRPr sz="2646"/>
            </a:lvl4pPr>
            <a:lvl5pPr>
              <a:defRPr sz="2646"/>
            </a:lvl5pPr>
            <a:lvl6pPr>
              <a:defRPr sz="2646"/>
            </a:lvl6pPr>
            <a:lvl7pPr>
              <a:defRPr sz="2646"/>
            </a:lvl7pPr>
            <a:lvl8pPr>
              <a:defRPr sz="2646"/>
            </a:lvl8pPr>
            <a:lvl9pPr>
              <a:defRPr sz="2646"/>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10" name="Content Placeholder 2"/>
          <p:cNvSpPr>
            <a:spLocks noGrp="1"/>
          </p:cNvSpPr>
          <p:nvPr>
            <p:ph sz="half" idx="13"/>
          </p:nvPr>
        </p:nvSpPr>
        <p:spPr>
          <a:xfrm>
            <a:off x="5509198" y="4401162"/>
            <a:ext cx="4277360" cy="2268379"/>
          </a:xfrm>
        </p:spPr>
        <p:txBody>
          <a:bodyPr>
            <a:normAutofit/>
          </a:bodyPr>
          <a:lstStyle>
            <a:lvl1pPr>
              <a:defRPr sz="2940"/>
            </a:lvl1pPr>
            <a:lvl2pPr>
              <a:defRPr sz="2646"/>
            </a:lvl2pPr>
            <a:lvl3pPr>
              <a:defRPr sz="2646"/>
            </a:lvl3pPr>
            <a:lvl4pPr>
              <a:defRPr sz="2646"/>
            </a:lvl4pPr>
            <a:lvl5pPr>
              <a:defRPr sz="2646"/>
            </a:lvl5pPr>
            <a:lvl6pPr>
              <a:defRPr sz="2646"/>
            </a:lvl6pPr>
            <a:lvl7pPr>
              <a:defRPr sz="2646"/>
            </a:lvl7pPr>
            <a:lvl8pPr>
              <a:defRPr sz="2646"/>
            </a:lvl8pPr>
            <a:lvl9pPr>
              <a:defRPr sz="2646"/>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11" name="Content Placeholder 2"/>
          <p:cNvSpPr>
            <a:spLocks noGrp="1"/>
          </p:cNvSpPr>
          <p:nvPr>
            <p:ph sz="half" idx="14"/>
          </p:nvPr>
        </p:nvSpPr>
        <p:spPr>
          <a:xfrm>
            <a:off x="911538" y="2016337"/>
            <a:ext cx="4277360" cy="4652277"/>
          </a:xfrm>
        </p:spPr>
        <p:txBody>
          <a:bodyPr>
            <a:normAutofit/>
          </a:bodyPr>
          <a:lstStyle>
            <a:lvl1pPr>
              <a:defRPr sz="2940"/>
            </a:lvl1pPr>
            <a:lvl2pPr>
              <a:defRPr sz="2646"/>
            </a:lvl2pPr>
            <a:lvl3pPr>
              <a:defRPr sz="2646"/>
            </a:lvl3pPr>
            <a:lvl4pPr>
              <a:defRPr sz="2646"/>
            </a:lvl4pPr>
            <a:lvl5pPr>
              <a:defRPr sz="2646"/>
            </a:lvl5pPr>
            <a:lvl6pPr>
              <a:defRPr sz="2646"/>
            </a:lvl6pPr>
            <a:lvl7pPr>
              <a:defRPr sz="2646"/>
            </a:lvl7pPr>
            <a:lvl8pPr>
              <a:defRPr sz="2646"/>
            </a:lvl8pPr>
            <a:lvl9pPr>
              <a:defRPr sz="2646"/>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7" name="Date Placeholder 4"/>
          <p:cNvSpPr>
            <a:spLocks noGrp="1"/>
          </p:cNvSpPr>
          <p:nvPr>
            <p:ph type="dt" sz="half" idx="15"/>
          </p:nvPr>
        </p:nvSpPr>
        <p:spPr>
          <a:xfrm>
            <a:off x="1624438" y="6906659"/>
            <a:ext cx="2207370" cy="402567"/>
          </a:xfrm>
          <a:prstGeom prst="rect">
            <a:avLst/>
          </a:prstGeom>
        </p:spPr>
        <p:txBody>
          <a:bodyPr vert="horz" wrap="square" lIns="91440" tIns="45720" rIns="91440" bIns="45720" numCol="1" anchor="t" anchorCtr="0" compatLnSpc="1">
            <a:prstTxWarp prst="textNoShape">
              <a:avLst/>
            </a:prstTxWarp>
          </a:bodyPr>
          <a:lstStyle>
            <a:lvl1pPr>
              <a:defRPr>
                <a:latin typeface="AmsiProCond-Bold"/>
                <a:cs typeface="AmsiProCond-Bold"/>
              </a:defRPr>
            </a:lvl1pPr>
          </a:lstStyle>
          <a:p>
            <a:endParaRPr lang="pt-BR" dirty="0"/>
          </a:p>
        </p:txBody>
      </p:sp>
      <p:sp>
        <p:nvSpPr>
          <p:cNvPr id="8" name="Footer Placeholder 5"/>
          <p:cNvSpPr>
            <a:spLocks noGrp="1"/>
          </p:cNvSpPr>
          <p:nvPr>
            <p:ph type="ftr" sz="quarter" idx="16"/>
          </p:nvPr>
        </p:nvSpPr>
        <p:spPr>
          <a:xfrm>
            <a:off x="5970487" y="6932913"/>
            <a:ext cx="3842941" cy="402567"/>
          </a:xfrm>
          <a:prstGeom prst="rect">
            <a:avLst/>
          </a:prstGeom>
        </p:spPr>
        <p:txBody>
          <a:bodyPr vert="horz" wrap="square" lIns="91440" tIns="45720" rIns="91440" bIns="45720" numCol="1" anchor="t" anchorCtr="0" compatLnSpc="1">
            <a:prstTxWarp prst="textNoShape">
              <a:avLst/>
            </a:prstTxWarp>
          </a:bodyPr>
          <a:lstStyle>
            <a:lvl1pPr>
              <a:defRPr>
                <a:latin typeface="AmsiProCond-Bold"/>
                <a:cs typeface="AmsiProCond-Bold"/>
              </a:defRPr>
            </a:lvl1pPr>
          </a:lstStyle>
          <a:p>
            <a:endParaRPr lang="pt-BR" dirty="0"/>
          </a:p>
        </p:txBody>
      </p:sp>
      <p:sp>
        <p:nvSpPr>
          <p:cNvPr id="9" name="Slide Number Placeholder 6"/>
          <p:cNvSpPr>
            <a:spLocks noGrp="1"/>
          </p:cNvSpPr>
          <p:nvPr>
            <p:ph type="sldNum" sz="quarter" idx="17"/>
          </p:nvPr>
        </p:nvSpPr>
        <p:spPr/>
        <p:txBody>
          <a:bodyPr/>
          <a:lstStyle>
            <a:lvl1pPr>
              <a:defRPr/>
            </a:lvl1pPr>
          </a:lstStyle>
          <a:p>
            <a:fld id="{FF572620-5F73-4E90-9BB6-1F65A6142BD0}" type="slidenum">
              <a:rPr lang="pt-BR"/>
              <a:pPr/>
              <a:t>‹#›</a:t>
            </a:fld>
            <a:endParaRPr lang="pt-BR"/>
          </a:p>
        </p:txBody>
      </p:sp>
    </p:spTree>
    <p:extLst>
      <p:ext uri="{BB962C8B-B14F-4D97-AF65-F5344CB8AC3E}">
        <p14:creationId xmlns:p14="http://schemas.microsoft.com/office/powerpoint/2010/main" val="3019495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2" y="1984584"/>
            <a:ext cx="9851401" cy="4671709"/>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7522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4" y="4941614"/>
            <a:ext cx="10693399" cy="1825817"/>
          </a:xfrm>
          <a:solidFill>
            <a:schemeClr val="tx2"/>
          </a:solidFill>
        </p:spPr>
        <p:txBody>
          <a:bodyPr lIns="360000" tIns="360000" rIns="360000" bIns="828000" anchor="b">
            <a:noAutofit/>
          </a:bodyPr>
          <a:lstStyle>
            <a:lvl1pPr marL="0" indent="0" algn="l">
              <a:lnSpc>
                <a:spcPct val="90000"/>
              </a:lnSpc>
              <a:buNone/>
              <a:defRPr sz="2646" b="1">
                <a:solidFill>
                  <a:schemeClr val="bg1"/>
                </a:solidFill>
                <a:latin typeface="+mj-lt"/>
                <a:cs typeface="Arial" panose="020B0604020202020204" pitchFamily="34" charset="0"/>
              </a:defRPr>
            </a:lvl1pPr>
            <a:lvl2pPr marL="504051" indent="0" algn="ctr">
              <a:buNone/>
              <a:defRPr sz="2205"/>
            </a:lvl2pPr>
            <a:lvl3pPr marL="1008101" indent="0" algn="ctr">
              <a:buNone/>
              <a:defRPr sz="1985"/>
            </a:lvl3pPr>
            <a:lvl4pPr marL="1512152" indent="0" algn="ctr">
              <a:buNone/>
              <a:defRPr sz="1764"/>
            </a:lvl4pPr>
            <a:lvl5pPr marL="2016201" indent="0" algn="ctr">
              <a:buNone/>
              <a:defRPr sz="1764"/>
            </a:lvl5pPr>
            <a:lvl6pPr marL="2520252" indent="0" algn="ctr">
              <a:buNone/>
              <a:defRPr sz="1764"/>
            </a:lvl6pPr>
            <a:lvl7pPr marL="3024302" indent="0" algn="ctr">
              <a:buNone/>
              <a:defRPr sz="1764"/>
            </a:lvl7pPr>
            <a:lvl8pPr marL="3528353" indent="0" algn="ctr">
              <a:buNone/>
              <a:defRPr sz="1764"/>
            </a:lvl8pPr>
            <a:lvl9pPr marL="4032404" indent="0" algn="ctr">
              <a:buNone/>
              <a:defRPr sz="1764"/>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764"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9"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47">
                <a:solidFill>
                  <a:schemeClr val="bg1"/>
                </a:solidFill>
              </a:defRPr>
            </a:lvl1pPr>
          </a:lstStyle>
          <a:p>
            <a:r>
              <a:rPr lang="en-GB" noProof="0"/>
              <a:t>.</a:t>
            </a:r>
          </a:p>
        </p:txBody>
      </p:sp>
    </p:spTree>
    <p:extLst>
      <p:ext uri="{BB962C8B-B14F-4D97-AF65-F5344CB8AC3E}">
        <p14:creationId xmlns:p14="http://schemas.microsoft.com/office/powerpoint/2010/main" val="260649797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2"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38504387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0979813"/>
      </p:ext>
    </p:extLst>
  </p:cSld>
  <p:clrMapOvr>
    <a:masterClrMapping/>
  </p:clrMapOvr>
  <p:extLst mod="1">
    <p:ext uri="{DCECCB84-F9BA-43D5-87BE-67443E8EF086}">
      <p15:sldGuideLst xmlns:p15="http://schemas.microsoft.com/office/powerpoint/2012/main">
        <p15:guide id="1" pos="2160">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2"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73074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23"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647567906"/>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02"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02"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48074351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82657581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02656615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79796492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91369643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6"/>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12756395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5"/>
            <a:ext cx="10693400" cy="7561262"/>
          </a:xfrm>
          <a:solidFill>
            <a:schemeClr val="bg1"/>
          </a:solidFill>
        </p:spPr>
        <p:txBody>
          <a:bodyPr wrap="square" tIns="1980000" bIns="0" anchor="ct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01"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3"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11" indent="-302782">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47">
                <a:solidFill>
                  <a:schemeClr val="bg1"/>
                </a:solidFill>
              </a:defRPr>
            </a:lvl1pPr>
          </a:lstStyle>
          <a:p>
            <a:r>
              <a:rPr lang="en-GB" noProof="0"/>
              <a:t>.</a:t>
            </a:r>
          </a:p>
        </p:txBody>
      </p:sp>
    </p:spTree>
    <p:extLst>
      <p:ext uri="{BB962C8B-B14F-4D97-AF65-F5344CB8AC3E}">
        <p14:creationId xmlns:p14="http://schemas.microsoft.com/office/powerpoint/2010/main" val="402697630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3"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51"/>
            <a:endParaRPr lang="en-GB" sz="1985">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09756671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6"/>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32"/>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91848619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01"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4"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51" indent="0" algn="ctr">
              <a:buNone/>
              <a:defRPr sz="2205"/>
            </a:lvl2pPr>
            <a:lvl3pPr marL="1008101" indent="0" algn="ctr">
              <a:buNone/>
              <a:defRPr sz="1985"/>
            </a:lvl3pPr>
            <a:lvl4pPr marL="1512152" indent="0" algn="ctr">
              <a:buNone/>
              <a:defRPr sz="1764"/>
            </a:lvl4pPr>
            <a:lvl5pPr marL="2016201" indent="0" algn="ctr">
              <a:buNone/>
              <a:defRPr sz="1764"/>
            </a:lvl5pPr>
            <a:lvl6pPr marL="2520252" indent="0" algn="ctr">
              <a:buNone/>
              <a:defRPr sz="1764"/>
            </a:lvl6pPr>
            <a:lvl7pPr marL="3024302" indent="0" algn="ctr">
              <a:buNone/>
              <a:defRPr sz="1764"/>
            </a:lvl7pPr>
            <a:lvl8pPr marL="3528353" indent="0" algn="ctr">
              <a:buNone/>
              <a:defRPr sz="1764"/>
            </a:lvl8pPr>
            <a:lvl9pPr marL="40324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9"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47">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2563136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40"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3788827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975438525"/>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97737" tIns="48868" rIns="97737" bIns="48868" anchor="ctr"/>
          <a:lstStyle/>
          <a:p>
            <a:pPr algn="ctr" defTabSz="977257" rtl="0" fontAlgn="auto">
              <a:spcBef>
                <a:spcPts val="0"/>
              </a:spcBef>
              <a:spcAft>
                <a:spcPts val="0"/>
              </a:spcAft>
              <a:defRPr/>
            </a:pPr>
            <a:endParaRPr lang="en-GB" sz="198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97737" tIns="48868" rIns="97737" bIns="48868" anchor="ctr"/>
          <a:lstStyle/>
          <a:p>
            <a:pPr algn="ctr" defTabSz="977257" rtl="0" fontAlgn="auto">
              <a:spcBef>
                <a:spcPts val="0"/>
              </a:spcBef>
              <a:spcAft>
                <a:spcPts val="0"/>
              </a:spcAft>
              <a:defRPr/>
            </a:pPr>
            <a:endParaRPr lang="en-GB" sz="1980" b="0">
              <a:solidFill>
                <a:prstClr val="white"/>
              </a:solidFill>
            </a:endParaRPr>
          </a:p>
        </p:txBody>
      </p:sp>
    </p:spTree>
    <p:extLst>
      <p:ext uri="{BB962C8B-B14F-4D97-AF65-F5344CB8AC3E}">
        <p14:creationId xmlns:p14="http://schemas.microsoft.com/office/powerpoint/2010/main" val="196059839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9" name="Image 8" descr="elements-06.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4598562"/>
            <a:ext cx="3112442" cy="2254815"/>
          </a:xfrm>
          <a:prstGeom prst="rect">
            <a:avLst/>
          </a:prstGeom>
        </p:spPr>
      </p:pic>
      <p:sp>
        <p:nvSpPr>
          <p:cNvPr id="10" name="Espace réservé du texte 28"/>
          <p:cNvSpPr>
            <a:spLocks noGrp="1"/>
          </p:cNvSpPr>
          <p:nvPr>
            <p:ph type="body" sz="quarter" idx="13" hasCustomPrompt="1"/>
          </p:nvPr>
        </p:nvSpPr>
        <p:spPr>
          <a:xfrm>
            <a:off x="3949906" y="1694456"/>
            <a:ext cx="5487072" cy="1008168"/>
          </a:xfrm>
          <a:prstGeom prst="rect">
            <a:avLst/>
          </a:prstGeom>
        </p:spPr>
        <p:txBody>
          <a:bodyPr vert="horz"/>
          <a:lstStyle>
            <a:lvl1pPr marL="0" indent="0">
              <a:buFontTx/>
              <a:buNone/>
              <a:defRPr>
                <a:solidFill>
                  <a:srgbClr val="D9317F"/>
                </a:solidFill>
              </a:defRPr>
            </a:lvl1pPr>
          </a:lstStyle>
          <a:p>
            <a:pPr lvl="0"/>
            <a:r>
              <a:rPr lang="fr-FR" dirty="0" err="1"/>
              <a:t>Tumque</a:t>
            </a:r>
            <a:r>
              <a:rPr lang="fr-FR" dirty="0"/>
              <a:t> </a:t>
            </a:r>
            <a:r>
              <a:rPr lang="fr-FR" dirty="0" err="1"/>
              <a:t>essit</a:t>
            </a:r>
            <a:r>
              <a:rPr lang="fr-FR" dirty="0"/>
              <a:t> </a:t>
            </a:r>
            <a:r>
              <a:rPr lang="fr-FR" dirty="0" err="1"/>
              <a:t>occatiam</a:t>
            </a:r>
            <a:r>
              <a:rPr lang="fr-FR" dirty="0"/>
              <a:t> initient </a:t>
            </a:r>
            <a:r>
              <a:rPr lang="fr-FR" dirty="0" err="1"/>
              <a:t>officid</a:t>
            </a:r>
            <a:r>
              <a:rPr lang="fr-FR" dirty="0"/>
              <a:t> </a:t>
            </a:r>
            <a:r>
              <a:rPr lang="fr-FR" dirty="0" err="1"/>
              <a:t>ucitis</a:t>
            </a:r>
            <a:endParaRPr lang="fr-FR" dirty="0"/>
          </a:p>
        </p:txBody>
      </p:sp>
      <p:sp>
        <p:nvSpPr>
          <p:cNvPr id="11" name="Espace réservé du contenu 33"/>
          <p:cNvSpPr>
            <a:spLocks noGrp="1"/>
          </p:cNvSpPr>
          <p:nvPr>
            <p:ph sz="quarter" idx="14" hasCustomPrompt="1"/>
          </p:nvPr>
        </p:nvSpPr>
        <p:spPr>
          <a:xfrm>
            <a:off x="3949905" y="3362830"/>
            <a:ext cx="5290513" cy="3171969"/>
          </a:xfrm>
          <a:prstGeom prst="rect">
            <a:avLst/>
          </a:prstGeom>
        </p:spPr>
        <p:txBody>
          <a:bodyPr vert="horz"/>
          <a:lstStyle>
            <a:lvl1pPr marL="315039" indent="-315039">
              <a:buSzPct val="150000"/>
              <a:buFontTx/>
              <a:buBlip>
                <a:blip r:embed="rId3"/>
              </a:buBlip>
              <a:defRPr sz="1985" baseline="0"/>
            </a:lvl1pPr>
          </a:lstStyle>
          <a:p>
            <a:pPr lvl="0"/>
            <a:r>
              <a:rPr lang="fr-FR" dirty="0" err="1"/>
              <a:t>Erestias</a:t>
            </a:r>
            <a:r>
              <a:rPr lang="fr-FR" dirty="0"/>
              <a:t> </a:t>
            </a:r>
            <a:r>
              <a:rPr lang="fr-FR" dirty="0" err="1"/>
              <a:t>sequid</a:t>
            </a:r>
            <a:r>
              <a:rPr lang="fr-FR" dirty="0"/>
              <a:t> que </a:t>
            </a:r>
            <a:r>
              <a:rPr lang="fr-FR" dirty="0" err="1"/>
              <a:t>porest</a:t>
            </a:r>
            <a:r>
              <a:rPr lang="fr-FR" dirty="0"/>
              <a:t> quo </a:t>
            </a:r>
            <a:r>
              <a:rPr lang="fr-FR" dirty="0" err="1"/>
              <a:t>dolorum</a:t>
            </a:r>
            <a:r>
              <a:rPr lang="fr-FR" dirty="0"/>
              <a:t>;</a:t>
            </a:r>
          </a:p>
          <a:p>
            <a:pPr lvl="0"/>
            <a:r>
              <a:rPr lang="fr-FR" dirty="0" err="1"/>
              <a:t>Erestias</a:t>
            </a:r>
            <a:r>
              <a:rPr lang="fr-FR" dirty="0"/>
              <a:t> </a:t>
            </a:r>
            <a:r>
              <a:rPr lang="fr-FR" dirty="0" err="1"/>
              <a:t>sequid</a:t>
            </a:r>
            <a:r>
              <a:rPr lang="fr-FR" dirty="0"/>
              <a:t> que </a:t>
            </a:r>
            <a:r>
              <a:rPr lang="fr-FR" dirty="0" err="1"/>
              <a:t>porest</a:t>
            </a:r>
            <a:r>
              <a:rPr lang="fr-FR" dirty="0"/>
              <a:t>; </a:t>
            </a:r>
          </a:p>
          <a:p>
            <a:pPr lvl="0"/>
            <a:r>
              <a:rPr lang="fr-FR" dirty="0" err="1"/>
              <a:t>Erestias</a:t>
            </a:r>
            <a:r>
              <a:rPr lang="fr-FR" dirty="0"/>
              <a:t> </a:t>
            </a:r>
            <a:r>
              <a:rPr lang="fr-FR" dirty="0" err="1"/>
              <a:t>sequid</a:t>
            </a:r>
            <a:r>
              <a:rPr lang="fr-FR" dirty="0"/>
              <a:t> que </a:t>
            </a:r>
            <a:r>
              <a:rPr lang="fr-FR" dirty="0" err="1"/>
              <a:t>porest</a:t>
            </a:r>
            <a:r>
              <a:rPr lang="fr-FR" dirty="0"/>
              <a:t> quo </a:t>
            </a:r>
            <a:r>
              <a:rPr lang="fr-FR" dirty="0" err="1"/>
              <a:t>dolorum</a:t>
            </a:r>
            <a:r>
              <a:rPr lang="fr-FR" dirty="0"/>
              <a:t>;</a:t>
            </a:r>
          </a:p>
          <a:p>
            <a:pPr lvl="0"/>
            <a:r>
              <a:rPr lang="fr-FR" dirty="0" err="1"/>
              <a:t>Erestias</a:t>
            </a:r>
            <a:r>
              <a:rPr lang="fr-FR" dirty="0"/>
              <a:t> </a:t>
            </a:r>
            <a:r>
              <a:rPr lang="fr-FR" dirty="0" err="1"/>
              <a:t>sequid</a:t>
            </a:r>
            <a:r>
              <a:rPr lang="fr-FR" dirty="0"/>
              <a:t> que </a:t>
            </a:r>
            <a:r>
              <a:rPr lang="fr-FR" dirty="0" err="1"/>
              <a:t>porest</a:t>
            </a:r>
            <a:r>
              <a:rPr lang="fr-FR" dirty="0"/>
              <a:t> quo </a:t>
            </a:r>
            <a:r>
              <a:rPr lang="fr-FR" dirty="0" err="1"/>
              <a:t>rudolom</a:t>
            </a:r>
            <a:r>
              <a:rPr lang="fr-FR" dirty="0"/>
              <a:t> </a:t>
            </a:r>
            <a:r>
              <a:rPr lang="fr-FR" dirty="0" err="1"/>
              <a:t>dolorum</a:t>
            </a:r>
            <a:r>
              <a:rPr lang="fr-FR" dirty="0"/>
              <a:t>.</a:t>
            </a:r>
          </a:p>
          <a:p>
            <a:pPr lvl="0"/>
            <a:endParaRPr lang="fr-FR" dirty="0"/>
          </a:p>
        </p:txBody>
      </p:sp>
      <p:sp>
        <p:nvSpPr>
          <p:cNvPr id="12" name="Rectangle 11"/>
          <p:cNvSpPr/>
          <p:nvPr userDrawn="1"/>
        </p:nvSpPr>
        <p:spPr>
          <a:xfrm>
            <a:off x="5539848" y="502684"/>
            <a:ext cx="6713741" cy="329962"/>
          </a:xfrm>
          <a:prstGeom prst="rect">
            <a:avLst/>
          </a:prstGeom>
        </p:spPr>
        <p:txBody>
          <a:bodyPr wrap="square">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fr-FR" sz="1544" b="1" i="0" u="none" strike="noStrike" kern="1200" cap="none" spc="0" normalizeH="0" baseline="0" noProof="0" dirty="0">
                <a:ln>
                  <a:noFill/>
                </a:ln>
                <a:solidFill>
                  <a:srgbClr val="000066"/>
                </a:solidFill>
                <a:effectLst/>
                <a:uLnTx/>
                <a:uFillTx/>
                <a:latin typeface="Arial" charset="0"/>
                <a:ea typeface="+mn-ea"/>
                <a:cs typeface="Arial" charset="0"/>
              </a:rPr>
              <a:t>GLOBAL ACTION PLAN ON ANTIMICROBIAL RESISTANCE</a:t>
            </a:r>
          </a:p>
        </p:txBody>
      </p:sp>
      <p:pic>
        <p:nvPicPr>
          <p:cNvPr id="13" name="Image 12" descr="bandeau.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7454087"/>
            <a:ext cx="10693400" cy="124465"/>
          </a:xfrm>
          <a:prstGeom prst="rect">
            <a:avLst/>
          </a:prstGeom>
        </p:spPr>
      </p:pic>
      <p:pic>
        <p:nvPicPr>
          <p:cNvPr id="14" name="Image 13" descr="elements-24.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90077" y="297810"/>
            <a:ext cx="649771" cy="825899"/>
          </a:xfrm>
          <a:prstGeom prst="rect">
            <a:avLst/>
          </a:prstGeom>
        </p:spPr>
      </p:pic>
    </p:spTree>
    <p:extLst>
      <p:ext uri="{BB962C8B-B14F-4D97-AF65-F5344CB8AC3E}">
        <p14:creationId xmlns:p14="http://schemas.microsoft.com/office/powerpoint/2010/main" val="1098356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23" y="1984583"/>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714605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23" y="1984583"/>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23" y="4453762"/>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3241906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5324773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528601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716" tIns="163716" rIns="163716" bIns="163716"/>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87446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22" y="1984587"/>
            <a:ext cx="9846457"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5965071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7244411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51030" bIns="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5" y="1984583"/>
            <a:ext cx="3753829" cy="1818591"/>
          </a:xfrm>
          <a:solidFill>
            <a:schemeClr val="tx2">
              <a:alpha val="90000"/>
            </a:schemeClr>
          </a:solidFill>
        </p:spPr>
        <p:txBody>
          <a:bodyPr lIns="409268" tIns="204632" rIns="409268" bIns="204632">
            <a:noAutofit/>
          </a:bodyPr>
          <a:lstStyle>
            <a:lvl1pPr>
              <a:defRPr sz="3200" b="1">
                <a:solidFill>
                  <a:schemeClr val="bg1"/>
                </a:solidFill>
                <a:latin typeface="+mj-lt"/>
              </a:defRPr>
            </a:lvl1pPr>
            <a:lvl2pPr marL="615438" indent="-312231">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8869678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5" y="1984607"/>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3959" tIns="51979" rIns="103959" bIns="51979" rtlCol="0" anchor="ctr"/>
          <a:lstStyle/>
          <a:p>
            <a:pPr algn="ctr" defTabSz="519783"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22"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22"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22"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22"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22"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22"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49988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591186317"/>
      </p:ext>
    </p:extLst>
  </p:cSld>
  <p:clrMapOvr>
    <a:masterClrMapping/>
  </p:clrMapOvr>
  <p:extLst mod="1">
    <p:ext uri="{DCECCB84-F9BA-43D5-87BE-67443E8EF086}">
      <p15:sldGuideLst xmlns:p15="http://schemas.microsoft.com/office/powerpoint/2012/main">
        <p15:guide id="1" pos="288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5379748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1030" anchor="ctr">
            <a:normAutofit/>
          </a:bodyP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5" y="4941616"/>
            <a:ext cx="10693399" cy="1825817"/>
          </a:xfrm>
          <a:solidFill>
            <a:schemeClr val="tx2">
              <a:alpha val="90000"/>
            </a:schemeClr>
          </a:solidFill>
        </p:spPr>
        <p:txBody>
          <a:bodyPr lIns="409268" tIns="245568" rIns="409268" bIns="245568"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19783" indent="0" algn="ctr">
              <a:buNone/>
              <a:defRPr sz="2300"/>
            </a:lvl2pPr>
            <a:lvl3pPr marL="1039564" indent="0" algn="ctr">
              <a:buNone/>
              <a:defRPr sz="2100"/>
            </a:lvl3pPr>
            <a:lvl4pPr marL="1559348" indent="0" algn="ctr">
              <a:buNone/>
              <a:defRPr sz="1800"/>
            </a:lvl4pPr>
            <a:lvl5pPr marL="2079131" indent="0" algn="ctr">
              <a:buNone/>
              <a:defRPr sz="1800"/>
            </a:lvl5pPr>
            <a:lvl6pPr marL="2598910" indent="0" algn="ctr">
              <a:buNone/>
              <a:defRPr sz="1800"/>
            </a:lvl6pPr>
            <a:lvl7pPr marL="3118694" indent="0" algn="ctr">
              <a:buNone/>
              <a:defRPr sz="1800"/>
            </a:lvl7pPr>
            <a:lvl8pPr marL="3638477" indent="0" algn="ctr">
              <a:buNone/>
              <a:defRPr sz="1800"/>
            </a:lvl8pPr>
            <a:lvl9pPr marL="4158258"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9268" tIns="81853" rIns="511601" bIns="204632"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1200109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3508" anchor="ctr">
            <a:normAutofit/>
          </a:bodyP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9851" tIns="81970" rIns="512323" bIns="204924"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16" y="4941616"/>
            <a:ext cx="10693399" cy="1825817"/>
          </a:xfrm>
          <a:solidFill>
            <a:schemeClr val="tx2"/>
          </a:solidFill>
        </p:spPr>
        <p:txBody>
          <a:bodyPr lIns="409851" tIns="409851" rIns="409851" bIns="942668"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0517" indent="0" algn="ctr">
              <a:buNone/>
              <a:defRPr sz="2300"/>
            </a:lvl2pPr>
            <a:lvl3pPr marL="1041034" indent="0" algn="ctr">
              <a:buNone/>
              <a:defRPr sz="2100"/>
            </a:lvl3pPr>
            <a:lvl4pPr marL="1561550" indent="0" algn="ctr">
              <a:buNone/>
              <a:defRPr sz="1800"/>
            </a:lvl4pPr>
            <a:lvl5pPr marL="2082068" indent="0" algn="ctr">
              <a:buNone/>
              <a:defRPr sz="1800"/>
            </a:lvl5pPr>
            <a:lvl6pPr marL="2602582" indent="0" algn="ctr">
              <a:buNone/>
              <a:defRPr sz="1800"/>
            </a:lvl6pPr>
            <a:lvl7pPr marL="3123102" indent="0" algn="ctr">
              <a:buNone/>
              <a:defRPr sz="1800"/>
            </a:lvl7pPr>
            <a:lvl8pPr marL="3643617" indent="0" algn="ctr">
              <a:buNone/>
              <a:defRPr sz="1800"/>
            </a:lvl8pPr>
            <a:lvl9pPr marL="4164131"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462">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1974087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14"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2333044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333621358"/>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14" y="1984583"/>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0334307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14" y="1984583"/>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14" y="4453762"/>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3511647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4771742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7984554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945" tIns="163945" rIns="163945" bIns="163945"/>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407587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40" y="1984583"/>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0117805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12" y="1984587"/>
            <a:ext cx="9846457"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435288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31049662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54207" bIns="0"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16" y="1984583"/>
            <a:ext cx="3753829" cy="1818591"/>
          </a:xfrm>
          <a:solidFill>
            <a:schemeClr val="tx2">
              <a:alpha val="90000"/>
            </a:schemeClr>
          </a:solidFill>
        </p:spPr>
        <p:txBody>
          <a:bodyPr lIns="409851" tIns="204924" rIns="409851" bIns="204924">
            <a:noAutofit/>
          </a:bodyPr>
          <a:lstStyle>
            <a:lvl1pPr>
              <a:defRPr sz="3200" b="1">
                <a:solidFill>
                  <a:schemeClr val="bg1"/>
                </a:solidFill>
                <a:latin typeface="+mj-lt"/>
              </a:defRPr>
            </a:lvl1pPr>
            <a:lvl2pPr marL="616307" indent="-312672">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0417789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5" y="1984598"/>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105" tIns="52052" rIns="104105" bIns="52052" rtlCol="0" anchor="ctr"/>
          <a:lstStyle/>
          <a:p>
            <a:pPr algn="ctr" defTabSz="520517"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12"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12"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12"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12"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12"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12"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1082635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85149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4207" anchor="ctr">
            <a:normAutofit/>
          </a:bodyP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16" y="4941616"/>
            <a:ext cx="10693399" cy="1825817"/>
          </a:xfrm>
          <a:solidFill>
            <a:schemeClr val="tx2">
              <a:alpha val="90000"/>
            </a:schemeClr>
          </a:solidFill>
        </p:spPr>
        <p:txBody>
          <a:bodyPr lIns="409851" tIns="245914" rIns="409851" bIns="245914"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0517" indent="0" algn="ctr">
              <a:buNone/>
              <a:defRPr sz="2300"/>
            </a:lvl2pPr>
            <a:lvl3pPr marL="1041034" indent="0" algn="ctr">
              <a:buNone/>
              <a:defRPr sz="2100"/>
            </a:lvl3pPr>
            <a:lvl4pPr marL="1561550" indent="0" algn="ctr">
              <a:buNone/>
              <a:defRPr sz="1800"/>
            </a:lvl4pPr>
            <a:lvl5pPr marL="2082068" indent="0" algn="ctr">
              <a:buNone/>
              <a:defRPr sz="1800"/>
            </a:lvl5pPr>
            <a:lvl6pPr marL="2602582" indent="0" algn="ctr">
              <a:buNone/>
              <a:defRPr sz="1800"/>
            </a:lvl6pPr>
            <a:lvl7pPr marL="3123102" indent="0" algn="ctr">
              <a:buNone/>
              <a:defRPr sz="1800"/>
            </a:lvl7pPr>
            <a:lvl8pPr marL="3643617" indent="0" algn="ctr">
              <a:buNone/>
              <a:defRPr sz="1800"/>
            </a:lvl8pPr>
            <a:lvl9pPr marL="4164131"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9851" tIns="81970" rIns="512323" bIns="204924"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36878152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3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6217"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3" y="4941614"/>
            <a:ext cx="10693399" cy="1825817"/>
          </a:xfrm>
          <a:solidFill>
            <a:schemeClr val="tx2"/>
          </a:solidFill>
        </p:spPr>
        <p:txBody>
          <a:bodyPr lIns="410652" tIns="410652" rIns="410652" bIns="94450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663">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8"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52640555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1"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0652567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895757997"/>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1"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90832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40" y="1984583"/>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40" y="4453762"/>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9903364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01"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01" y="4453762"/>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3829779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3741176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6143298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64261" tIns="164261" rIns="164261" bIns="164261"/>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1271329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9936252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4"/>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4"/>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4387863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3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5"/>
            <a:ext cx="10693400" cy="7561262"/>
          </a:xfrm>
          <a:solidFill>
            <a:schemeClr val="bg1"/>
          </a:solidFill>
        </p:spPr>
        <p:txBody>
          <a:bodyPr wrap="square" tIns="2258586" bIns="0"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3" y="1984583"/>
            <a:ext cx="3753829" cy="1818591"/>
          </a:xfrm>
          <a:solidFill>
            <a:schemeClr val="tx2">
              <a:alpha val="90000"/>
            </a:schemeClr>
          </a:solidFill>
        </p:spPr>
        <p:txBody>
          <a:bodyPr lIns="410652" tIns="205326" rIns="410652" bIns="205326">
            <a:noAutofit/>
          </a:bodyPr>
          <a:lstStyle>
            <a:lvl1pPr>
              <a:defRPr sz="3200" b="1">
                <a:solidFill>
                  <a:schemeClr val="bg1"/>
                </a:solidFill>
                <a:latin typeface="+mj-lt"/>
              </a:defRPr>
            </a:lvl1pPr>
            <a:lvl2pPr marL="617504" indent="-31328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Tree>
    <p:extLst>
      <p:ext uri="{BB962C8B-B14F-4D97-AF65-F5344CB8AC3E}">
        <p14:creationId xmlns:p14="http://schemas.microsoft.com/office/powerpoint/2010/main" val="36238110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2"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defTabSz="521528"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9786739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1324093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8586"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3" y="4941613"/>
            <a:ext cx="10693399" cy="1825817"/>
          </a:xfrm>
          <a:solidFill>
            <a:schemeClr val="tx2">
              <a:alpha val="90000"/>
            </a:schemeClr>
          </a:solidFill>
        </p:spPr>
        <p:txBody>
          <a:bodyPr lIns="410652" tIns="246391" rIns="410652" bIns="246391"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059041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2066618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21001"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21426" y="1309830"/>
            <a:ext cx="7157000" cy="318553"/>
          </a:xfrm>
        </p:spPr>
        <p:txBody>
          <a:bodyPr lIns="18000" anchor="ctr">
            <a:normAutofit/>
          </a:bodyPr>
          <a:lstStyle>
            <a:lvl1pPr>
              <a:defRPr sz="1323"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09/11/2020</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21000" y="6939044"/>
            <a:ext cx="9846458" cy="229968"/>
          </a:xfrm>
        </p:spPr>
        <p:txBody>
          <a:bodyPr anchor="t">
            <a:normAutofit/>
          </a:bodyPr>
          <a:lstStyle>
            <a:lvl1pPr>
              <a:defRPr sz="662"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20999" y="396916"/>
            <a:ext cx="7157000" cy="793833"/>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35821056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6217"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410652" tIns="410652" rIns="410652" bIns="94450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663">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1396060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234561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548437239"/>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3573199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39270003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7647637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6503329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64261" tIns="164261" rIns="164261" bIns="164261"/>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8788574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37574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2617780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5711996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2258586" bIns="0"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410652" tIns="205326" rIns="410652" bIns="205326">
            <a:noAutofit/>
          </a:bodyPr>
          <a:lstStyle>
            <a:lvl1pPr>
              <a:defRPr sz="3200" b="1">
                <a:solidFill>
                  <a:schemeClr val="bg1"/>
                </a:solidFill>
                <a:latin typeface="+mj-lt"/>
              </a:defRPr>
            </a:lvl1pPr>
            <a:lvl2pPr marL="617504" indent="-31328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5880892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defTabSz="1043056"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4283104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503652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8586"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410652" tIns="246391" rIns="410652" bIns="246391"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8747645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defTabSz="1043056" rtl="0" fontAlgn="auto">
              <a:spcBef>
                <a:spcPts val="0"/>
              </a:spcBef>
              <a:spcAft>
                <a:spcPts val="0"/>
              </a:spcAft>
              <a:defRPr/>
            </a:pPr>
            <a:endParaRPr lang="en-GB" sz="210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defTabSz="1043056" rtl="0" fontAlgn="auto">
              <a:spcBef>
                <a:spcPts val="0"/>
              </a:spcBef>
              <a:spcAft>
                <a:spcPts val="0"/>
              </a:spcAft>
              <a:defRPr/>
            </a:pPr>
            <a:endParaRPr lang="en-GB" sz="2100" b="0">
              <a:solidFill>
                <a:prstClr val="white"/>
              </a:solidFill>
            </a:endParaRPr>
          </a:p>
        </p:txBody>
      </p:sp>
    </p:spTree>
    <p:extLst>
      <p:ext uri="{BB962C8B-B14F-4D97-AF65-F5344CB8AC3E}">
        <p14:creationId xmlns:p14="http://schemas.microsoft.com/office/powerpoint/2010/main" val="22614688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1200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17529"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41952"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566277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18AE786-A5E5-4B88-9CF7-CFA41C5600D6}" type="datetimeFigureOut">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endParaRPr lang="en-GB">
              <a:solidFill>
                <a:prstClr val="black"/>
              </a:solidFill>
            </a:endParaRPr>
          </a:p>
        </p:txBody>
      </p:sp>
      <p:sp>
        <p:nvSpPr>
          <p:cNvPr id="6" name="Slide Number Placeholder 5"/>
          <p:cNvSpPr>
            <a:spLocks noGrp="1"/>
          </p:cNvSpPr>
          <p:nvPr>
            <p:ph type="sldNum" sz="quarter" idx="12"/>
          </p:nvPr>
        </p:nvSpPr>
        <p:spPr/>
        <p:txBody>
          <a:bodyPr/>
          <a:lstStyle/>
          <a:p>
            <a:fld id="{ECE3A5D0-70DF-4155-8377-6C4632C78352}"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11190022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4203"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solidFill>
                  <a:prstClr val="black"/>
                </a:solidFill>
              </a:rPr>
              <a:pPr/>
              <a:t>‹#›</a:t>
            </a:fld>
            <a:endParaRPr lang="en-US" dirty="0">
              <a:solidFill>
                <a:prstClr val="black"/>
              </a:solidFill>
            </a:endParaRPr>
          </a:p>
        </p:txBody>
      </p:sp>
      <p:sp>
        <p:nvSpPr>
          <p:cNvPr id="9" name="Content Placeholder 2"/>
          <p:cNvSpPr>
            <a:spLocks noGrp="1"/>
          </p:cNvSpPr>
          <p:nvPr>
            <p:ph idx="14"/>
          </p:nvPr>
        </p:nvSpPr>
        <p:spPr>
          <a:xfrm>
            <a:off x="5507737"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5457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257" tIns="163257" rIns="163257" bIns="163257"/>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5743824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360000" tIns="360000" rIns="360000" bIns="828000" anchor="b">
            <a:noAutofit/>
          </a:bodyPr>
          <a:lstStyle>
            <a:lvl1pPr marL="0" indent="0" algn="l">
              <a:lnSpc>
                <a:spcPct val="90000"/>
              </a:lnSpc>
              <a:buNone/>
              <a:defRPr sz="2646" b="1">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764"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16111349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1881703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251471671"/>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282365688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15297021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4759324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9036211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44000" tIns="144000" rIns="144000" bIns="144000"/>
          <a:lstStyle>
            <a:lvl1pPr>
              <a:defRPr sz="1544" b="1">
                <a:solidFill>
                  <a:schemeClr val="bg1"/>
                </a:solidFill>
                <a:latin typeface="+mn-lt"/>
              </a:defRPr>
            </a:lvl1pPr>
            <a:lvl2pPr>
              <a:buClr>
                <a:schemeClr val="bg1"/>
              </a:buClr>
              <a:defRPr sz="1544">
                <a:solidFill>
                  <a:schemeClr val="bg1"/>
                </a:solidFill>
                <a:latin typeface="+mn-lt"/>
              </a:defRPr>
            </a:lvl2pPr>
            <a:lvl3pPr>
              <a:buClr>
                <a:schemeClr val="bg1"/>
              </a:buClr>
              <a:defRPr sz="1544">
                <a:solidFill>
                  <a:schemeClr val="bg1"/>
                </a:solidFill>
                <a:latin typeface="+mn-lt"/>
              </a:defRPr>
            </a:lvl3pPr>
            <a:lvl4pPr>
              <a:buClr>
                <a:schemeClr val="bg1"/>
              </a:buClr>
              <a:defRPr sz="1544">
                <a:solidFill>
                  <a:schemeClr val="bg1"/>
                </a:solidFill>
                <a:latin typeface="+mn-lt"/>
              </a:defRPr>
            </a:lvl4pPr>
            <a:lvl5pPr>
              <a:buClr>
                <a:schemeClr val="bg1"/>
              </a:buClr>
              <a:defRPr sz="1544">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2246574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endParaRPr lang="en-GB">
              <a:solidFill>
                <a:prstClr val="black"/>
              </a:solidFill>
            </a:endParaRPr>
          </a:p>
        </p:txBody>
      </p:sp>
      <p:sp>
        <p:nvSpPr>
          <p:cNvPr id="4" name="Footer Placeholder 3"/>
          <p:cNvSpPr>
            <a:spLocks noGrp="1"/>
          </p:cNvSpPr>
          <p:nvPr>
            <p:ph type="ftr" sz="quarter" idx="19"/>
          </p:nvPr>
        </p:nvSpPr>
        <p:spPr/>
        <p:txBody>
          <a:bodyPr/>
          <a:lstStyle/>
          <a:p>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1293769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endParaRPr lang="en-GB">
              <a:solidFill>
                <a:prstClr val="black"/>
              </a:solidFill>
            </a:endParaRPr>
          </a:p>
        </p:txBody>
      </p:sp>
      <p:sp>
        <p:nvSpPr>
          <p:cNvPr id="19" name="Footer Placeholder 18"/>
          <p:cNvSpPr>
            <a:spLocks noGrp="1"/>
          </p:cNvSpPr>
          <p:nvPr>
            <p:ph type="ftr" sz="quarter" idx="15"/>
          </p:nvPr>
        </p:nvSpPr>
        <p:spPr>
          <a:noFill/>
        </p:spPr>
        <p:txBody>
          <a:bodyPr/>
          <a:lstStyle/>
          <a:p>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882"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544" b="1">
                <a:solidFill>
                  <a:schemeClr val="tx1"/>
                </a:solidFill>
                <a:latin typeface="+mn-lt"/>
              </a:defRPr>
            </a:lvl1pPr>
            <a:lvl2pPr>
              <a:lnSpc>
                <a:spcPct val="110000"/>
              </a:lnSpc>
              <a:defRPr sz="1544">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348008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40" y="1984587"/>
            <a:ext cx="9846457"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963278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1980000" bIns="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 then arrange object (send to back)</a:t>
            </a:r>
          </a:p>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360000" tIns="180000" rIns="360000" bIns="180000">
            <a:noAutofit/>
          </a:bodyPr>
          <a:lstStyle>
            <a:lvl1pPr>
              <a:defRPr sz="3087" b="1">
                <a:solidFill>
                  <a:schemeClr val="bg1"/>
                </a:solidFill>
                <a:latin typeface="+mj-lt"/>
              </a:defRPr>
            </a:lvl1pPr>
            <a:lvl2pPr marL="596825" indent="-302788">
              <a:buClr>
                <a:schemeClr val="bg1"/>
              </a:buClr>
              <a:defRPr sz="3087">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15707435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endParaRPr lang="en-GB">
              <a:solidFill>
                <a:prstClr val="black"/>
              </a:solidFill>
            </a:endParaRPr>
          </a:p>
        </p:txBody>
      </p:sp>
      <p:sp>
        <p:nvSpPr>
          <p:cNvPr id="8" name="Footer Placeholder 7"/>
          <p:cNvSpPr>
            <a:spLocks noGrp="1"/>
          </p:cNvSpPr>
          <p:nvPr>
            <p:ph type="ftr" sz="quarter" idx="31"/>
          </p:nvPr>
        </p:nvSpPr>
        <p:spPr bwMode="gray"/>
        <p:txBody>
          <a:bodyPr/>
          <a:lstStyle/>
          <a:p>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087" b="1">
                <a:solidFill>
                  <a:srgbClr val="0092CC"/>
                </a:solidFill>
                <a:latin typeface="+mj-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44000"/>
          <a:lstStyle>
            <a:lvl1pPr>
              <a:lnSpc>
                <a:spcPct val="100000"/>
              </a:lnSpc>
              <a:spcBef>
                <a:spcPts val="0"/>
              </a:spcBef>
              <a:spcAft>
                <a:spcPts val="0"/>
              </a:spcAft>
              <a:defRPr sz="1764" b="0">
                <a:solidFill>
                  <a:schemeClr val="tx1"/>
                </a:solidFill>
                <a:latin typeface="+mn-lt"/>
              </a:defRPr>
            </a:lvl1pPr>
            <a:lvl2pPr>
              <a:defRPr sz="3087" b="1">
                <a:latin typeface="+mj-lt"/>
              </a:defRPr>
            </a:lvl2pPr>
            <a:lvl3pPr>
              <a:defRPr sz="3087" b="1">
                <a:latin typeface="+mj-lt"/>
              </a:defRPr>
            </a:lvl3pPr>
            <a:lvl4pPr>
              <a:defRPr sz="3087" b="1">
                <a:latin typeface="+mj-lt"/>
              </a:defRPr>
            </a:lvl4pPr>
            <a:lvl5pPr>
              <a:defRPr sz="3087"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16292754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153567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3"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544" b="0">
                <a:solidFill>
                  <a:schemeClr val="bg1"/>
                </a:solidFill>
                <a:latin typeface="+mj-lt"/>
                <a:cs typeface="Arial" panose="020B0604020202020204" pitchFamily="34" charset="0"/>
              </a:defRPr>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764"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631">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42439867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13015091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786324504"/>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1599799" y="4322885"/>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233546843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72000" tIns="18000" rIns="72000" bIns="18000" rtlCol="0" anchor="ctr">
            <a:normAutofit/>
          </a:bodyPr>
          <a:lstStyle>
            <a:lvl1pPr>
              <a:defRPr lang="en-US" sz="1544"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57096870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544"/>
            </a:lvl1pPr>
            <a:lvl2pPr>
              <a:defRPr sz="1544"/>
            </a:lvl2pPr>
            <a:lvl3pPr>
              <a:defRPr sz="1544"/>
            </a:lvl3pPr>
            <a:lvl4pPr>
              <a:defRPr sz="1544"/>
            </a:lvl4pPr>
            <a:lvl5pPr>
              <a:defRPr sz="1544"/>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544"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8423466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1980000" anchor="ctr"/>
          <a:lstStyle>
            <a:lvl1pPr marL="0" marR="0" indent="0" algn="ctr" defTabSz="1008126" rtl="0" eaLnBrk="1" fontAlgn="auto" latinLnBrk="0" hangingPunct="1">
              <a:lnSpc>
                <a:spcPct val="110000"/>
              </a:lnSpc>
              <a:spcBef>
                <a:spcPts val="1103"/>
              </a:spcBef>
              <a:spcAft>
                <a:spcPts val="662"/>
              </a:spcAft>
              <a:buClr>
                <a:schemeClr val="tx1"/>
              </a:buClr>
              <a:buSzPct val="80000"/>
              <a:buFontTx/>
              <a:buNone/>
              <a:tabLst/>
              <a:defRPr sz="1544" baseline="0">
                <a:solidFill>
                  <a:schemeClr val="bg1"/>
                </a:solidFill>
              </a:defRPr>
            </a:lvl1pPr>
          </a:lstStyle>
          <a:p>
            <a:pPr marL="0" marR="0" lvl="0" indent="0" algn="ctr" defTabSz="1008126" rtl="0" eaLnBrk="1" fontAlgn="auto" latinLnBrk="0" hangingPunct="1">
              <a:lnSpc>
                <a:spcPct val="110000"/>
              </a:lnSpc>
              <a:spcBef>
                <a:spcPts val="1103"/>
              </a:spcBef>
              <a:spcAft>
                <a:spcPts val="662"/>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endParaRPr lang="en-GB">
              <a:solidFill>
                <a:prstClr val="black"/>
              </a:solidFill>
            </a:endParaRPr>
          </a:p>
        </p:txBody>
      </p:sp>
      <p:sp>
        <p:nvSpPr>
          <p:cNvPr id="9" name="Footer Placeholder 8"/>
          <p:cNvSpPr>
            <a:spLocks noGrp="1"/>
          </p:cNvSpPr>
          <p:nvPr>
            <p:ph type="ftr" sz="quarter" idx="19"/>
          </p:nvPr>
        </p:nvSpPr>
        <p:spPr/>
        <p:txBody>
          <a:bodyPr/>
          <a:lstStyle/>
          <a:p>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882"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18000" anchor="ctr">
            <a:normAutofit/>
          </a:bodyPr>
          <a:lstStyle>
            <a:lvl1pPr>
              <a:defRPr sz="1764"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0588637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slideLayout" Target="../slideLayouts/slideLayout198.xml"/><Relationship Id="rId3" Type="http://schemas.openxmlformats.org/officeDocument/2006/relationships/slideLayout" Target="../slideLayouts/slideLayout188.xml"/><Relationship Id="rId7" Type="http://schemas.openxmlformats.org/officeDocument/2006/relationships/slideLayout" Target="../slideLayouts/slideLayout192.xml"/><Relationship Id="rId12" Type="http://schemas.openxmlformats.org/officeDocument/2006/relationships/slideLayout" Target="../slideLayouts/slideLayout197.xml"/><Relationship Id="rId17" Type="http://schemas.openxmlformats.org/officeDocument/2006/relationships/theme" Target="../theme/theme10.xml"/><Relationship Id="rId2" Type="http://schemas.openxmlformats.org/officeDocument/2006/relationships/slideLayout" Target="../slideLayouts/slideLayout187.xml"/><Relationship Id="rId16" Type="http://schemas.openxmlformats.org/officeDocument/2006/relationships/slideLayout" Target="../slideLayouts/slideLayout201.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5" Type="http://schemas.openxmlformats.org/officeDocument/2006/relationships/slideLayout" Target="../slideLayouts/slideLayout190.xml"/><Relationship Id="rId15" Type="http://schemas.openxmlformats.org/officeDocument/2006/relationships/slideLayout" Target="../slideLayouts/slideLayout200.xml"/><Relationship Id="rId10" Type="http://schemas.openxmlformats.org/officeDocument/2006/relationships/slideLayout" Target="../slideLayouts/slideLayout195.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theme" Target="../theme/theme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theme" Target="../theme/theme3.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10" Type="http://schemas.openxmlformats.org/officeDocument/2006/relationships/slideLayout" Target="../slideLayouts/slideLayout103.xml"/><Relationship Id="rId19" Type="http://schemas.openxmlformats.org/officeDocument/2006/relationships/theme" Target="../theme/theme4.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theme" Target="../theme/theme5.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6" Type="http://schemas.openxmlformats.org/officeDocument/2006/relationships/image" Target="../media/image4.png"/><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5" Type="http://schemas.openxmlformats.org/officeDocument/2006/relationships/theme" Target="../theme/theme6.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image" Target="../media/image6.png"/><Relationship Id="rId2" Type="http://schemas.openxmlformats.org/officeDocument/2006/relationships/slideLayout" Target="../slideLayouts/slideLayout141.xml"/><Relationship Id="rId16" Type="http://schemas.openxmlformats.org/officeDocument/2006/relationships/image" Target="../media/image4.png"/><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5" Type="http://schemas.openxmlformats.org/officeDocument/2006/relationships/theme" Target="../theme/theme7.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3" Type="http://schemas.openxmlformats.org/officeDocument/2006/relationships/slideLayout" Target="../slideLayouts/slideLayout156.xml"/><Relationship Id="rId21" Type="http://schemas.openxmlformats.org/officeDocument/2006/relationships/image" Target="../media/image7.png"/><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theme" Target="../theme/theme8.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20401" tIns="0" rIns="408103"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40" y="1992985"/>
            <a:ext cx="9851401" cy="4671709"/>
          </a:xfrm>
          <a:prstGeom prst="rect">
            <a:avLst/>
          </a:prstGeom>
        </p:spPr>
        <p:txBody>
          <a:bodyPr vert="horz" lIns="20401" tIns="0" rIns="20401"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1040" y="7263805"/>
            <a:ext cx="692897" cy="198458"/>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36631" rtl="0" fontAlgn="auto">
              <a:spcBef>
                <a:spcPts val="0"/>
              </a:spcBef>
              <a:spcAft>
                <a:spcPts val="0"/>
              </a:spcAft>
            </a:pPr>
            <a:fld id="{194E5EA4-45EB-498E-8901-6D9303F88AA9}" type="datetime1">
              <a:rPr lang="en-GB" b="0" smtClean="0">
                <a:solidFill>
                  <a:prstClr val="black"/>
                </a:solidFill>
              </a:rPr>
              <a:pPr defTabSz="1036631" rtl="0" fontAlgn="auto">
                <a:spcBef>
                  <a:spcPts val="0"/>
                </a:spcBef>
                <a:spcAft>
                  <a:spcPts val="0"/>
                </a:spcAft>
              </a:pPr>
              <a:t>09/11/2020</a:t>
            </a:fld>
            <a:endParaRPr lang="en-GB" b="0">
              <a:solidFill>
                <a:prstClr val="black"/>
              </a:solidFill>
            </a:endParaRPr>
          </a:p>
        </p:txBody>
      </p:sp>
      <p:sp>
        <p:nvSpPr>
          <p:cNvPr id="5" name="Footer Placeholder 4"/>
          <p:cNvSpPr>
            <a:spLocks noGrp="1"/>
          </p:cNvSpPr>
          <p:nvPr>
            <p:ph type="ftr" sz="quarter" idx="3"/>
          </p:nvPr>
        </p:nvSpPr>
        <p:spPr bwMode="gray">
          <a:xfrm>
            <a:off x="1221810" y="7263806"/>
            <a:ext cx="2576231" cy="257407"/>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36631" rtl="0" fontAlgn="auto">
              <a:spcBef>
                <a:spcPts val="0"/>
              </a:spcBef>
              <a:spcAft>
                <a:spcPts val="0"/>
              </a:spcAft>
            </a:pPr>
            <a:r>
              <a:rPr lang="en-US" b="0">
                <a:solidFill>
                  <a:prstClr val="black"/>
                </a:solidFill>
              </a:rPr>
              <a:t>|     Monitoring WASH in Health Care Facilities</a:t>
            </a:r>
            <a:endParaRPr lang="en-GB" b="0" dirty="0">
              <a:solidFill>
                <a:prstClr val="black"/>
              </a:solidFill>
            </a:endParaRPr>
          </a:p>
        </p:txBody>
      </p:sp>
      <p:sp>
        <p:nvSpPr>
          <p:cNvPr id="6" name="Slide Number Placeholder 5"/>
          <p:cNvSpPr>
            <a:spLocks noGrp="1"/>
          </p:cNvSpPr>
          <p:nvPr>
            <p:ph type="sldNum" sz="quarter" idx="4"/>
          </p:nvPr>
        </p:nvSpPr>
        <p:spPr bwMode="gray">
          <a:xfrm>
            <a:off x="10013166" y="7263805"/>
            <a:ext cx="254293" cy="198458"/>
          </a:xfrm>
          <a:prstGeom prst="rect">
            <a:avLst/>
          </a:prstGeom>
        </p:spPr>
        <p:txBody>
          <a:bodyPr vert="horz" lIns="0" tIns="0" rIns="0" bIns="0" rtlCol="0" anchor="t"/>
          <a:lstStyle>
            <a:lvl1pPr algn="r">
              <a:defRPr sz="900" b="0">
                <a:solidFill>
                  <a:schemeClr val="tx1"/>
                </a:solidFill>
                <a:latin typeface="+mn-lt"/>
                <a:cs typeface="Times New Roman" panose="02020603050405020304" pitchFamily="18" charset="0"/>
              </a:defRPr>
            </a:lvl1pPr>
          </a:lstStyle>
          <a:p>
            <a:pPr defTabSz="1036631" rtl="0" fontAlgn="auto">
              <a:spcBef>
                <a:spcPts val="0"/>
              </a:spcBef>
              <a:spcAft>
                <a:spcPts val="0"/>
              </a:spcAft>
            </a:pPr>
            <a:fld id="{A74CE0EA-F3B5-4684-BA10-C594598FDB9C}" type="slidenum">
              <a:rPr lang="en-GB" smtClean="0">
                <a:solidFill>
                  <a:prstClr val="black"/>
                </a:solidFill>
              </a:rPr>
              <a:pPr defTabSz="1036631" rtl="0" fontAlgn="auto">
                <a:spcBef>
                  <a:spcPts val="0"/>
                </a:spcBef>
                <a:spcAft>
                  <a:spcPts val="0"/>
                </a:spcAft>
              </a:pPr>
              <a:t>‹#›</a:t>
            </a:fld>
            <a:endParaRPr lang="en-GB">
              <a:solidFill>
                <a:prstClr val="black"/>
              </a:solidFill>
            </a:endParaRPr>
          </a:p>
        </p:txBody>
      </p:sp>
    </p:spTree>
    <p:extLst>
      <p:ext uri="{BB962C8B-B14F-4D97-AF65-F5344CB8AC3E}">
        <p14:creationId xmlns:p14="http://schemas.microsoft.com/office/powerpoint/2010/main" val="337478468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40" r:id="rId16"/>
    <p:sldLayoutId id="2147484049" r:id="rId17"/>
    <p:sldLayoutId id="2147483972" r:id="rId18"/>
    <p:sldLayoutId id="2147483973" r:id="rId19"/>
    <p:sldLayoutId id="2147483974" r:id="rId20"/>
    <p:sldLayoutId id="2147483975" r:id="rId21"/>
    <p:sldLayoutId id="2147483976" r:id="rId22"/>
    <p:sldLayoutId id="2147483977" r:id="rId23"/>
    <p:sldLayoutId id="2147483978" r:id="rId24"/>
    <p:sldLayoutId id="2147483979" r:id="rId25"/>
    <p:sldLayoutId id="2147483980" r:id="rId26"/>
    <p:sldLayoutId id="2147483981" r:id="rId27"/>
    <p:sldLayoutId id="2147483982" r:id="rId28"/>
    <p:sldLayoutId id="2147483983" r:id="rId29"/>
    <p:sldLayoutId id="2147483984" r:id="rId30"/>
    <p:sldLayoutId id="2147483985" r:id="rId31"/>
    <p:sldLayoutId id="2147483991" r:id="rId32"/>
    <p:sldLayoutId id="2147483992" r:id="rId33"/>
    <p:sldLayoutId id="2147483993" r:id="rId34"/>
    <p:sldLayoutId id="2147483994" r:id="rId35"/>
    <p:sldLayoutId id="2147483995" r:id="rId36"/>
    <p:sldLayoutId id="2147483996" r:id="rId37"/>
    <p:sldLayoutId id="2147483997" r:id="rId38"/>
    <p:sldLayoutId id="2147483998" r:id="rId39"/>
    <p:sldLayoutId id="2147483999" r:id="rId40"/>
    <p:sldLayoutId id="2147484000" r:id="rId41"/>
    <p:sldLayoutId id="2147484001" r:id="rId42"/>
    <p:sldLayoutId id="2147484002" r:id="rId43"/>
    <p:sldLayoutId id="2147484003" r:id="rId44"/>
    <p:sldLayoutId id="2147484004" r:id="rId45"/>
    <p:sldLayoutId id="2147483955" r:id="rId46"/>
    <p:sldLayoutId id="2147483956" r:id="rId47"/>
    <p:sldLayoutId id="2147483957" r:id="rId48"/>
    <p:sldLayoutId id="2147483958" r:id="rId49"/>
    <p:sldLayoutId id="2147483959" r:id="rId50"/>
    <p:sldLayoutId id="2147483960" r:id="rId51"/>
    <p:sldLayoutId id="2147483961" r:id="rId52"/>
    <p:sldLayoutId id="2147483962" r:id="rId53"/>
    <p:sldLayoutId id="2147483963" r:id="rId54"/>
    <p:sldLayoutId id="2147483964" r:id="rId55"/>
    <p:sldLayoutId id="2147483965" r:id="rId56"/>
    <p:sldLayoutId id="2147483966" r:id="rId57"/>
    <p:sldLayoutId id="2147483967" r:id="rId58"/>
    <p:sldLayoutId id="2147483968" r:id="rId59"/>
    <p:sldLayoutId id="2147484101" r:id="rId60"/>
  </p:sldLayoutIdLst>
  <p:hf hdr="0"/>
  <p:txStyles>
    <p:titleStyle>
      <a:lvl1pPr algn="l" defTabSz="1036631" rtl="0" eaLnBrk="1" latinLnBrk="0" hangingPunct="1">
        <a:lnSpc>
          <a:spcPct val="90000"/>
        </a:lnSpc>
        <a:spcBef>
          <a:spcPct val="0"/>
        </a:spcBef>
        <a:buNone/>
        <a:defRPr sz="3200" b="1" kern="1200">
          <a:solidFill>
            <a:srgbClr val="0092CC"/>
          </a:solidFill>
          <a:latin typeface="+mj-lt"/>
          <a:ea typeface="+mj-ea"/>
          <a:cs typeface="+mj-cs"/>
        </a:defRPr>
      </a:lvl1pPr>
    </p:titleStyle>
    <p:bodyStyle>
      <a:lvl1pPr marL="0" indent="0" algn="l" defTabSz="1036631"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08515" indent="-203369"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37649" indent="-323957"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37187" indent="-323957"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32110" indent="-406728"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37834" indent="-406728" algn="l" defTabSz="1036631"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69060"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887374"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05697"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36631" rtl="0" eaLnBrk="1" latinLnBrk="0" hangingPunct="1">
        <a:defRPr sz="2100" kern="1200">
          <a:solidFill>
            <a:schemeClr val="tx1"/>
          </a:solidFill>
          <a:latin typeface="+mn-lt"/>
          <a:ea typeface="+mn-ea"/>
          <a:cs typeface="+mn-cs"/>
        </a:defRPr>
      </a:lvl1pPr>
      <a:lvl2pPr marL="518319" algn="l" defTabSz="1036631" rtl="0" eaLnBrk="1" latinLnBrk="0" hangingPunct="1">
        <a:defRPr sz="2100" kern="1200">
          <a:solidFill>
            <a:schemeClr val="tx1"/>
          </a:solidFill>
          <a:latin typeface="+mn-lt"/>
          <a:ea typeface="+mn-ea"/>
          <a:cs typeface="+mn-cs"/>
        </a:defRPr>
      </a:lvl2pPr>
      <a:lvl3pPr marL="1036631" algn="l" defTabSz="1036631" rtl="0" eaLnBrk="1" latinLnBrk="0" hangingPunct="1">
        <a:defRPr sz="2100" kern="1200">
          <a:solidFill>
            <a:schemeClr val="tx1"/>
          </a:solidFill>
          <a:latin typeface="+mn-lt"/>
          <a:ea typeface="+mn-ea"/>
          <a:cs typeface="+mn-cs"/>
        </a:defRPr>
      </a:lvl3pPr>
      <a:lvl4pPr marL="1554950" algn="l" defTabSz="1036631" rtl="0" eaLnBrk="1" latinLnBrk="0" hangingPunct="1">
        <a:defRPr sz="2100" kern="1200">
          <a:solidFill>
            <a:schemeClr val="tx1"/>
          </a:solidFill>
          <a:latin typeface="+mn-lt"/>
          <a:ea typeface="+mn-ea"/>
          <a:cs typeface="+mn-cs"/>
        </a:defRPr>
      </a:lvl4pPr>
      <a:lvl5pPr marL="2073270" algn="l" defTabSz="1036631" rtl="0" eaLnBrk="1" latinLnBrk="0" hangingPunct="1">
        <a:defRPr sz="2100" kern="1200">
          <a:solidFill>
            <a:schemeClr val="tx1"/>
          </a:solidFill>
          <a:latin typeface="+mn-lt"/>
          <a:ea typeface="+mn-ea"/>
          <a:cs typeface="+mn-cs"/>
        </a:defRPr>
      </a:lvl5pPr>
      <a:lvl6pPr marL="2591583" algn="l" defTabSz="1036631" rtl="0" eaLnBrk="1" latinLnBrk="0" hangingPunct="1">
        <a:defRPr sz="2100" kern="1200">
          <a:solidFill>
            <a:schemeClr val="tx1"/>
          </a:solidFill>
          <a:latin typeface="+mn-lt"/>
          <a:ea typeface="+mn-ea"/>
          <a:cs typeface="+mn-cs"/>
        </a:defRPr>
      </a:lvl6pPr>
      <a:lvl7pPr marL="3109897" algn="l" defTabSz="1036631" rtl="0" eaLnBrk="1" latinLnBrk="0" hangingPunct="1">
        <a:defRPr sz="2100" kern="1200">
          <a:solidFill>
            <a:schemeClr val="tx1"/>
          </a:solidFill>
          <a:latin typeface="+mn-lt"/>
          <a:ea typeface="+mn-ea"/>
          <a:cs typeface="+mn-cs"/>
        </a:defRPr>
      </a:lvl7pPr>
      <a:lvl8pPr marL="3628221" algn="l" defTabSz="1036631" rtl="0" eaLnBrk="1" latinLnBrk="0" hangingPunct="1">
        <a:defRPr sz="2100" kern="1200">
          <a:solidFill>
            <a:schemeClr val="tx1"/>
          </a:solidFill>
          <a:latin typeface="+mn-lt"/>
          <a:ea typeface="+mn-ea"/>
          <a:cs typeface="+mn-cs"/>
        </a:defRPr>
      </a:lvl8pPr>
      <a:lvl9pPr marL="4146533" algn="l" defTabSz="1036631"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userDrawn="1">
          <p15:clr>
            <a:srgbClr val="F26B43"/>
          </p15:clr>
        </p15:guide>
        <p15:guide id="2" orient="horz" pos="3809" userDrawn="1">
          <p15:clr>
            <a:srgbClr val="F26B43"/>
          </p15:clr>
        </p15:guide>
        <p15:guide id="3" pos="2880" userDrawn="1">
          <p15:clr>
            <a:srgbClr val="F26B43"/>
          </p15:clr>
        </p15:guide>
        <p15:guide id="4" pos="226" userDrawn="1">
          <p15:clr>
            <a:srgbClr val="F26B43"/>
          </p15:clr>
        </p15:guide>
        <p15:guide id="5" pos="5534" userDrawn="1">
          <p15:clr>
            <a:srgbClr val="F26B43"/>
          </p15:clr>
        </p15:guide>
        <p15:guide id="6" pos="2939" userDrawn="1">
          <p15:clr>
            <a:srgbClr val="F26B43"/>
          </p15:clr>
        </p15:guide>
        <p15:guide id="7" pos="2821"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2"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1002"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51"/>
            <a:endParaRPr lang="en-GB">
              <a:solidFill>
                <a:prstClr val="black"/>
              </a:solidFill>
            </a:endParaRPr>
          </a:p>
        </p:txBody>
      </p:sp>
      <p:sp>
        <p:nvSpPr>
          <p:cNvPr id="5" name="Footer Placeholder 4"/>
          <p:cNvSpPr>
            <a:spLocks noGrp="1"/>
          </p:cNvSpPr>
          <p:nvPr>
            <p:ph type="ftr" sz="quarter" idx="3"/>
          </p:nvPr>
        </p:nvSpPr>
        <p:spPr bwMode="gray">
          <a:xfrm>
            <a:off x="1221772"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51"/>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pPr defTabSz="504051"/>
            <a:fld id="{A74CE0EA-F3B5-4684-BA10-C594598FDB9C}" type="slidenum">
              <a:rPr lang="en-GB" smtClean="0">
                <a:solidFill>
                  <a:prstClr val="black"/>
                </a:solidFill>
              </a:rPr>
              <a:pPr defTabSz="504051"/>
              <a:t>‹#›</a:t>
            </a:fld>
            <a:endParaRPr lang="en-GB">
              <a:solidFill>
                <a:prstClr val="black"/>
              </a:solidFill>
            </a:endParaRPr>
          </a:p>
        </p:txBody>
      </p:sp>
    </p:spTree>
    <p:extLst>
      <p:ext uri="{BB962C8B-B14F-4D97-AF65-F5344CB8AC3E}">
        <p14:creationId xmlns:p14="http://schemas.microsoft.com/office/powerpoint/2010/main" val="872980718"/>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 id="2147484243" r:id="rId13"/>
    <p:sldLayoutId id="2147484244" r:id="rId14"/>
    <p:sldLayoutId id="2147484245" r:id="rId15"/>
    <p:sldLayoutId id="2147484246" r:id="rId16"/>
  </p:sldLayoutIdLst>
  <p:hf hdr="0" ftr="0" dt="0"/>
  <p:txStyles>
    <p:titleStyle>
      <a:lvl1pPr algn="l" defTabSz="1008101"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01"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290" indent="-197771" algn="l" defTabSz="1008101"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40" indent="-315033" algn="l" defTabSz="1008101"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381" indent="-315033" algn="l" defTabSz="1008101"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677" indent="-395540" algn="l" defTabSz="1008101"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477" indent="-395540" algn="l" defTabSz="1008101"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328" indent="-252025" algn="l" defTabSz="1008101"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378" indent="-252025" algn="l" defTabSz="1008101"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429" indent="-252025" algn="l" defTabSz="1008101"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01" rtl="0" eaLnBrk="1" latinLnBrk="0" hangingPunct="1">
        <a:defRPr sz="1985" kern="1200">
          <a:solidFill>
            <a:schemeClr val="tx1"/>
          </a:solidFill>
          <a:latin typeface="+mn-lt"/>
          <a:ea typeface="+mn-ea"/>
          <a:cs typeface="+mn-cs"/>
        </a:defRPr>
      </a:lvl1pPr>
      <a:lvl2pPr marL="504051" algn="l" defTabSz="1008101" rtl="0" eaLnBrk="1" latinLnBrk="0" hangingPunct="1">
        <a:defRPr sz="1985" kern="1200">
          <a:solidFill>
            <a:schemeClr val="tx1"/>
          </a:solidFill>
          <a:latin typeface="+mn-lt"/>
          <a:ea typeface="+mn-ea"/>
          <a:cs typeface="+mn-cs"/>
        </a:defRPr>
      </a:lvl2pPr>
      <a:lvl3pPr marL="1008101" algn="l" defTabSz="1008101" rtl="0" eaLnBrk="1" latinLnBrk="0" hangingPunct="1">
        <a:defRPr sz="1985" kern="1200">
          <a:solidFill>
            <a:schemeClr val="tx1"/>
          </a:solidFill>
          <a:latin typeface="+mn-lt"/>
          <a:ea typeface="+mn-ea"/>
          <a:cs typeface="+mn-cs"/>
        </a:defRPr>
      </a:lvl3pPr>
      <a:lvl4pPr marL="1512152" algn="l" defTabSz="1008101" rtl="0" eaLnBrk="1" latinLnBrk="0" hangingPunct="1">
        <a:defRPr sz="1985" kern="1200">
          <a:solidFill>
            <a:schemeClr val="tx1"/>
          </a:solidFill>
          <a:latin typeface="+mn-lt"/>
          <a:ea typeface="+mn-ea"/>
          <a:cs typeface="+mn-cs"/>
        </a:defRPr>
      </a:lvl4pPr>
      <a:lvl5pPr marL="2016201" algn="l" defTabSz="1008101" rtl="0" eaLnBrk="1" latinLnBrk="0" hangingPunct="1">
        <a:defRPr sz="1985" kern="1200">
          <a:solidFill>
            <a:schemeClr val="tx1"/>
          </a:solidFill>
          <a:latin typeface="+mn-lt"/>
          <a:ea typeface="+mn-ea"/>
          <a:cs typeface="+mn-cs"/>
        </a:defRPr>
      </a:lvl5pPr>
      <a:lvl6pPr marL="2520252" algn="l" defTabSz="1008101" rtl="0" eaLnBrk="1" latinLnBrk="0" hangingPunct="1">
        <a:defRPr sz="1985" kern="1200">
          <a:solidFill>
            <a:schemeClr val="tx1"/>
          </a:solidFill>
          <a:latin typeface="+mn-lt"/>
          <a:ea typeface="+mn-ea"/>
          <a:cs typeface="+mn-cs"/>
        </a:defRPr>
      </a:lvl6pPr>
      <a:lvl7pPr marL="3024302" algn="l" defTabSz="1008101" rtl="0" eaLnBrk="1" latinLnBrk="0" hangingPunct="1">
        <a:defRPr sz="1985" kern="1200">
          <a:solidFill>
            <a:schemeClr val="tx1"/>
          </a:solidFill>
          <a:latin typeface="+mn-lt"/>
          <a:ea typeface="+mn-ea"/>
          <a:cs typeface="+mn-cs"/>
        </a:defRPr>
      </a:lvl7pPr>
      <a:lvl8pPr marL="3528353" algn="l" defTabSz="1008101" rtl="0" eaLnBrk="1" latinLnBrk="0" hangingPunct="1">
        <a:defRPr sz="1985" kern="1200">
          <a:solidFill>
            <a:schemeClr val="tx1"/>
          </a:solidFill>
          <a:latin typeface="+mn-lt"/>
          <a:ea typeface="+mn-ea"/>
          <a:cs typeface="+mn-cs"/>
        </a:defRPr>
      </a:lvl8pPr>
      <a:lvl9pPr marL="4032404" algn="l" defTabSz="1008101"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160">
          <p15:clr>
            <a:srgbClr val="F26B43"/>
          </p15:clr>
        </p15:guide>
        <p15:guide id="4" pos="170">
          <p15:clr>
            <a:srgbClr val="F26B43"/>
          </p15:clr>
        </p15:guide>
        <p15:guide id="5" pos="4151">
          <p15:clr>
            <a:srgbClr val="F26B43"/>
          </p15:clr>
        </p15:guide>
        <p15:guide id="6" pos="2204">
          <p15:clr>
            <a:srgbClr val="F26B43"/>
          </p15:clr>
        </p15:guide>
        <p15:guide id="7" pos="211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20533" tIns="0" rIns="410652"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20533" tIns="0" rIns="20533"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43056" rtl="0" fontAlgn="auto">
              <a:spcBef>
                <a:spcPts val="0"/>
              </a:spcBef>
              <a:spcAft>
                <a:spcPts val="0"/>
              </a:spcAft>
            </a:pPr>
            <a:fld id="{194E5EA4-45EB-498E-8901-6D9303F88AA9}" type="datetime1">
              <a:rPr lang="en-GB" b="0" smtClean="0">
                <a:solidFill>
                  <a:prstClr val="black"/>
                </a:solidFill>
              </a:rPr>
              <a:pPr defTabSz="1043056" rtl="0" fontAlgn="auto">
                <a:spcBef>
                  <a:spcPts val="0"/>
                </a:spcBef>
                <a:spcAft>
                  <a:spcPts val="0"/>
                </a:spcAft>
              </a:pPr>
              <a:t>09/11/2020</a:t>
            </a:fld>
            <a:endParaRPr lang="en-GB" b="0">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43056" rtl="0" fontAlgn="auto">
              <a:spcBef>
                <a:spcPts val="0"/>
              </a:spcBef>
              <a:spcAft>
                <a:spcPts val="0"/>
              </a:spcAft>
            </a:pPr>
            <a:r>
              <a:rPr lang="en-US" b="0" dirty="0">
                <a:solidFill>
                  <a:prstClr val="black"/>
                </a:solidFill>
              </a:rPr>
              <a:t>|     Monitoring WASH in Health Care Facilities</a:t>
            </a:r>
            <a:endParaRPr lang="en-GB" b="0"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900" b="0">
                <a:solidFill>
                  <a:schemeClr val="tx1"/>
                </a:solidFill>
                <a:latin typeface="+mn-lt"/>
                <a:cs typeface="Times New Roman" panose="02020603050405020304" pitchFamily="18" charset="0"/>
              </a:defRPr>
            </a:lvl1pPr>
          </a:lstStyle>
          <a:p>
            <a:pPr defTabSz="1043056" rtl="0" fontAlgn="auto">
              <a:spcBef>
                <a:spcPts val="0"/>
              </a:spcBef>
              <a:spcAft>
                <a:spcPts val="0"/>
              </a:spcAft>
            </a:pPr>
            <a:fld id="{A74CE0EA-F3B5-4684-BA10-C594598FDB9C}" type="slidenum">
              <a:rPr lang="en-GB" smtClean="0">
                <a:solidFill>
                  <a:prstClr val="black"/>
                </a:solidFill>
              </a:rPr>
              <a:pPr defTabSz="1043056" rtl="0" fontAlgn="auto">
                <a:spcBef>
                  <a:spcPts val="0"/>
                </a:spcBef>
                <a:spcAft>
                  <a:spcPts val="0"/>
                </a:spcAft>
              </a:pPr>
              <a:t>‹#›</a:t>
            </a:fld>
            <a:endParaRPr lang="en-GB">
              <a:solidFill>
                <a:prstClr val="black"/>
              </a:solidFill>
            </a:endParaRPr>
          </a:p>
        </p:txBody>
      </p:sp>
    </p:spTree>
    <p:extLst>
      <p:ext uri="{BB962C8B-B14F-4D97-AF65-F5344CB8AC3E}">
        <p14:creationId xmlns:p14="http://schemas.microsoft.com/office/powerpoint/2010/main" val="1241214549"/>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 id="2147484039" r:id="rId14"/>
    <p:sldLayoutId id="2147484040" r:id="rId15"/>
    <p:sldLayoutId id="2147484043" r:id="rId16"/>
    <p:sldLayoutId id="2147484046" r:id="rId17"/>
    <p:sldLayoutId id="2147484047" r:id="rId18"/>
    <p:sldLayoutId id="2147484048" r:id="rId19"/>
  </p:sldLayoutIdLst>
  <p:hf hdr="0"/>
  <p:txStyles>
    <p:titleStyle>
      <a:lvl1pPr algn="l" defTabSz="1043056" rtl="0" eaLnBrk="1" latinLnBrk="0" hangingPunct="1">
        <a:lnSpc>
          <a:spcPct val="90000"/>
        </a:lnSpc>
        <a:spcBef>
          <a:spcPct val="0"/>
        </a:spcBef>
        <a:buNone/>
        <a:defRPr sz="3200" b="1" kern="1200">
          <a:solidFill>
            <a:srgbClr val="0092CC"/>
          </a:solidFill>
          <a:latin typeface="+mj-lt"/>
          <a:ea typeface="+mj-ea"/>
          <a:cs typeface="+mj-cs"/>
        </a:defRPr>
      </a:lvl1pPr>
    </p:titleStyle>
    <p:bodyStyle>
      <a:lvl1pPr marL="0" indent="0" algn="l" defTabSz="1043056" rtl="0" eaLnBrk="1" latinLnBrk="0" hangingPunct="1">
        <a:lnSpc>
          <a:spcPct val="110000"/>
        </a:lnSpc>
        <a:spcBef>
          <a:spcPts val="1141"/>
        </a:spcBef>
        <a:spcAft>
          <a:spcPts val="684"/>
        </a:spcAft>
        <a:buClr>
          <a:schemeClr val="tx1"/>
        </a:buClr>
        <a:buSzPct val="80000"/>
        <a:buFontTx/>
        <a:buNone/>
        <a:defRPr sz="1600" b="0" kern="1200">
          <a:solidFill>
            <a:schemeClr val="tx1"/>
          </a:solidFill>
          <a:latin typeface="+mn-lt"/>
          <a:ea typeface="+mn-ea"/>
          <a:cs typeface="Times New Roman" panose="02020603050405020304" pitchFamily="18" charset="0"/>
        </a:defRPr>
      </a:lvl1pPr>
      <a:lvl2pPr marL="411066" indent="-204628"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2pPr>
      <a:lvl3pPr marL="943458" indent="-3259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3pPr>
      <a:lvl4pPr marL="1345470" indent="-3259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43457" indent="-4092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352309" indent="-409255" algn="l" defTabSz="1043056" rtl="0" eaLnBrk="1" latinLnBrk="0" hangingPunct="1">
        <a:lnSpc>
          <a:spcPct val="90000"/>
        </a:lnSpc>
        <a:spcBef>
          <a:spcPts val="570"/>
        </a:spcBef>
        <a:buFont typeface="Arial" panose="020B0604020202020204" pitchFamily="34" charset="0"/>
        <a:buChar char="•"/>
        <a:defRPr sz="1600" kern="1200">
          <a:solidFill>
            <a:schemeClr val="tx1"/>
          </a:solidFill>
          <a:latin typeface="+mn-lt"/>
          <a:ea typeface="+mn-ea"/>
          <a:cs typeface="+mn-cs"/>
        </a:defRPr>
      </a:lvl6pPr>
      <a:lvl7pPr marL="3389932"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1460"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988"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pPr defTabSz="504063"/>
            <a:fld id="{A74CE0EA-F3B5-4684-BA10-C594598FDB9C}" type="slidenum">
              <a:rPr lang="en-GB" smtClean="0">
                <a:solidFill>
                  <a:prstClr val="black"/>
                </a:solidFill>
              </a:rPr>
              <a:pPr defTabSz="504063"/>
              <a:t>‹#›</a:t>
            </a:fld>
            <a:endParaRPr lang="en-GB">
              <a:solidFill>
                <a:prstClr val="black"/>
              </a:solidFill>
            </a:endParaRPr>
          </a:p>
        </p:txBody>
      </p:sp>
    </p:spTree>
    <p:extLst>
      <p:ext uri="{BB962C8B-B14F-4D97-AF65-F5344CB8AC3E}">
        <p14:creationId xmlns:p14="http://schemas.microsoft.com/office/powerpoint/2010/main" val="769214653"/>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 id="2147484064" r:id="rId14"/>
  </p:sldLayoutIdLst>
  <p:hf hdr="0" ftr="0" dt="0"/>
  <p:txStyles>
    <p:title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26"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300" indent="-197775"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6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41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723" indent="-39554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535" indent="-395549" algn="l" defTabSz="1008126"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endParaRPr lang="en-GB">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fld id="{A74CE0EA-F3B5-4684-BA10-C594598FDB9C}"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2779326107"/>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 id="2147484127" r:id="rId13"/>
    <p:sldLayoutId id="2147484128" r:id="rId14"/>
    <p:sldLayoutId id="2147484129" r:id="rId15"/>
    <p:sldLayoutId id="2147484130" r:id="rId16"/>
    <p:sldLayoutId id="2147484131" r:id="rId17"/>
    <p:sldLayoutId id="2147484132" r:id="rId18"/>
  </p:sldLayoutIdLst>
  <p:hf hdr="0" ftr="0" dt="0"/>
  <p:txStyles>
    <p:title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26"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300" indent="-197775"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6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41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723" indent="-39554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535" indent="-395549" algn="l" defTabSz="1008126"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pPr defTabSz="504063"/>
            <a:fld id="{A74CE0EA-F3B5-4684-BA10-C594598FDB9C}" type="slidenum">
              <a:rPr lang="en-GB" smtClean="0">
                <a:solidFill>
                  <a:prstClr val="black"/>
                </a:solidFill>
              </a:rPr>
              <a:pPr defTabSz="504063"/>
              <a:t>‹#›</a:t>
            </a:fld>
            <a:endParaRPr lang="en-GB">
              <a:solidFill>
                <a:prstClr val="black"/>
              </a:solidFill>
            </a:endParaRPr>
          </a:p>
        </p:txBody>
      </p:sp>
    </p:spTree>
    <p:extLst>
      <p:ext uri="{BB962C8B-B14F-4D97-AF65-F5344CB8AC3E}">
        <p14:creationId xmlns:p14="http://schemas.microsoft.com/office/powerpoint/2010/main" val="2560151838"/>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 id="2147484145" r:id="rId12"/>
    <p:sldLayoutId id="2147484146" r:id="rId13"/>
    <p:sldLayoutId id="2147484147" r:id="rId14"/>
  </p:sldLayoutIdLst>
  <p:hf hdr="0" ftr="0" dt="0"/>
  <p:txStyles>
    <p:title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26"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300" indent="-197775"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6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41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723" indent="-39554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535" indent="-395549" algn="l" defTabSz="1008126"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pPr defTabSz="504063"/>
            <a:fld id="{A74CE0EA-F3B5-4684-BA10-C594598FDB9C}" type="slidenum">
              <a:rPr lang="en-GB" smtClean="0">
                <a:solidFill>
                  <a:prstClr val="black"/>
                </a:solidFill>
              </a:rPr>
              <a:pPr defTabSz="504063"/>
              <a:t>‹#›</a:t>
            </a:fld>
            <a:endParaRPr lang="en-GB">
              <a:solidFill>
                <a:prstClr val="black"/>
              </a:solidFill>
            </a:endParaRPr>
          </a:p>
        </p:txBody>
      </p:sp>
      <p:sp>
        <p:nvSpPr>
          <p:cNvPr id="12" name="Rectangle 11"/>
          <p:cNvSpPr/>
          <p:nvPr userDrawn="1"/>
        </p:nvSpPr>
        <p:spPr bwMode="gray">
          <a:xfrm>
            <a:off x="7956167" y="418502"/>
            <a:ext cx="2311290" cy="766049"/>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spTree>
    <p:extLst>
      <p:ext uri="{BB962C8B-B14F-4D97-AF65-F5344CB8AC3E}">
        <p14:creationId xmlns:p14="http://schemas.microsoft.com/office/powerpoint/2010/main" val="3185806929"/>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Lst>
  <p:hf hdr="0" ftr="0" dt="0"/>
  <p:txStyles>
    <p:title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26"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300" indent="-197775"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6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41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723" indent="-39554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535" indent="-395549" algn="l" defTabSz="1008126"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882">
                <a:solidFill>
                  <a:schemeClr val="tx1"/>
                </a:solidFill>
                <a:latin typeface="+mn-lt"/>
                <a:cs typeface="Times New Roman" panose="02020603050405020304" pitchFamily="18" charset="0"/>
              </a:defRPr>
            </a:lvl1pPr>
          </a:lstStyle>
          <a:p>
            <a:pPr defTabSz="504063"/>
            <a:endParaRPr lang="en-GB"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882" b="0">
                <a:solidFill>
                  <a:schemeClr val="tx1"/>
                </a:solidFill>
                <a:latin typeface="+mn-lt"/>
                <a:cs typeface="Times New Roman" panose="02020603050405020304" pitchFamily="18" charset="0"/>
              </a:defRPr>
            </a:lvl1pPr>
          </a:lstStyle>
          <a:p>
            <a:pPr defTabSz="504063"/>
            <a:fld id="{A74CE0EA-F3B5-4684-BA10-C594598FDB9C}" type="slidenum">
              <a:rPr lang="en-GB" smtClean="0">
                <a:solidFill>
                  <a:prstClr val="black"/>
                </a:solidFill>
              </a:rPr>
              <a:pPr defTabSz="504063"/>
              <a:t>‹#›</a:t>
            </a:fld>
            <a:endParaRPr lang="en-GB">
              <a:solidFill>
                <a:prstClr val="black"/>
              </a:solidFill>
            </a:endParaRPr>
          </a:p>
        </p:txBody>
      </p:sp>
      <p:sp>
        <p:nvSpPr>
          <p:cNvPr id="12" name="Rectangle 11"/>
          <p:cNvSpPr/>
          <p:nvPr userDrawn="1"/>
        </p:nvSpPr>
        <p:spPr bwMode="gray">
          <a:xfrm>
            <a:off x="7956167" y="418502"/>
            <a:ext cx="2311290" cy="766049"/>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04063"/>
            <a:endParaRPr lang="en-GB" sz="4300">
              <a:solidFill>
                <a:prstClr val="white"/>
              </a:solidFill>
            </a:endParaRPr>
          </a:p>
        </p:txBody>
      </p:sp>
      <p:pic>
        <p:nvPicPr>
          <p:cNvPr id="8" name="Picture 7">
            <a:extLst>
              <a:ext uri="{FF2B5EF4-FFF2-40B4-BE49-F238E27FC236}">
                <a16:creationId xmlns:a16="http://schemas.microsoft.com/office/drawing/2014/main" id="{36F030C8-4B00-49C2-8092-AB9463F504D6}"/>
              </a:ext>
            </a:extLst>
          </p:cNvPr>
          <p:cNvPicPr>
            <a:picLocks noChangeAspect="1"/>
          </p:cNvPicPr>
          <p:nvPr userDrawn="1"/>
        </p:nvPicPr>
        <p:blipFill rotWithShape="1">
          <a:blip r:embed="rId17" cstate="email">
            <a:extLst>
              <a:ext uri="{28A0092B-C50C-407E-A947-70E740481C1C}">
                <a14:useLocalDpi xmlns:a14="http://schemas.microsoft.com/office/drawing/2010/main"/>
              </a:ext>
            </a:extLst>
          </a:blip>
          <a:srcRect/>
          <a:stretch/>
        </p:blipFill>
        <p:spPr bwMode="auto">
          <a:xfrm>
            <a:off x="8403497" y="1069271"/>
            <a:ext cx="1482166" cy="396186"/>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val="1455996058"/>
      </p:ext>
    </p:extLst>
  </p:cSld>
  <p:clrMap bg1="lt1" tx1="dk1" bg2="lt2" tx2="dk2" accent1="accent1" accent2="accent2" accent3="accent3" accent4="accent4" accent5="accent5" accent6="accent6" hlink="hlink" folHlink="folHlink"/>
  <p:sldLayoutIdLst>
    <p:sldLayoutId id="2147484181" r:id="rId1"/>
    <p:sldLayoutId id="2147484182" r:id="rId2"/>
    <p:sldLayoutId id="2147484183" r:id="rId3"/>
    <p:sldLayoutId id="2147484184" r:id="rId4"/>
    <p:sldLayoutId id="2147484185" r:id="rId5"/>
    <p:sldLayoutId id="2147484186" r:id="rId6"/>
    <p:sldLayoutId id="2147484187" r:id="rId7"/>
    <p:sldLayoutId id="2147484188" r:id="rId8"/>
    <p:sldLayoutId id="2147484189" r:id="rId9"/>
    <p:sldLayoutId id="2147484190" r:id="rId10"/>
    <p:sldLayoutId id="2147484191" r:id="rId11"/>
    <p:sldLayoutId id="2147484192" r:id="rId12"/>
    <p:sldLayoutId id="2147484193" r:id="rId13"/>
    <p:sldLayoutId id="2147484194" r:id="rId14"/>
  </p:sldLayoutIdLst>
  <p:hf hdr="0" ftr="0" dt="0"/>
  <p:txStyles>
    <p:title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p:titleStyle>
    <p:bodyStyle>
      <a:lvl1pPr marL="0" indent="0" algn="l" defTabSz="1008126" rtl="0" eaLnBrk="1" latinLnBrk="0" hangingPunct="1">
        <a:lnSpc>
          <a:spcPct val="110000"/>
        </a:lnSpc>
        <a:spcBef>
          <a:spcPts val="1103"/>
        </a:spcBef>
        <a:spcAft>
          <a:spcPts val="662"/>
        </a:spcAft>
        <a:buClr>
          <a:schemeClr val="tx1"/>
        </a:buClr>
        <a:buSzPct val="80000"/>
        <a:buFontTx/>
        <a:buNone/>
        <a:defRPr sz="1544" b="0" kern="1200">
          <a:solidFill>
            <a:schemeClr val="tx1"/>
          </a:solidFill>
          <a:latin typeface="+mn-lt"/>
          <a:ea typeface="+mn-ea"/>
          <a:cs typeface="Times New Roman" panose="02020603050405020304" pitchFamily="18" charset="0"/>
        </a:defRPr>
      </a:lvl1pPr>
      <a:lvl2pPr marL="397300" indent="-197775"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2pPr>
      <a:lvl3pPr marL="91186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3pPr>
      <a:lvl4pPr marL="1300413" indent="-31503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4pPr>
      <a:lvl5pPr marL="1781723" indent="-395549" algn="l" defTabSz="1008126" rtl="0" eaLnBrk="1" latinLnBrk="0" hangingPunct="1">
        <a:lnSpc>
          <a:spcPct val="110000"/>
        </a:lnSpc>
        <a:spcBef>
          <a:spcPts val="551"/>
        </a:spcBef>
        <a:spcAft>
          <a:spcPts val="662"/>
        </a:spcAft>
        <a:buClr>
          <a:schemeClr val="tx1"/>
        </a:buClr>
        <a:buSzPct val="100000"/>
        <a:buFont typeface="Arial" panose="020B0604020202020204" pitchFamily="34" charset="0"/>
        <a:buChar char="•"/>
        <a:defRPr sz="1544" kern="1200">
          <a:solidFill>
            <a:schemeClr val="tx1"/>
          </a:solidFill>
          <a:latin typeface="+mn-lt"/>
          <a:ea typeface="+mn-ea"/>
          <a:cs typeface="+mn-cs"/>
        </a:defRPr>
      </a:lvl5pPr>
      <a:lvl6pPr marL="2273535" indent="-395549" algn="l" defTabSz="1008126" rtl="0" eaLnBrk="1" latinLnBrk="0" hangingPunct="1">
        <a:lnSpc>
          <a:spcPct val="90000"/>
        </a:lnSpc>
        <a:spcBef>
          <a:spcPts val="551"/>
        </a:spcBef>
        <a:buFont typeface="Arial" panose="020B0604020202020204" pitchFamily="34" charset="0"/>
        <a:buChar char="•"/>
        <a:defRPr sz="1544"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4367" y="48884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1" y="1992985"/>
            <a:ext cx="9851401" cy="4671709"/>
          </a:xfrm>
          <a:prstGeom prst="rect">
            <a:avLst/>
          </a:prstGeom>
        </p:spPr>
        <p:txBody>
          <a:bodyPr vert="horz" lIns="18000" tIns="0" rIns="1800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702" b="0">
                <a:solidFill>
                  <a:schemeClr val="tx1"/>
                </a:solidFill>
                <a:latin typeface="+mn-lt"/>
                <a:cs typeface="Times New Roman" panose="02020603050405020304" pitchFamily="18" charset="0"/>
              </a:defRPr>
            </a:lvl1pPr>
          </a:lstStyle>
          <a:p>
            <a:fld id="{A74CE0EA-F3B5-4684-BA10-C594598FDB9C}" type="slidenum">
              <a:rPr lang="en-GB" noProof="0" smtClean="0"/>
              <a:pPr/>
              <a:t>‹#›</a:t>
            </a:fld>
            <a:endParaRPr lang="en-GB" noProof="0"/>
          </a:p>
        </p:txBody>
      </p:sp>
      <p:sp>
        <p:nvSpPr>
          <p:cNvPr id="5" name="bk object 16">
            <a:extLst>
              <a:ext uri="{FF2B5EF4-FFF2-40B4-BE49-F238E27FC236}">
                <a16:creationId xmlns:a16="http://schemas.microsoft.com/office/drawing/2014/main" id="{91B55F5E-5700-9640-B939-31274E3D5FC7}"/>
              </a:ext>
            </a:extLst>
          </p:cNvPr>
          <p:cNvSpPr/>
          <p:nvPr userDrawn="1"/>
        </p:nvSpPr>
        <p:spPr>
          <a:xfrm>
            <a:off x="8340196" y="572380"/>
            <a:ext cx="1543229" cy="626770"/>
          </a:xfrm>
          <a:prstGeom prst="rect">
            <a:avLst/>
          </a:prstGeom>
          <a:blipFill>
            <a:blip r:embed="rId2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Tree>
    <p:extLst>
      <p:ext uri="{BB962C8B-B14F-4D97-AF65-F5344CB8AC3E}">
        <p14:creationId xmlns:p14="http://schemas.microsoft.com/office/powerpoint/2010/main" val="1693207646"/>
      </p:ext>
    </p:extLst>
  </p:cSld>
  <p:clrMap bg1="lt1" tx1="dk1" bg2="lt2" tx2="dk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 id="2147484207" r:id="rId12"/>
    <p:sldLayoutId id="2147484208" r:id="rId13"/>
    <p:sldLayoutId id="2147484209" r:id="rId14"/>
    <p:sldLayoutId id="2147484210" r:id="rId15"/>
    <p:sldLayoutId id="2147484212" r:id="rId16"/>
    <p:sldLayoutId id="2147484213" r:id="rId17"/>
    <p:sldLayoutId id="2147484214" r:id="rId18"/>
    <p:sldLayoutId id="2147484215" r:id="rId19"/>
  </p:sldLayoutIdLst>
  <p:hf sldNum="0" hdr="0" ftr="0" dt="0"/>
  <p:txStyles>
    <p:titleStyle>
      <a:lvl1pPr algn="l" defTabSz="801975" rtl="0" eaLnBrk="1" latinLnBrk="0" hangingPunct="1">
        <a:lnSpc>
          <a:spcPct val="90000"/>
        </a:lnSpc>
        <a:spcBef>
          <a:spcPct val="0"/>
        </a:spcBef>
        <a:buNone/>
        <a:defRPr sz="2456" b="1" kern="1200">
          <a:solidFill>
            <a:srgbClr val="0092CC"/>
          </a:solidFill>
          <a:latin typeface="+mj-lt"/>
          <a:ea typeface="+mj-ea"/>
          <a:cs typeface="+mj-cs"/>
        </a:defRPr>
      </a:lvl1pPr>
    </p:titleStyle>
    <p:bodyStyle>
      <a:lvl1pPr marL="0" indent="0" algn="l" defTabSz="801975" rtl="0" eaLnBrk="1" latinLnBrk="0" hangingPunct="1">
        <a:lnSpc>
          <a:spcPct val="110000"/>
        </a:lnSpc>
        <a:spcBef>
          <a:spcPts val="877"/>
        </a:spcBef>
        <a:spcAft>
          <a:spcPts val="526"/>
        </a:spcAft>
        <a:buClr>
          <a:schemeClr val="tx1"/>
        </a:buClr>
        <a:buSzPct val="80000"/>
        <a:buFontTx/>
        <a:buNone/>
        <a:defRPr sz="1228" b="0" kern="1200">
          <a:solidFill>
            <a:schemeClr val="tx1"/>
          </a:solidFill>
          <a:latin typeface="+mn-lt"/>
          <a:ea typeface="+mn-ea"/>
          <a:cs typeface="Times New Roman" panose="02020603050405020304" pitchFamily="18" charset="0"/>
        </a:defRPr>
      </a:lvl1pPr>
      <a:lvl2pPr marL="316056" indent="-157332" algn="l" defTabSz="801975" rtl="0" eaLnBrk="1" latinLnBrk="0" hangingPunct="1">
        <a:lnSpc>
          <a:spcPct val="110000"/>
        </a:lnSpc>
        <a:spcBef>
          <a:spcPts val="439"/>
        </a:spcBef>
        <a:spcAft>
          <a:spcPts val="526"/>
        </a:spcAft>
        <a:buClr>
          <a:schemeClr val="tx1"/>
        </a:buClr>
        <a:buSzPct val="100000"/>
        <a:buFont typeface="Arial" panose="020B0604020202020204" pitchFamily="34" charset="0"/>
        <a:buChar char="•"/>
        <a:defRPr sz="1228" kern="1200">
          <a:solidFill>
            <a:schemeClr val="tx1"/>
          </a:solidFill>
          <a:latin typeface="+mn-lt"/>
          <a:ea typeface="+mn-ea"/>
          <a:cs typeface="+mn-cs"/>
        </a:defRPr>
      </a:lvl2pPr>
      <a:lvl3pPr marL="725396" indent="-250618" algn="l" defTabSz="801975" rtl="0" eaLnBrk="1" latinLnBrk="0" hangingPunct="1">
        <a:lnSpc>
          <a:spcPct val="110000"/>
        </a:lnSpc>
        <a:spcBef>
          <a:spcPts val="439"/>
        </a:spcBef>
        <a:spcAft>
          <a:spcPts val="526"/>
        </a:spcAft>
        <a:buClr>
          <a:schemeClr val="tx1"/>
        </a:buClr>
        <a:buSzPct val="100000"/>
        <a:buFont typeface="Arial" panose="020B0604020202020204" pitchFamily="34" charset="0"/>
        <a:buChar char="•"/>
        <a:defRPr sz="1228" kern="1200">
          <a:solidFill>
            <a:schemeClr val="tx1"/>
          </a:solidFill>
          <a:latin typeface="+mn-lt"/>
          <a:ea typeface="+mn-ea"/>
          <a:cs typeface="+mn-cs"/>
        </a:defRPr>
      </a:lvl3pPr>
      <a:lvl4pPr marL="1034492" indent="-250618" algn="l" defTabSz="801975" rtl="0" eaLnBrk="1" latinLnBrk="0" hangingPunct="1">
        <a:lnSpc>
          <a:spcPct val="110000"/>
        </a:lnSpc>
        <a:spcBef>
          <a:spcPts val="439"/>
        </a:spcBef>
        <a:spcAft>
          <a:spcPts val="526"/>
        </a:spcAft>
        <a:buClr>
          <a:schemeClr val="tx1"/>
        </a:buClr>
        <a:buSzPct val="100000"/>
        <a:buFont typeface="Arial" panose="020B0604020202020204" pitchFamily="34" charset="0"/>
        <a:buChar char="•"/>
        <a:defRPr sz="1228" kern="1200">
          <a:solidFill>
            <a:schemeClr val="tx1"/>
          </a:solidFill>
          <a:latin typeface="+mn-lt"/>
          <a:ea typeface="+mn-ea"/>
          <a:cs typeface="+mn-cs"/>
        </a:defRPr>
      </a:lvl4pPr>
      <a:lvl5pPr marL="1417378" indent="-314663" algn="l" defTabSz="801975" rtl="0" eaLnBrk="1" latinLnBrk="0" hangingPunct="1">
        <a:lnSpc>
          <a:spcPct val="110000"/>
        </a:lnSpc>
        <a:spcBef>
          <a:spcPts val="439"/>
        </a:spcBef>
        <a:spcAft>
          <a:spcPts val="526"/>
        </a:spcAft>
        <a:buClr>
          <a:schemeClr val="tx1"/>
        </a:buClr>
        <a:buSzPct val="100000"/>
        <a:buFont typeface="Arial" panose="020B0604020202020204" pitchFamily="34" charset="0"/>
        <a:buChar char="•"/>
        <a:defRPr sz="1228" kern="1200">
          <a:solidFill>
            <a:schemeClr val="tx1"/>
          </a:solidFill>
          <a:latin typeface="+mn-lt"/>
          <a:ea typeface="+mn-ea"/>
          <a:cs typeface="+mn-cs"/>
        </a:defRPr>
      </a:lvl5pPr>
      <a:lvl6pPr marL="1808620" indent="-314663" algn="l" defTabSz="801975" rtl="0" eaLnBrk="1" latinLnBrk="0" hangingPunct="1">
        <a:lnSpc>
          <a:spcPct val="90000"/>
        </a:lnSpc>
        <a:spcBef>
          <a:spcPts val="439"/>
        </a:spcBef>
        <a:buFont typeface="Arial" panose="020B0604020202020204" pitchFamily="34" charset="0"/>
        <a:buChar char="•"/>
        <a:defRPr sz="1228" kern="1200">
          <a:solidFill>
            <a:schemeClr val="tx1"/>
          </a:solidFill>
          <a:latin typeface="+mn-lt"/>
          <a:ea typeface="+mn-ea"/>
          <a:cs typeface="+mn-cs"/>
        </a:defRPr>
      </a:lvl6pPr>
      <a:lvl7pPr marL="2606417" indent="-200494" algn="l" defTabSz="801975"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404" indent="-200494" algn="l" defTabSz="801975"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392" indent="-200494" algn="l" defTabSz="801975"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1975" rtl="0" eaLnBrk="1" latinLnBrk="0" hangingPunct="1">
        <a:defRPr sz="1579" kern="1200">
          <a:solidFill>
            <a:schemeClr val="tx1"/>
          </a:solidFill>
          <a:latin typeface="+mn-lt"/>
          <a:ea typeface="+mn-ea"/>
          <a:cs typeface="+mn-cs"/>
        </a:defRPr>
      </a:lvl1pPr>
      <a:lvl2pPr marL="400987" algn="l" defTabSz="801975" rtl="0" eaLnBrk="1" latinLnBrk="0" hangingPunct="1">
        <a:defRPr sz="1579" kern="1200">
          <a:solidFill>
            <a:schemeClr val="tx1"/>
          </a:solidFill>
          <a:latin typeface="+mn-lt"/>
          <a:ea typeface="+mn-ea"/>
          <a:cs typeface="+mn-cs"/>
        </a:defRPr>
      </a:lvl2pPr>
      <a:lvl3pPr marL="801975" algn="l" defTabSz="801975" rtl="0" eaLnBrk="1" latinLnBrk="0" hangingPunct="1">
        <a:defRPr sz="1579" kern="1200">
          <a:solidFill>
            <a:schemeClr val="tx1"/>
          </a:solidFill>
          <a:latin typeface="+mn-lt"/>
          <a:ea typeface="+mn-ea"/>
          <a:cs typeface="+mn-cs"/>
        </a:defRPr>
      </a:lvl3pPr>
      <a:lvl4pPr marL="1202962" algn="l" defTabSz="801975" rtl="0" eaLnBrk="1" latinLnBrk="0" hangingPunct="1">
        <a:defRPr sz="1579" kern="1200">
          <a:solidFill>
            <a:schemeClr val="tx1"/>
          </a:solidFill>
          <a:latin typeface="+mn-lt"/>
          <a:ea typeface="+mn-ea"/>
          <a:cs typeface="+mn-cs"/>
        </a:defRPr>
      </a:lvl4pPr>
      <a:lvl5pPr marL="1603949" algn="l" defTabSz="801975" rtl="0" eaLnBrk="1" latinLnBrk="0" hangingPunct="1">
        <a:defRPr sz="1579" kern="1200">
          <a:solidFill>
            <a:schemeClr val="tx1"/>
          </a:solidFill>
          <a:latin typeface="+mn-lt"/>
          <a:ea typeface="+mn-ea"/>
          <a:cs typeface="+mn-cs"/>
        </a:defRPr>
      </a:lvl5pPr>
      <a:lvl6pPr marL="2004936" algn="l" defTabSz="801975" rtl="0" eaLnBrk="1" latinLnBrk="0" hangingPunct="1">
        <a:defRPr sz="1579" kern="1200">
          <a:solidFill>
            <a:schemeClr val="tx1"/>
          </a:solidFill>
          <a:latin typeface="+mn-lt"/>
          <a:ea typeface="+mn-ea"/>
          <a:cs typeface="+mn-cs"/>
        </a:defRPr>
      </a:lvl6pPr>
      <a:lvl7pPr marL="2405924" algn="l" defTabSz="801975" rtl="0" eaLnBrk="1" latinLnBrk="0" hangingPunct="1">
        <a:defRPr sz="1579" kern="1200">
          <a:solidFill>
            <a:schemeClr val="tx1"/>
          </a:solidFill>
          <a:latin typeface="+mn-lt"/>
          <a:ea typeface="+mn-ea"/>
          <a:cs typeface="+mn-cs"/>
        </a:defRPr>
      </a:lvl7pPr>
      <a:lvl8pPr marL="2806911" algn="l" defTabSz="801975" rtl="0" eaLnBrk="1" latinLnBrk="0" hangingPunct="1">
        <a:defRPr sz="1579" kern="1200">
          <a:solidFill>
            <a:schemeClr val="tx1"/>
          </a:solidFill>
          <a:latin typeface="+mn-lt"/>
          <a:ea typeface="+mn-ea"/>
          <a:cs typeface="+mn-cs"/>
        </a:defRPr>
      </a:lvl8pPr>
      <a:lvl9pPr marL="3207898" algn="l" defTabSz="801975"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9">
          <p15:clr>
            <a:srgbClr val="F26B43"/>
          </p15:clr>
        </p15:guide>
        <p15:guide id="2" orient="horz" pos="3809">
          <p15:clr>
            <a:srgbClr val="F26B43"/>
          </p15:clr>
        </p15:guide>
        <p15:guide id="3" pos="3840">
          <p15:clr>
            <a:srgbClr val="F26B43"/>
          </p15:clr>
        </p15:guide>
        <p15:guide id="4" pos="301">
          <p15:clr>
            <a:srgbClr val="F26B43"/>
          </p15:clr>
        </p15:guide>
        <p15:guide id="5" pos="7379">
          <p15:clr>
            <a:srgbClr val="F26B43"/>
          </p15:clr>
        </p15:guide>
        <p15:guide id="6" pos="3919">
          <p15:clr>
            <a:srgbClr val="F26B43"/>
          </p15:clr>
        </p15:guide>
        <p15:guide id="7" pos="376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171" y="402569"/>
            <a:ext cx="9223058" cy="146149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35171" y="2012836"/>
            <a:ext cx="9223058" cy="47975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171" y="7008172"/>
            <a:ext cx="2406015" cy="402567"/>
          </a:xfrm>
          <a:prstGeom prst="rect">
            <a:avLst/>
          </a:prstGeom>
        </p:spPr>
        <p:txBody>
          <a:bodyPr vert="horz" lIns="91440" tIns="45720" rIns="91440" bIns="45720" rtlCol="0" anchor="ctr"/>
          <a:lstStyle>
            <a:lvl1pPr algn="l">
              <a:defRPr sz="1323">
                <a:solidFill>
                  <a:schemeClr val="tx1">
                    <a:tint val="75000"/>
                  </a:schemeClr>
                </a:solidFill>
              </a:defRPr>
            </a:lvl1pPr>
          </a:lstStyle>
          <a:p>
            <a:fld id="{3B68C45A-27EB-496E-8041-5AE3DE795C5A}" type="datetimeFigureOut">
              <a:rPr lang="en-GB" smtClean="0"/>
              <a:t>09/11/2020</a:t>
            </a:fld>
            <a:endParaRPr lang="en-GB"/>
          </a:p>
        </p:txBody>
      </p:sp>
      <p:sp>
        <p:nvSpPr>
          <p:cNvPr id="5" name="Footer Placeholder 4"/>
          <p:cNvSpPr>
            <a:spLocks noGrp="1"/>
          </p:cNvSpPr>
          <p:nvPr>
            <p:ph type="ftr" sz="quarter" idx="3"/>
          </p:nvPr>
        </p:nvSpPr>
        <p:spPr>
          <a:xfrm>
            <a:off x="3542189" y="7008172"/>
            <a:ext cx="3609023" cy="402567"/>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552214" y="7008172"/>
            <a:ext cx="2406015" cy="402567"/>
          </a:xfrm>
          <a:prstGeom prst="rect">
            <a:avLst/>
          </a:prstGeom>
        </p:spPr>
        <p:txBody>
          <a:bodyPr vert="horz" lIns="91440" tIns="45720" rIns="91440" bIns="45720" rtlCol="0" anchor="ctr"/>
          <a:lstStyle>
            <a:lvl1pPr algn="r">
              <a:defRPr sz="1323">
                <a:solidFill>
                  <a:schemeClr val="tx1">
                    <a:tint val="75000"/>
                  </a:schemeClr>
                </a:solidFill>
              </a:defRPr>
            </a:lvl1pPr>
          </a:lstStyle>
          <a:p>
            <a:fld id="{E594FC61-5611-4A8B-8A31-D20C3605D241}" type="slidenum">
              <a:rPr lang="en-GB" smtClean="0"/>
              <a:t>‹#›</a:t>
            </a:fld>
            <a:endParaRPr lang="en-GB"/>
          </a:p>
        </p:txBody>
      </p:sp>
    </p:spTree>
    <p:extLst>
      <p:ext uri="{BB962C8B-B14F-4D97-AF65-F5344CB8AC3E}">
        <p14:creationId xmlns:p14="http://schemas.microsoft.com/office/powerpoint/2010/main" val="4180116313"/>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Lst>
  <p:txStyles>
    <p:titleStyle>
      <a:lvl1pPr algn="l" defTabSz="1008126" rtl="0" eaLnBrk="1" latinLnBrk="0" hangingPunct="1">
        <a:lnSpc>
          <a:spcPct val="90000"/>
        </a:lnSpc>
        <a:spcBef>
          <a:spcPct val="0"/>
        </a:spcBef>
        <a:buNone/>
        <a:defRPr sz="4851" kern="1200">
          <a:solidFill>
            <a:schemeClr val="tx1"/>
          </a:solidFill>
          <a:latin typeface="+mj-lt"/>
          <a:ea typeface="+mj-ea"/>
          <a:cs typeface="+mj-cs"/>
        </a:defRPr>
      </a:lvl1pPr>
    </p:titleStyle>
    <p:bodyStyle>
      <a:lvl1pPr marL="252032" indent="-252032" algn="l" defTabSz="1008126" rtl="0" eaLnBrk="1" latinLnBrk="0" hangingPunct="1">
        <a:lnSpc>
          <a:spcPct val="90000"/>
        </a:lnSpc>
        <a:spcBef>
          <a:spcPts val="1103"/>
        </a:spcBef>
        <a:buFont typeface="Arial" panose="020B0604020202020204" pitchFamily="34" charset="0"/>
        <a:buChar char="•"/>
        <a:defRPr sz="3087" kern="1200">
          <a:solidFill>
            <a:schemeClr val="tx1"/>
          </a:solidFill>
          <a:latin typeface="+mn-lt"/>
          <a:ea typeface="+mn-ea"/>
          <a:cs typeface="+mn-cs"/>
        </a:defRPr>
      </a:lvl1pPr>
      <a:lvl2pPr marL="756095" indent="-252032" algn="l" defTabSz="1008126"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60158" indent="-252032" algn="l" defTabSz="1008126"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4221"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4pPr>
      <a:lvl5pPr marL="2268284"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5pPr>
      <a:lvl6pPr marL="2772347"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0.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0.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00.xml"/></Relationships>
</file>

<file path=ppt/slides/_rels/slide13.xml.rels><?xml version="1.0" encoding="UTF-8" standalone="yes"?>
<Relationships xmlns="http://schemas.openxmlformats.org/package/2006/relationships"><Relationship Id="rId3" Type="http://schemas.openxmlformats.org/officeDocument/2006/relationships/hyperlink" Target="https://www.thelancet.com/pdfs/journals/langlo/PIIS2214-109X(17)30101-8.pdf" TargetMode="External"/><Relationship Id="rId2" Type="http://schemas.openxmlformats.org/officeDocument/2006/relationships/image" Target="../media/image27.jpeg"/><Relationship Id="rId1" Type="http://schemas.openxmlformats.org/officeDocument/2006/relationships/slideLayout" Target="../slideLayouts/slideLayout81.xml"/><Relationship Id="rId4" Type="http://schemas.openxmlformats.org/officeDocument/2006/relationships/hyperlink" Target="https://www.healthynewbornnetwork.org/hnn-content/uploads/CBK_brief-LOW-RES.pdf"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60.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00.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apps.who.int/gb/ebwha/pdf_files/WHA72/A72_R7-en.pdf" TargetMode="External"/><Relationship Id="rId1" Type="http://schemas.openxmlformats.org/officeDocument/2006/relationships/slideLayout" Target="../slideLayouts/slideLayout198.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18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18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84.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184.xml"/><Relationship Id="rId5" Type="http://schemas.openxmlformats.org/officeDocument/2006/relationships/image" Target="../media/image46.jpeg"/><Relationship Id="rId4"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hyperlink" Target="https://www.who.int/publications-detail/water-sanitation-hygiene-and-waste-management-for-covid-19" TargetMode="External"/><Relationship Id="rId2" Type="http://schemas.openxmlformats.org/officeDocument/2006/relationships/image" Target="../media/image47.jpeg"/><Relationship Id="rId1" Type="http://schemas.openxmlformats.org/officeDocument/2006/relationships/slideLayout" Target="../slideLayouts/slideLayout127.xml"/><Relationship Id="rId5" Type="http://schemas.openxmlformats.org/officeDocument/2006/relationships/image" Target="../media/image48.png"/><Relationship Id="rId4" Type="http://schemas.openxmlformats.org/officeDocument/2006/relationships/hyperlink" Target="https://apps.who.int/iris/bitstream/handle/10665/333560/WHO-2019-nCoV-IPC_WASH-2020.4-eng.pdf?ua=1"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2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2.xml"/><Relationship Id="rId1" Type="http://schemas.openxmlformats.org/officeDocument/2006/relationships/slideLayout" Target="../slideLayouts/slideLayout168.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youtube.com/" TargetMode="External"/><Relationship Id="rId2" Type="http://schemas.openxmlformats.org/officeDocument/2006/relationships/notesSlide" Target="../notesSlides/notesSlide13.xml"/><Relationship Id="rId1" Type="http://schemas.openxmlformats.org/officeDocument/2006/relationships/slideLayout" Target="../slideLayouts/slideLayout151.xml"/></Relationships>
</file>

<file path=ppt/slides/_rels/slide31.xml.rels><?xml version="1.0" encoding="UTF-8" standalone="yes"?>
<Relationships xmlns="http://schemas.openxmlformats.org/package/2006/relationships"><Relationship Id="rId3" Type="http://schemas.openxmlformats.org/officeDocument/2006/relationships/hyperlink" Target="http://www.washinhcf.org/resources" TargetMode="External"/><Relationship Id="rId2" Type="http://schemas.openxmlformats.org/officeDocument/2006/relationships/notesSlide" Target="../notesSlides/notesSlide14.xml"/><Relationship Id="rId1" Type="http://schemas.openxmlformats.org/officeDocument/2006/relationships/slideLayout" Target="../slideLayouts/slideLayout81.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185.xml"/><Relationship Id="rId6" Type="http://schemas.openxmlformats.org/officeDocument/2006/relationships/image" Target="../media/image53.jpeg"/><Relationship Id="rId5" Type="http://schemas.openxmlformats.org/officeDocument/2006/relationships/hyperlink" Target="http://www.washinhcf.org/commitments" TargetMode="External"/><Relationship Id="rId4" Type="http://schemas.openxmlformats.org/officeDocument/2006/relationships/hyperlink" Target="http://www.washinhcf.org/"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www.who.int/gpsc/ssi-guidelines/en/" TargetMode="External"/><Relationship Id="rId3" Type="http://schemas.openxmlformats.org/officeDocument/2006/relationships/hyperlink" Target="http://www.who.int/water_sanitation_health/publications/ehs_hc/en/" TargetMode="External"/><Relationship Id="rId7" Type="http://schemas.openxmlformats.org/officeDocument/2006/relationships/hyperlink" Target="http://www.who.int/maternal_child_adolescent/documents/improving-maternal-newborn-care-quality/en/" TargetMode="External"/><Relationship Id="rId2" Type="http://schemas.openxmlformats.org/officeDocument/2006/relationships/hyperlink" Target="http://www.who.int/water_sanitation_health/publications/water-and-sanitation-for-health-facility-improvement-tool/en/" TargetMode="External"/><Relationship Id="rId1" Type="http://schemas.openxmlformats.org/officeDocument/2006/relationships/slideLayout" Target="../slideLayouts/slideLayout15.xml"/><Relationship Id="rId6" Type="http://schemas.openxmlformats.org/officeDocument/2006/relationships/hyperlink" Target="https://www.who.int/water_sanitation_health/publications/technologies-for-the-treatment-of-infectious-and-sharp-waste/en/" TargetMode="External"/><Relationship Id="rId5" Type="http://schemas.openxmlformats.org/officeDocument/2006/relationships/hyperlink" Target="http://www.who.int/water_sanitation_health/publications/safe-management-of-waste-summary/en/" TargetMode="External"/><Relationship Id="rId4" Type="http://schemas.openxmlformats.org/officeDocument/2006/relationships/hyperlink" Target="http://www.who.int/water_sanitation_health/publications/safe-management-of-wastes-from-healthcare-activities/en/" TargetMode="External"/><Relationship Id="rId9" Type="http://schemas.openxmlformats.org/officeDocument/2006/relationships/hyperlink" Target="http://www.who.int/gpsc/5may/en/"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staffmail.brighton.ac.uk/owa/redir.aspx?C=8rshAflDqE2IspUT_B4e3lT2FF23sdEI9FWJroKLNmEEwTUS_3rVbhewJmwdRMNwjhA24wc92uI.&amp;URL=http://www.who.int/water_sanitation_health/publications/2011/dwq_chapters/en/index.html" TargetMode="External"/><Relationship Id="rId3" Type="http://schemas.openxmlformats.org/officeDocument/2006/relationships/hyperlink" Target="https://www.who.int/publications-detail/water-sanitation-hygiene-and-waste-management-for-covid-19" TargetMode="External"/><Relationship Id="rId7" Type="http://schemas.openxmlformats.org/officeDocument/2006/relationships/hyperlink" Target="https://staffmail.brighton.ac.uk/owa/redir.aspx?C=8rshAflDqE2IspUT_B4e3lT2FF23sdEI9FWJroKLNmEEwTUS_3rVbhewJmwdRMNwjhA24wc92uI.&amp;URL=http://www.who.int/water_sanitation_health/hygiene/settings/ehs_hc/en/" TargetMode="External"/><Relationship Id="rId2" Type="http://schemas.openxmlformats.org/officeDocument/2006/relationships/notesSlide" Target="../notesSlides/notesSlide16.xml"/><Relationship Id="rId1" Type="http://schemas.openxmlformats.org/officeDocument/2006/relationships/slideLayout" Target="../slideLayouts/slideLayout113.xml"/><Relationship Id="rId6" Type="http://schemas.openxmlformats.org/officeDocument/2006/relationships/hyperlink" Target="http://www.who.int/water_sanitation_health/publications/technotes/en/" TargetMode="External"/><Relationship Id="rId11" Type="http://schemas.openxmlformats.org/officeDocument/2006/relationships/hyperlink" Target="https://www.who.int/water_sanitation_health/publications/technologies-for-the-treatment-of-infectious-and-sharp-waste/en/" TargetMode="External"/><Relationship Id="rId5" Type="http://schemas.openxmlformats.org/officeDocument/2006/relationships/hyperlink" Target="https://www.who.int/publications-detail/infection-prevention-and-control-during-health-care-when-novel-coronavirus-(ncov)-infection-is-suspected-20200125" TargetMode="External"/><Relationship Id="rId10" Type="http://schemas.openxmlformats.org/officeDocument/2006/relationships/hyperlink" Target="http://www.who.int/water_sanitation_health/medicalwaste/wastemanag/en/" TargetMode="External"/><Relationship Id="rId4" Type="http://schemas.openxmlformats.org/officeDocument/2006/relationships/hyperlink" Target="https://www.cdc.gov/hai/pdfs/resource-limited/environmental-cleaning-508.pdf" TargetMode="External"/><Relationship Id="rId9" Type="http://schemas.openxmlformats.org/officeDocument/2006/relationships/hyperlink" Target="https://www.who.int/water_sanitation_health/publications/guidelines-on-sanitation-and-health/en/"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Su53NTLFkdA&amp;feature=youtu.be"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hyperlink" Target="https://washdata.org/data/healthcare" TargetMode="External"/><Relationship Id="rId2" Type="http://schemas.openxmlformats.org/officeDocument/2006/relationships/image" Target="../media/image17.jpg"/><Relationship Id="rId1" Type="http://schemas.openxmlformats.org/officeDocument/2006/relationships/slideLayout" Target="../slideLayouts/slideLayout6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water_sanitation_health/publications/wash-in-health-care-facilities-global-report/en/" TargetMode="External"/><Relationship Id="rId7"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00.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hyperlink" Target="http://www.washdata.org/healthcar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washdata.org/" TargetMode="External"/><Relationship Id="rId1" Type="http://schemas.openxmlformats.org/officeDocument/2006/relationships/slideLayout" Target="../slideLayouts/slideLayout200.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0.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pic>
        <p:nvPicPr>
          <p:cNvPr id="6" name="Picture 5" descr="A person holding a sandwich&#10;&#10;Description generated with high confidence">
            <a:extLst>
              <a:ext uri="{FF2B5EF4-FFF2-40B4-BE49-F238E27FC236}">
                <a16:creationId xmlns:a16="http://schemas.microsoft.com/office/drawing/2014/main" id="{E2544ECE-CBCB-479E-8D68-86D774B8DE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288" y="1693151"/>
            <a:ext cx="10740688" cy="5953997"/>
          </a:xfrm>
          <a:prstGeom prst="rect">
            <a:avLst/>
          </a:prstGeom>
        </p:spPr>
      </p:pic>
      <p:sp>
        <p:nvSpPr>
          <p:cNvPr id="246791" name="Rectangle 7"/>
          <p:cNvSpPr>
            <a:spLocks noChangeArrowheads="1"/>
          </p:cNvSpPr>
          <p:nvPr/>
        </p:nvSpPr>
        <p:spPr bwMode="auto">
          <a:xfrm>
            <a:off x="-23644" y="6272676"/>
            <a:ext cx="10740688" cy="137447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GB" sz="3900" b="1" i="0" u="none" strike="noStrike" kern="1200" cap="none" spc="0" normalizeH="0" baseline="0" noProof="0" dirty="0">
              <a:ln>
                <a:noFill/>
              </a:ln>
              <a:solidFill>
                <a:srgbClr val="000066"/>
              </a:solidFill>
              <a:effectLst/>
              <a:uLnTx/>
              <a:uFillTx/>
              <a:latin typeface="Arial" charset="0"/>
              <a:ea typeface="+mn-ea"/>
              <a:cs typeface="Arial" charset="0"/>
            </a:endParaRPr>
          </a:p>
        </p:txBody>
      </p:sp>
      <p:sp>
        <p:nvSpPr>
          <p:cNvPr id="246792" name="Rectangle 8"/>
          <p:cNvSpPr>
            <a:spLocks noChangeArrowheads="1"/>
          </p:cNvSpPr>
          <p:nvPr/>
        </p:nvSpPr>
        <p:spPr bwMode="auto">
          <a:xfrm>
            <a:off x="779461" y="2902827"/>
            <a:ext cx="9134475" cy="2965285"/>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3600" b="1" i="0" u="none" strike="noStrike" kern="1200" cap="small" spc="0" normalizeH="0" baseline="0" noProof="0" dirty="0">
                <a:ln>
                  <a:noFill/>
                </a:ln>
                <a:solidFill>
                  <a:srgbClr val="FFFFFF"/>
                </a:solidFill>
                <a:effectLst/>
                <a:uLnTx/>
                <a:uFillTx/>
                <a:latin typeface="Arial" charset="0"/>
                <a:ea typeface="+mn-ea"/>
                <a:cs typeface="Arial" charset="0"/>
              </a:rPr>
              <a:t>Better WASH for quality care in HEALTHCARE FACILITIES</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WASH in health care facilities </a:t>
            </a:r>
            <a:r>
              <a:rPr lang="en-US" sz="5000" dirty="0">
                <a:solidFill>
                  <a:srgbClr val="FFFFFF"/>
                </a:solidFill>
              </a:rPr>
              <a:t>Fundamentals First </a:t>
            </a:r>
            <a:endParaRPr kumimoji="0" lang="en-US" sz="50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Introductory module </a:t>
            </a: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Updated </a:t>
            </a:r>
            <a:r>
              <a:rPr lang="en-US" sz="2800" dirty="0">
                <a:solidFill>
                  <a:srgbClr val="FF9966">
                    <a:lumMod val="60000"/>
                    <a:lumOff val="40000"/>
                  </a:srgbClr>
                </a:solidFill>
              </a:rPr>
              <a:t>November</a:t>
            </a:r>
            <a:r>
              <a:rPr kumimoji="0" lang="en-US" sz="28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 2020</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n-GB" sz="5000" b="1" i="0" u="none" strike="noStrike" kern="1200" cap="none" spc="0" normalizeH="0" baseline="0" noProof="0" dirty="0">
              <a:ln>
                <a:noFill/>
              </a:ln>
              <a:solidFill>
                <a:srgbClr val="FFFFFF"/>
              </a:solidFill>
              <a:effectLst/>
              <a:uLnTx/>
              <a:uFillTx/>
              <a:latin typeface="Arial" charset="0"/>
              <a:ea typeface="+mn-ea"/>
              <a:cs typeface="Arial" charset="0"/>
            </a:endParaRPr>
          </a:p>
        </p:txBody>
      </p:sp>
    </p:spTree>
    <p:extLst>
      <p:ext uri="{BB962C8B-B14F-4D97-AF65-F5344CB8AC3E}">
        <p14:creationId xmlns:p14="http://schemas.microsoft.com/office/powerpoint/2010/main" val="1155146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EF12-9AC1-412C-96BC-7DE17E713D67}"/>
              </a:ext>
            </a:extLst>
          </p:cNvPr>
          <p:cNvSpPr>
            <a:spLocks noGrp="1"/>
          </p:cNvSpPr>
          <p:nvPr>
            <p:ph type="title"/>
          </p:nvPr>
        </p:nvSpPr>
        <p:spPr/>
        <p:txBody>
          <a:bodyPr/>
          <a:lstStyle/>
          <a:p>
            <a:r>
              <a:rPr lang="en-US" dirty="0"/>
              <a:t>Latest data: Indonesia </a:t>
            </a:r>
          </a:p>
        </p:txBody>
      </p:sp>
      <p:sp>
        <p:nvSpPr>
          <p:cNvPr id="4" name="Slide Number Placeholder 3">
            <a:extLst>
              <a:ext uri="{FF2B5EF4-FFF2-40B4-BE49-F238E27FC236}">
                <a16:creationId xmlns:a16="http://schemas.microsoft.com/office/drawing/2014/main" id="{47C08F3D-C0DE-46FA-8034-1EB1ACFBE80B}"/>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10</a:t>
            </a:fld>
            <a:endParaRPr lang="en-GB">
              <a:solidFill>
                <a:prstClr val="black"/>
              </a:solidFill>
            </a:endParaRPr>
          </a:p>
        </p:txBody>
      </p:sp>
      <p:pic>
        <p:nvPicPr>
          <p:cNvPr id="5" name="Picture 4">
            <a:extLst>
              <a:ext uri="{FF2B5EF4-FFF2-40B4-BE49-F238E27FC236}">
                <a16:creationId xmlns:a16="http://schemas.microsoft.com/office/drawing/2014/main" id="{594DE120-29B5-4523-A14C-7A8028529D88}"/>
              </a:ext>
            </a:extLst>
          </p:cNvPr>
          <p:cNvPicPr>
            <a:picLocks noChangeAspect="1"/>
          </p:cNvPicPr>
          <p:nvPr/>
        </p:nvPicPr>
        <p:blipFill>
          <a:blip r:embed="rId2"/>
          <a:stretch>
            <a:fillRect/>
          </a:stretch>
        </p:blipFill>
        <p:spPr>
          <a:xfrm>
            <a:off x="1198562" y="1679115"/>
            <a:ext cx="8296275" cy="5334000"/>
          </a:xfrm>
          <a:prstGeom prst="rect">
            <a:avLst/>
          </a:prstGeom>
        </p:spPr>
      </p:pic>
    </p:spTree>
    <p:extLst>
      <p:ext uri="{BB962C8B-B14F-4D97-AF65-F5344CB8AC3E}">
        <p14:creationId xmlns:p14="http://schemas.microsoft.com/office/powerpoint/2010/main" val="278994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4502D-5044-4322-BE76-1031D6D4C1B5}"/>
              </a:ext>
            </a:extLst>
          </p:cNvPr>
          <p:cNvSpPr>
            <a:spLocks noGrp="1"/>
          </p:cNvSpPr>
          <p:nvPr>
            <p:ph type="title"/>
          </p:nvPr>
        </p:nvSpPr>
        <p:spPr/>
        <p:txBody>
          <a:bodyPr/>
          <a:lstStyle/>
          <a:p>
            <a:r>
              <a:rPr lang="en-US" dirty="0"/>
              <a:t>Indonesia </a:t>
            </a:r>
          </a:p>
        </p:txBody>
      </p:sp>
      <p:sp>
        <p:nvSpPr>
          <p:cNvPr id="4" name="Slide Number Placeholder 3">
            <a:extLst>
              <a:ext uri="{FF2B5EF4-FFF2-40B4-BE49-F238E27FC236}">
                <a16:creationId xmlns:a16="http://schemas.microsoft.com/office/drawing/2014/main" id="{62ADFF70-D05C-49AB-8C16-75AFADE01971}"/>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11</a:t>
            </a:fld>
            <a:endParaRPr lang="en-GB">
              <a:solidFill>
                <a:prstClr val="black"/>
              </a:solidFill>
            </a:endParaRPr>
          </a:p>
        </p:txBody>
      </p:sp>
      <p:pic>
        <p:nvPicPr>
          <p:cNvPr id="5" name="Picture 4">
            <a:extLst>
              <a:ext uri="{FF2B5EF4-FFF2-40B4-BE49-F238E27FC236}">
                <a16:creationId xmlns:a16="http://schemas.microsoft.com/office/drawing/2014/main" id="{C33EF57D-12C4-4E33-BD0C-1A6AA680FC87}"/>
              </a:ext>
            </a:extLst>
          </p:cNvPr>
          <p:cNvPicPr>
            <a:picLocks noChangeAspect="1"/>
          </p:cNvPicPr>
          <p:nvPr/>
        </p:nvPicPr>
        <p:blipFill>
          <a:blip r:embed="rId2"/>
          <a:stretch>
            <a:fillRect/>
          </a:stretch>
        </p:blipFill>
        <p:spPr>
          <a:xfrm>
            <a:off x="420999" y="1199150"/>
            <a:ext cx="9271010" cy="5442744"/>
          </a:xfrm>
          <a:prstGeom prst="rect">
            <a:avLst/>
          </a:prstGeom>
        </p:spPr>
      </p:pic>
      <p:sp>
        <p:nvSpPr>
          <p:cNvPr id="7" name="TextBox 6">
            <a:extLst>
              <a:ext uri="{FF2B5EF4-FFF2-40B4-BE49-F238E27FC236}">
                <a16:creationId xmlns:a16="http://schemas.microsoft.com/office/drawing/2014/main" id="{FA63F98F-987D-46A7-A490-505524FB0055}"/>
              </a:ext>
            </a:extLst>
          </p:cNvPr>
          <p:cNvSpPr txBox="1"/>
          <p:nvPr/>
        </p:nvSpPr>
        <p:spPr>
          <a:xfrm>
            <a:off x="273951" y="6707094"/>
            <a:ext cx="9565105" cy="461665"/>
          </a:xfrm>
          <a:prstGeom prst="rect">
            <a:avLst/>
          </a:prstGeom>
          <a:noFill/>
        </p:spPr>
        <p:txBody>
          <a:bodyPr wrap="square" rtlCol="0">
            <a:spAutoFit/>
          </a:bodyPr>
          <a:lstStyle/>
          <a:p>
            <a:r>
              <a:rPr lang="en-US" sz="2400" b="0" dirty="0">
                <a:solidFill>
                  <a:srgbClr val="FF00FF"/>
                </a:solidFill>
              </a:rPr>
              <a:t>Environmental cleaning: No data </a:t>
            </a:r>
          </a:p>
        </p:txBody>
      </p:sp>
    </p:spTree>
    <p:extLst>
      <p:ext uri="{BB962C8B-B14F-4D97-AF65-F5344CB8AC3E}">
        <p14:creationId xmlns:p14="http://schemas.microsoft.com/office/powerpoint/2010/main" val="248403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Rationale</a:t>
            </a:r>
          </a:p>
        </p:txBody>
      </p:sp>
      <p:sp>
        <p:nvSpPr>
          <p:cNvPr id="6147" name="Rectangle 4"/>
          <p:cNvSpPr>
            <a:spLocks noChangeArrowheads="1"/>
          </p:cNvSpPr>
          <p:nvPr/>
        </p:nvSpPr>
        <p:spPr bwMode="auto">
          <a:xfrm>
            <a:off x="305859" y="-1"/>
            <a:ext cx="10081683" cy="756126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1042988" eaLnBrk="0" hangingPunct="0">
              <a:defRPr sz="3900" b="1">
                <a:solidFill>
                  <a:srgbClr val="000066"/>
                </a:solidFill>
                <a:latin typeface="Arial" pitchFamily="34" charset="0"/>
                <a:cs typeface="Arial" pitchFamily="34" charset="0"/>
              </a:defRPr>
            </a:lvl1pPr>
            <a:lvl2pPr marL="742950" indent="-285750" defTabSz="1042988" eaLnBrk="0" hangingPunct="0">
              <a:defRPr sz="3900" b="1">
                <a:solidFill>
                  <a:srgbClr val="000066"/>
                </a:solidFill>
                <a:latin typeface="Arial" pitchFamily="34" charset="0"/>
                <a:cs typeface="Arial" pitchFamily="34" charset="0"/>
              </a:defRPr>
            </a:lvl2pPr>
            <a:lvl3pPr marL="1143000" indent="-228600" defTabSz="1042988" eaLnBrk="0" hangingPunct="0">
              <a:defRPr sz="3900" b="1">
                <a:solidFill>
                  <a:srgbClr val="000066"/>
                </a:solidFill>
                <a:latin typeface="Arial" pitchFamily="34" charset="0"/>
                <a:cs typeface="Arial" pitchFamily="34" charset="0"/>
              </a:defRPr>
            </a:lvl3pPr>
            <a:lvl4pPr marL="1600200" indent="-228600" defTabSz="1042988" eaLnBrk="0" hangingPunct="0">
              <a:defRPr sz="3900" b="1">
                <a:solidFill>
                  <a:srgbClr val="000066"/>
                </a:solidFill>
                <a:latin typeface="Arial" pitchFamily="34" charset="0"/>
                <a:cs typeface="Arial" pitchFamily="34" charset="0"/>
              </a:defRPr>
            </a:lvl4pPr>
            <a:lvl5pPr marL="2057400" indent="-228600" defTabSz="1042988" eaLnBrk="0" hangingPunct="0">
              <a:defRPr sz="3900" b="1">
                <a:solidFill>
                  <a:srgbClr val="000066"/>
                </a:solidFill>
                <a:latin typeface="Arial" pitchFamily="34" charset="0"/>
                <a:cs typeface="Arial" pitchFamily="34" charset="0"/>
              </a:defRPr>
            </a:lvl5pPr>
            <a:lvl6pPr marL="2514600" indent="-228600" defTabSz="1042988" rtl="1" eaLnBrk="0" fontAlgn="base" hangingPunct="0">
              <a:spcBef>
                <a:spcPct val="0"/>
              </a:spcBef>
              <a:spcAft>
                <a:spcPct val="0"/>
              </a:spcAft>
              <a:defRPr sz="3900" b="1">
                <a:solidFill>
                  <a:srgbClr val="000066"/>
                </a:solidFill>
                <a:latin typeface="Arial" pitchFamily="34" charset="0"/>
                <a:cs typeface="Arial" pitchFamily="34" charset="0"/>
              </a:defRPr>
            </a:lvl6pPr>
            <a:lvl7pPr marL="2971800" indent="-228600" defTabSz="1042988" rtl="1" eaLnBrk="0" fontAlgn="base" hangingPunct="0">
              <a:spcBef>
                <a:spcPct val="0"/>
              </a:spcBef>
              <a:spcAft>
                <a:spcPct val="0"/>
              </a:spcAft>
              <a:defRPr sz="3900" b="1">
                <a:solidFill>
                  <a:srgbClr val="000066"/>
                </a:solidFill>
                <a:latin typeface="Arial" pitchFamily="34" charset="0"/>
                <a:cs typeface="Arial" pitchFamily="34" charset="0"/>
              </a:defRPr>
            </a:lvl7pPr>
            <a:lvl8pPr marL="3429000" indent="-228600" defTabSz="1042988" rtl="1" eaLnBrk="0" fontAlgn="base" hangingPunct="0">
              <a:spcBef>
                <a:spcPct val="0"/>
              </a:spcBef>
              <a:spcAft>
                <a:spcPct val="0"/>
              </a:spcAft>
              <a:defRPr sz="3900" b="1">
                <a:solidFill>
                  <a:srgbClr val="000066"/>
                </a:solidFill>
                <a:latin typeface="Arial" pitchFamily="34" charset="0"/>
                <a:cs typeface="Arial" pitchFamily="34" charset="0"/>
              </a:defRPr>
            </a:lvl8pPr>
            <a:lvl9pPr marL="3886200" indent="-228600" defTabSz="1042988" rtl="1" eaLnBrk="0" fontAlgn="base" hangingPunct="0">
              <a:spcBef>
                <a:spcPct val="0"/>
              </a:spcBef>
              <a:spcAft>
                <a:spcPct val="0"/>
              </a:spcAft>
              <a:defRPr sz="3900" b="1">
                <a:solidFill>
                  <a:srgbClr val="000066"/>
                </a:solidFill>
                <a:latin typeface="Arial" pitchFamily="34" charset="0"/>
                <a:cs typeface="Arial" pitchFamily="34" charset="0"/>
              </a:defRPr>
            </a:lvl9pPr>
          </a:lstStyle>
          <a:p>
            <a:pPr defTabSz="1149894" eaLnBrk="1" hangingPunct="1"/>
            <a:endParaRPr lang="en-GB" altLang="en-US" sz="4300"/>
          </a:p>
        </p:txBody>
      </p:sp>
      <p:grpSp>
        <p:nvGrpSpPr>
          <p:cNvPr id="4" name="Group 3">
            <a:extLst>
              <a:ext uri="{FF2B5EF4-FFF2-40B4-BE49-F238E27FC236}">
                <a16:creationId xmlns:a16="http://schemas.microsoft.com/office/drawing/2014/main" id="{5456D2E5-C74E-4C30-8920-8F225EB6FF51}"/>
              </a:ext>
            </a:extLst>
          </p:cNvPr>
          <p:cNvGrpSpPr/>
          <p:nvPr/>
        </p:nvGrpSpPr>
        <p:grpSpPr>
          <a:xfrm>
            <a:off x="702775" y="815874"/>
            <a:ext cx="9076462" cy="6418484"/>
            <a:chOff x="702775" y="815874"/>
            <a:chExt cx="9076462" cy="6418484"/>
          </a:xfrm>
        </p:grpSpPr>
        <p:pic>
          <p:nvPicPr>
            <p:cNvPr id="6" name="Picture 5">
              <a:extLst>
                <a:ext uri="{FF2B5EF4-FFF2-40B4-BE49-F238E27FC236}">
                  <a16:creationId xmlns:a16="http://schemas.microsoft.com/office/drawing/2014/main" id="{3D8EFD62-DC4F-49DB-8FEB-79478D2DD4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2775" y="815874"/>
              <a:ext cx="9076462" cy="6418484"/>
            </a:xfrm>
            <a:prstGeom prst="rect">
              <a:avLst/>
            </a:prstGeom>
          </p:spPr>
        </p:pic>
        <p:sp>
          <p:nvSpPr>
            <p:cNvPr id="2" name="TextBox 1">
              <a:extLst>
                <a:ext uri="{FF2B5EF4-FFF2-40B4-BE49-F238E27FC236}">
                  <a16:creationId xmlns:a16="http://schemas.microsoft.com/office/drawing/2014/main" id="{7C6A212E-1EBA-4F59-91DD-D33D73BF1694}"/>
                </a:ext>
              </a:extLst>
            </p:cNvPr>
            <p:cNvSpPr txBox="1"/>
            <p:nvPr/>
          </p:nvSpPr>
          <p:spPr>
            <a:xfrm>
              <a:off x="1371599" y="3817037"/>
              <a:ext cx="617839" cy="285406"/>
            </a:xfrm>
            <a:prstGeom prst="rect">
              <a:avLst/>
            </a:prstGeom>
            <a:solidFill>
              <a:srgbClr val="FFFFFF"/>
            </a:solidFill>
          </p:spPr>
          <p:txBody>
            <a:bodyPr wrap="square" rtlCol="0">
              <a:spAutoFit/>
            </a:bodyPr>
            <a:lstStyle/>
            <a:p>
              <a:r>
                <a:rPr lang="en-US" sz="1200" dirty="0">
                  <a:solidFill>
                    <a:schemeClr val="tx1"/>
                  </a:solidFill>
                  <a:latin typeface="+mn-lt"/>
                </a:rPr>
                <a:t>HCF</a:t>
              </a:r>
            </a:p>
          </p:txBody>
        </p:sp>
      </p:grpSp>
      <p:sp>
        <p:nvSpPr>
          <p:cNvPr id="3" name="TextBox 2">
            <a:extLst>
              <a:ext uri="{FF2B5EF4-FFF2-40B4-BE49-F238E27FC236}">
                <a16:creationId xmlns:a16="http://schemas.microsoft.com/office/drawing/2014/main" id="{A87034F5-ABB2-456D-9499-A3BAAC57FDAA}"/>
              </a:ext>
            </a:extLst>
          </p:cNvPr>
          <p:cNvSpPr txBox="1"/>
          <p:nvPr/>
        </p:nvSpPr>
        <p:spPr>
          <a:xfrm>
            <a:off x="935182" y="5902036"/>
            <a:ext cx="9076225" cy="1292662"/>
          </a:xfrm>
          <a:prstGeom prst="rect">
            <a:avLst/>
          </a:prstGeom>
          <a:solidFill>
            <a:srgbClr val="FFFFFF"/>
          </a:solidFill>
        </p:spPr>
        <p:txBody>
          <a:bodyPr wrap="square" rtlCol="0">
            <a:spAutoFit/>
          </a:bodyPr>
          <a:lstStyle/>
          <a:p>
            <a:r>
              <a:rPr lang="en-US" sz="2600" b="0" dirty="0"/>
              <a:t>1 in 4 primary care facilities have no electricity.</a:t>
            </a:r>
          </a:p>
          <a:p>
            <a:endParaRPr lang="en-US" sz="2600" b="0" dirty="0"/>
          </a:p>
          <a:p>
            <a:r>
              <a:rPr lang="en-US" sz="2600" b="0" dirty="0"/>
              <a:t>35% of hospitals lack reliable electricity.</a:t>
            </a:r>
            <a:endParaRPr lang="en-GB" sz="2600" b="0" dirty="0"/>
          </a:p>
        </p:txBody>
      </p:sp>
      <p:sp>
        <p:nvSpPr>
          <p:cNvPr id="6149" name="Rectangle 1"/>
          <p:cNvSpPr>
            <a:spLocks noChangeArrowheads="1"/>
          </p:cNvSpPr>
          <p:nvPr/>
        </p:nvSpPr>
        <p:spPr bwMode="auto">
          <a:xfrm>
            <a:off x="264856" y="405317"/>
            <a:ext cx="10044927"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900" b="1">
                <a:solidFill>
                  <a:srgbClr val="000066"/>
                </a:solidFill>
                <a:latin typeface="Arial" pitchFamily="34" charset="0"/>
                <a:cs typeface="Arial" pitchFamily="34" charset="0"/>
              </a:defRPr>
            </a:lvl1pPr>
            <a:lvl2pPr marL="742950" indent="-285750" eaLnBrk="0" hangingPunct="0">
              <a:defRPr sz="3900" b="1">
                <a:solidFill>
                  <a:srgbClr val="000066"/>
                </a:solidFill>
                <a:latin typeface="Arial" pitchFamily="34" charset="0"/>
                <a:cs typeface="Arial" pitchFamily="34" charset="0"/>
              </a:defRPr>
            </a:lvl2pPr>
            <a:lvl3pPr marL="1143000" indent="-228600" eaLnBrk="0" hangingPunct="0">
              <a:defRPr sz="3900" b="1">
                <a:solidFill>
                  <a:srgbClr val="000066"/>
                </a:solidFill>
                <a:latin typeface="Arial" pitchFamily="34" charset="0"/>
                <a:cs typeface="Arial" pitchFamily="34" charset="0"/>
              </a:defRPr>
            </a:lvl3pPr>
            <a:lvl4pPr marL="1600200" indent="-228600" eaLnBrk="0" hangingPunct="0">
              <a:defRPr sz="3900" b="1">
                <a:solidFill>
                  <a:srgbClr val="000066"/>
                </a:solidFill>
                <a:latin typeface="Arial" pitchFamily="34" charset="0"/>
                <a:cs typeface="Arial" pitchFamily="34" charset="0"/>
              </a:defRPr>
            </a:lvl4pPr>
            <a:lvl5pPr marL="2057400" indent="-228600" eaLnBrk="0" hangingPunct="0">
              <a:defRPr sz="3900" b="1">
                <a:solidFill>
                  <a:srgbClr val="000066"/>
                </a:solidFill>
                <a:latin typeface="Arial" pitchFamily="34" charset="0"/>
                <a:cs typeface="Arial" pitchFamily="34" charset="0"/>
              </a:defRPr>
            </a:lvl5pPr>
            <a:lvl6pPr marL="2514600" indent="-228600" rtl="1" eaLnBrk="0" fontAlgn="base" hangingPunct="0">
              <a:spcBef>
                <a:spcPct val="0"/>
              </a:spcBef>
              <a:spcAft>
                <a:spcPct val="0"/>
              </a:spcAft>
              <a:defRPr sz="3900" b="1">
                <a:solidFill>
                  <a:srgbClr val="000066"/>
                </a:solidFill>
                <a:latin typeface="Arial" pitchFamily="34" charset="0"/>
                <a:cs typeface="Arial" pitchFamily="34" charset="0"/>
              </a:defRPr>
            </a:lvl6pPr>
            <a:lvl7pPr marL="2971800" indent="-228600" rtl="1" eaLnBrk="0" fontAlgn="base" hangingPunct="0">
              <a:spcBef>
                <a:spcPct val="0"/>
              </a:spcBef>
              <a:spcAft>
                <a:spcPct val="0"/>
              </a:spcAft>
              <a:defRPr sz="3900" b="1">
                <a:solidFill>
                  <a:srgbClr val="000066"/>
                </a:solidFill>
                <a:latin typeface="Arial" pitchFamily="34" charset="0"/>
                <a:cs typeface="Arial" pitchFamily="34" charset="0"/>
              </a:defRPr>
            </a:lvl7pPr>
            <a:lvl8pPr marL="3429000" indent="-228600" rtl="1" eaLnBrk="0" fontAlgn="base" hangingPunct="0">
              <a:spcBef>
                <a:spcPct val="0"/>
              </a:spcBef>
              <a:spcAft>
                <a:spcPct val="0"/>
              </a:spcAft>
              <a:defRPr sz="3900" b="1">
                <a:solidFill>
                  <a:srgbClr val="000066"/>
                </a:solidFill>
                <a:latin typeface="Arial" pitchFamily="34" charset="0"/>
                <a:cs typeface="Arial" pitchFamily="34" charset="0"/>
              </a:defRPr>
            </a:lvl8pPr>
            <a:lvl9pPr marL="3886200" indent="-228600" rtl="1" eaLnBrk="0" fontAlgn="base" hangingPunct="0">
              <a:spcBef>
                <a:spcPct val="0"/>
              </a:spcBef>
              <a:spcAft>
                <a:spcPct val="0"/>
              </a:spcAft>
              <a:defRPr sz="3900" b="1">
                <a:solidFill>
                  <a:srgbClr val="000066"/>
                </a:solidFill>
                <a:latin typeface="Arial" pitchFamily="34" charset="0"/>
                <a:cs typeface="Arial" pitchFamily="34" charset="0"/>
              </a:defRPr>
            </a:lvl9pPr>
          </a:lstStyle>
          <a:p>
            <a:pPr defTabSz="504063" rtl="0" eaLnBrk="1" hangingPunct="1"/>
            <a:r>
              <a:rPr lang="en-US" altLang="en-US" sz="3100" dirty="0">
                <a:solidFill>
                  <a:schemeClr val="accent1"/>
                </a:solidFill>
                <a:latin typeface="+mj-lt"/>
              </a:rPr>
              <a:t>Large g</a:t>
            </a:r>
            <a:r>
              <a:rPr lang="en-GB" altLang="en-US" sz="3100" dirty="0">
                <a:solidFill>
                  <a:schemeClr val="accent1"/>
                </a:solidFill>
                <a:latin typeface="+mj-lt"/>
              </a:rPr>
              <a:t>aps in access to electricity (global)</a:t>
            </a:r>
          </a:p>
        </p:txBody>
      </p:sp>
    </p:spTree>
    <p:extLst>
      <p:ext uri="{BB962C8B-B14F-4D97-AF65-F5344CB8AC3E}">
        <p14:creationId xmlns:p14="http://schemas.microsoft.com/office/powerpoint/2010/main" val="2674523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190EBCB-4447-4ED5-840F-847F5967436B}"/>
              </a:ext>
            </a:extLst>
          </p:cNvPr>
          <p:cNvSpPr>
            <a:spLocks noGrp="1"/>
          </p:cNvSpPr>
          <p:nvPr>
            <p:ph type="sldNum" sz="quarter" idx="16"/>
          </p:nvPr>
        </p:nvSpPr>
        <p:spPr/>
        <p:txBody>
          <a:bodyPr/>
          <a:lstStyle/>
          <a:p>
            <a:pPr marL="0" marR="0" lvl="0" indent="0" algn="r" defTabSz="1008126"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82"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pPr marL="0" marR="0" lvl="0" indent="0" algn="r" defTabSz="1008126" rtl="0" eaLnBrk="1" fontAlgn="auto" latinLnBrk="0" hangingPunct="1">
                <a:lnSpc>
                  <a:spcPct val="100000"/>
                </a:lnSpc>
                <a:spcBef>
                  <a:spcPts val="0"/>
                </a:spcBef>
                <a:spcAft>
                  <a:spcPts val="0"/>
                </a:spcAft>
                <a:buClrTx/>
                <a:buSzTx/>
                <a:buFontTx/>
                <a:buNone/>
                <a:tabLst/>
                <a:defRPr/>
              </a:pPr>
              <a:t>13</a:t>
            </a:fld>
            <a:endParaRPr kumimoji="0" lang="en-GB" sz="882"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6" name="Title 5">
            <a:extLst>
              <a:ext uri="{FF2B5EF4-FFF2-40B4-BE49-F238E27FC236}">
                <a16:creationId xmlns:a16="http://schemas.microsoft.com/office/drawing/2014/main" id="{90502962-7FA8-4339-A1BE-A8CE0C2B977C}"/>
              </a:ext>
            </a:extLst>
          </p:cNvPr>
          <p:cNvSpPr>
            <a:spLocks noGrp="1"/>
          </p:cNvSpPr>
          <p:nvPr>
            <p:ph type="title"/>
          </p:nvPr>
        </p:nvSpPr>
        <p:spPr>
          <a:xfrm>
            <a:off x="705104" y="1021741"/>
            <a:ext cx="9283191" cy="793833"/>
          </a:xfrm>
        </p:spPr>
        <p:txBody>
          <a:bodyPr/>
          <a:lstStyle/>
          <a:p>
            <a:r>
              <a:rPr lang="en-US" sz="4400" dirty="0">
                <a:solidFill>
                  <a:schemeClr val="bg1"/>
                </a:solidFill>
              </a:rPr>
              <a:t>Fundamentals First </a:t>
            </a:r>
            <a:br>
              <a:rPr lang="en-US" dirty="0">
                <a:solidFill>
                  <a:schemeClr val="bg1"/>
                </a:solidFill>
              </a:rPr>
            </a:br>
            <a:r>
              <a:rPr lang="en-US" dirty="0">
                <a:solidFill>
                  <a:schemeClr val="bg1"/>
                </a:solidFill>
              </a:rPr>
              <a:t>“QUALITY”:  an empty promise without the fundamentals (basic services)</a:t>
            </a:r>
          </a:p>
        </p:txBody>
      </p:sp>
      <p:sp>
        <p:nvSpPr>
          <p:cNvPr id="7" name="Content Placeholder 2">
            <a:extLst>
              <a:ext uri="{FF2B5EF4-FFF2-40B4-BE49-F238E27FC236}">
                <a16:creationId xmlns:a16="http://schemas.microsoft.com/office/drawing/2014/main" id="{D6DCE033-87E8-45F2-8EBB-9B6D0582E3E2}"/>
              </a:ext>
            </a:extLst>
          </p:cNvPr>
          <p:cNvSpPr>
            <a:spLocks noGrp="1"/>
          </p:cNvSpPr>
          <p:nvPr/>
        </p:nvSpPr>
        <p:spPr bwMode="invGray">
          <a:xfrm>
            <a:off x="305859" y="2437948"/>
            <a:ext cx="10081683" cy="4101574"/>
          </a:xfrm>
          <a:prstGeom prst="rect">
            <a:avLst/>
          </a:prstGeom>
          <a:solidFill>
            <a:schemeClr val="bg1">
              <a:alpha val="51000"/>
            </a:schemeClr>
          </a:solidFill>
        </p:spPr>
        <p:txBody>
          <a:bodyPr vert="horz" lIns="19846" tIns="0" rIns="19846" bIns="0" rtlCol="0">
            <a:noAutofit/>
          </a:bodyPr>
          <a:lstStyle>
            <a:lvl1pPr marL="0" indent="0" algn="l" defTabSz="685800" rtl="0" eaLnBrk="1" latinLnBrk="0" hangingPunct="1">
              <a:lnSpc>
                <a:spcPct val="110000"/>
              </a:lnSpc>
              <a:spcBef>
                <a:spcPts val="750"/>
              </a:spcBef>
              <a:spcAft>
                <a:spcPts val="450"/>
              </a:spcAft>
              <a:buClr>
                <a:schemeClr val="tx1"/>
              </a:buClr>
              <a:buSzPct val="80000"/>
              <a:buFontTx/>
              <a:buNone/>
              <a:defRPr sz="1050" b="0" kern="1200">
                <a:solidFill>
                  <a:schemeClr val="tx1"/>
                </a:solidFill>
                <a:latin typeface="+mn-lt"/>
                <a:ea typeface="+mn-ea"/>
                <a:cs typeface="Times New Roman" panose="02020603050405020304" pitchFamily="18" charset="0"/>
              </a:defRPr>
            </a:lvl1pPr>
            <a:lvl2pPr marL="350044" indent="-214313" algn="l" defTabSz="685800" rtl="0" eaLnBrk="1" latinLnBrk="0" hangingPunct="1">
              <a:lnSpc>
                <a:spcPct val="110000"/>
              </a:lnSpc>
              <a:spcBef>
                <a:spcPts val="375"/>
              </a:spcBef>
              <a:spcAft>
                <a:spcPts val="450"/>
              </a:spcAft>
              <a:buClr>
                <a:schemeClr val="tx1"/>
              </a:buClr>
              <a:buSzPct val="100000"/>
              <a:buFont typeface="Arial" panose="020B0604020202020204" pitchFamily="34" charset="0"/>
              <a:buChar char="•"/>
              <a:defRPr sz="1050" kern="1200">
                <a:solidFill>
                  <a:schemeClr val="tx1"/>
                </a:solidFill>
                <a:latin typeface="+mn-lt"/>
                <a:ea typeface="+mn-ea"/>
                <a:cs typeface="+mn-cs"/>
              </a:defRPr>
            </a:lvl2pPr>
            <a:lvl3pPr marL="620315" indent="-214313" algn="l" defTabSz="685800" rtl="0" eaLnBrk="1" latinLnBrk="0" hangingPunct="1">
              <a:lnSpc>
                <a:spcPct val="110000"/>
              </a:lnSpc>
              <a:spcBef>
                <a:spcPts val="375"/>
              </a:spcBef>
              <a:spcAft>
                <a:spcPts val="450"/>
              </a:spcAft>
              <a:buClr>
                <a:schemeClr val="tx1"/>
              </a:buClr>
              <a:buSzPct val="100000"/>
              <a:buFont typeface="Arial" panose="020B0604020202020204" pitchFamily="34" charset="0"/>
              <a:buChar char="•"/>
              <a:defRPr sz="1050" kern="1200">
                <a:solidFill>
                  <a:schemeClr val="tx1"/>
                </a:solidFill>
                <a:latin typeface="+mn-lt"/>
                <a:ea typeface="+mn-ea"/>
                <a:cs typeface="+mn-cs"/>
              </a:defRPr>
            </a:lvl3pPr>
            <a:lvl4pPr marL="884635" indent="-214313" algn="l" defTabSz="685800" rtl="0" eaLnBrk="1" latinLnBrk="0" hangingPunct="1">
              <a:lnSpc>
                <a:spcPct val="110000"/>
              </a:lnSpc>
              <a:spcBef>
                <a:spcPts val="375"/>
              </a:spcBef>
              <a:spcAft>
                <a:spcPts val="450"/>
              </a:spcAft>
              <a:buClr>
                <a:schemeClr val="tx1"/>
              </a:buClr>
              <a:buSzPct val="100000"/>
              <a:buFont typeface="Arial" panose="020B0604020202020204" pitchFamily="34" charset="0"/>
              <a:buChar char="•"/>
              <a:tabLst>
                <a:tab pos="806054" algn="l"/>
              </a:tabLst>
              <a:defRPr sz="1050" kern="1200">
                <a:solidFill>
                  <a:schemeClr val="tx1"/>
                </a:solidFill>
                <a:latin typeface="+mn-lt"/>
                <a:ea typeface="+mn-ea"/>
                <a:cs typeface="+mn-cs"/>
              </a:defRPr>
            </a:lvl4pPr>
            <a:lvl5pPr marL="1212056" indent="-269081" algn="l" defTabSz="685800" rtl="0" eaLnBrk="1" latinLnBrk="0" hangingPunct="1">
              <a:lnSpc>
                <a:spcPct val="110000"/>
              </a:lnSpc>
              <a:spcBef>
                <a:spcPts val="375"/>
              </a:spcBef>
              <a:spcAft>
                <a:spcPts val="450"/>
              </a:spcAft>
              <a:buClr>
                <a:schemeClr val="tx1"/>
              </a:buClr>
              <a:buSzPct val="100000"/>
              <a:buFont typeface="Arial" panose="020B0604020202020204" pitchFamily="34" charset="0"/>
              <a:buChar char="•"/>
              <a:defRPr sz="1050" kern="1200">
                <a:solidFill>
                  <a:schemeClr val="tx1"/>
                </a:solidFill>
                <a:latin typeface="+mn-lt"/>
                <a:ea typeface="+mn-ea"/>
                <a:cs typeface="+mn-cs"/>
              </a:defRPr>
            </a:lvl5pPr>
            <a:lvl6pPr marL="1546622" indent="-269081" algn="l" defTabSz="685800" rtl="0" eaLnBrk="1" latinLnBrk="0" hangingPunct="1">
              <a:lnSpc>
                <a:spcPct val="90000"/>
              </a:lnSpc>
              <a:spcBef>
                <a:spcPts val="375"/>
              </a:spcBef>
              <a:buClr>
                <a:schemeClr val="tx1"/>
              </a:buClr>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36280" marR="0" lvl="0" indent="-236280" algn="l" defTabSz="756095" rtl="0" eaLnBrk="1" fontAlgn="auto" latinLnBrk="0" hangingPunct="1">
              <a:lnSpc>
                <a:spcPct val="110000"/>
              </a:lnSpc>
              <a:spcBef>
                <a:spcPts val="827"/>
              </a:spcBef>
              <a:spcAft>
                <a:spcPts val="496"/>
              </a:spcAft>
              <a:buClr>
                <a:prstClr val="black"/>
              </a:buClr>
              <a:buSzPct val="80000"/>
              <a:buFont typeface="Arial" panose="020B0604020202020204" pitchFamily="34" charset="0"/>
              <a:buChar char="•"/>
              <a:tabLst/>
              <a:defRPr/>
            </a:pPr>
            <a:r>
              <a:rPr kumimoji="0" lang="en-US" sz="2646" b="1"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8.6 million </a:t>
            </a:r>
            <a:r>
              <a:rPr kumimoji="0" lang="en-US" sz="2646" b="0" i="0" u="sng"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deaths</a:t>
            </a: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per year in 137 LMICs are </a:t>
            </a:r>
            <a:r>
              <a:rPr kumimoji="0" lang="en-US" sz="2646" b="0" i="0" u="sng"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due to inadequate access to quality care. </a:t>
            </a:r>
          </a:p>
          <a:p>
            <a:pPr marL="236280" marR="0" lvl="0" indent="-236280" algn="l" defTabSz="756095" rtl="0" eaLnBrk="1" fontAlgn="auto" latinLnBrk="0" hangingPunct="1">
              <a:lnSpc>
                <a:spcPct val="110000"/>
              </a:lnSpc>
              <a:spcBef>
                <a:spcPts val="827"/>
              </a:spcBef>
              <a:spcAft>
                <a:spcPts val="496"/>
              </a:spcAft>
              <a:buClr>
                <a:prstClr val="black"/>
              </a:buClr>
              <a:buSzPct val="80000"/>
              <a:buFont typeface="Arial" panose="020B0604020202020204" pitchFamily="34" charset="0"/>
              <a:buChar char="•"/>
              <a:tabLst/>
              <a:defRPr/>
            </a:pP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Of these, </a:t>
            </a:r>
            <a:r>
              <a:rPr kumimoji="0" lang="en-US" sz="2646" b="1"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3.6 million </a:t>
            </a: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are people who did not access the health system. </a:t>
            </a:r>
          </a:p>
          <a:p>
            <a:pPr marL="236280" marR="0" lvl="0" indent="-236280" algn="l" defTabSz="756095" rtl="0" eaLnBrk="1" fontAlgn="auto" latinLnBrk="0" hangingPunct="1">
              <a:lnSpc>
                <a:spcPct val="110000"/>
              </a:lnSpc>
              <a:spcBef>
                <a:spcPts val="827"/>
              </a:spcBef>
              <a:spcAft>
                <a:spcPts val="496"/>
              </a:spcAft>
              <a:buClr>
                <a:prstClr val="black"/>
              </a:buClr>
              <a:buSzPct val="80000"/>
              <a:buFont typeface="Arial" panose="020B0604020202020204" pitchFamily="34" charset="0"/>
              <a:buChar char="•"/>
              <a:tabLst/>
              <a:defRPr/>
            </a:pP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Whereas, </a:t>
            </a:r>
            <a:r>
              <a:rPr kumimoji="0" lang="en-US" sz="2646" b="1"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5.0 million</a:t>
            </a: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people who sought care but received </a:t>
            </a:r>
            <a:r>
              <a:rPr kumimoji="0" lang="en-US" sz="2646" b="1"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poor quality care. </a:t>
            </a:r>
          </a:p>
          <a:p>
            <a:pPr marL="236280" marR="0" lvl="0" indent="-236280" algn="l" defTabSz="756095" rtl="0" eaLnBrk="1" fontAlgn="auto" latinLnBrk="0" hangingPunct="1">
              <a:lnSpc>
                <a:spcPct val="110000"/>
              </a:lnSpc>
              <a:spcBef>
                <a:spcPts val="827"/>
              </a:spcBef>
              <a:spcAft>
                <a:spcPts val="496"/>
              </a:spcAft>
              <a:buClr>
                <a:prstClr val="black"/>
              </a:buClr>
              <a:buSzPct val="80000"/>
              <a:buFont typeface="Arial" panose="020B0604020202020204" pitchFamily="34" charset="0"/>
              <a:buChar char="•"/>
              <a:tabLst/>
              <a:defRPr/>
            </a:pP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Up to </a:t>
            </a:r>
            <a:r>
              <a:rPr kumimoji="0" lang="en-US" sz="2646" b="1"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1.0 million mothers and newborns </a:t>
            </a:r>
            <a:r>
              <a:rPr kumimoji="0" lang="en-US" sz="2646"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die from preventable infections linked with unclean births.</a:t>
            </a:r>
          </a:p>
        </p:txBody>
      </p:sp>
      <p:sp>
        <p:nvSpPr>
          <p:cNvPr id="8" name="Rectangle 7">
            <a:extLst>
              <a:ext uri="{FF2B5EF4-FFF2-40B4-BE49-F238E27FC236}">
                <a16:creationId xmlns:a16="http://schemas.microsoft.com/office/drawing/2014/main" id="{07D1D9E8-CD6D-48A9-BDBA-ACA5E71BAC9A}"/>
              </a:ext>
            </a:extLst>
          </p:cNvPr>
          <p:cNvSpPr/>
          <p:nvPr/>
        </p:nvSpPr>
        <p:spPr>
          <a:xfrm>
            <a:off x="305859" y="6995098"/>
            <a:ext cx="7501908" cy="461665"/>
          </a:xfrm>
          <a:prstGeom prst="rect">
            <a:avLst/>
          </a:prstGeom>
        </p:spPr>
        <p:txBody>
          <a:bodyPr wrap="square">
            <a:spAutoFit/>
          </a:bodyPr>
          <a:lstStyle>
            <a:defPPr>
              <a:defRPr lang="en-US"/>
            </a:defPPr>
            <a:lvl1pPr marL="0" algn="l" defTabSz="454307" rtl="0" eaLnBrk="1" latinLnBrk="0" hangingPunct="1">
              <a:defRPr sz="1800" kern="1200">
                <a:solidFill>
                  <a:schemeClr val="tx1"/>
                </a:solidFill>
                <a:latin typeface="+mn-lt"/>
                <a:ea typeface="+mn-ea"/>
                <a:cs typeface="+mn-cs"/>
              </a:defRPr>
            </a:lvl1pPr>
            <a:lvl2pPr marL="454307" algn="l" defTabSz="454307" rtl="0" eaLnBrk="1" latinLnBrk="0" hangingPunct="1">
              <a:defRPr sz="1800" kern="1200">
                <a:solidFill>
                  <a:schemeClr val="tx1"/>
                </a:solidFill>
                <a:latin typeface="+mn-lt"/>
                <a:ea typeface="+mn-ea"/>
                <a:cs typeface="+mn-cs"/>
              </a:defRPr>
            </a:lvl2pPr>
            <a:lvl3pPr marL="908607" algn="l" defTabSz="454307" rtl="0" eaLnBrk="1" latinLnBrk="0" hangingPunct="1">
              <a:defRPr sz="1800" kern="1200">
                <a:solidFill>
                  <a:schemeClr val="tx1"/>
                </a:solidFill>
                <a:latin typeface="+mn-lt"/>
                <a:ea typeface="+mn-ea"/>
                <a:cs typeface="+mn-cs"/>
              </a:defRPr>
            </a:lvl3pPr>
            <a:lvl4pPr marL="1362914" algn="l" defTabSz="454307" rtl="0" eaLnBrk="1" latinLnBrk="0" hangingPunct="1">
              <a:defRPr sz="1800" kern="1200">
                <a:solidFill>
                  <a:schemeClr val="tx1"/>
                </a:solidFill>
                <a:latin typeface="+mn-lt"/>
                <a:ea typeface="+mn-ea"/>
                <a:cs typeface="+mn-cs"/>
              </a:defRPr>
            </a:lvl4pPr>
            <a:lvl5pPr marL="1817221" algn="l" defTabSz="454307" rtl="0" eaLnBrk="1" latinLnBrk="0" hangingPunct="1">
              <a:defRPr sz="1800" kern="1200">
                <a:solidFill>
                  <a:schemeClr val="tx1"/>
                </a:solidFill>
                <a:latin typeface="+mn-lt"/>
                <a:ea typeface="+mn-ea"/>
                <a:cs typeface="+mn-cs"/>
              </a:defRPr>
            </a:lvl5pPr>
            <a:lvl6pPr marL="2271522" algn="l" defTabSz="454307" rtl="0" eaLnBrk="1" latinLnBrk="0" hangingPunct="1">
              <a:defRPr sz="1800" kern="1200">
                <a:solidFill>
                  <a:schemeClr val="tx1"/>
                </a:solidFill>
                <a:latin typeface="+mn-lt"/>
                <a:ea typeface="+mn-ea"/>
                <a:cs typeface="+mn-cs"/>
              </a:defRPr>
            </a:lvl6pPr>
            <a:lvl7pPr marL="2725825" algn="l" defTabSz="454307" rtl="0" eaLnBrk="1" latinLnBrk="0" hangingPunct="1">
              <a:defRPr sz="1800" kern="1200">
                <a:solidFill>
                  <a:schemeClr val="tx1"/>
                </a:solidFill>
                <a:latin typeface="+mn-lt"/>
                <a:ea typeface="+mn-ea"/>
                <a:cs typeface="+mn-cs"/>
              </a:defRPr>
            </a:lvl7pPr>
            <a:lvl8pPr marL="3180136" algn="l" defTabSz="454307" rtl="0" eaLnBrk="1" latinLnBrk="0" hangingPunct="1">
              <a:defRPr sz="1800" kern="1200">
                <a:solidFill>
                  <a:schemeClr val="tx1"/>
                </a:solidFill>
                <a:latin typeface="+mn-lt"/>
                <a:ea typeface="+mn-ea"/>
                <a:cs typeface="+mn-cs"/>
              </a:defRPr>
            </a:lvl8pPr>
            <a:lvl9pPr marL="3634436" algn="l" defTabSz="454307" rtl="0" eaLnBrk="1" latinLnBrk="0" hangingPunct="1">
              <a:defRPr sz="1800" kern="1200">
                <a:solidFill>
                  <a:schemeClr val="tx1"/>
                </a:solidFill>
                <a:latin typeface="+mn-lt"/>
                <a:ea typeface="+mn-ea"/>
                <a:cs typeface="+mn-cs"/>
              </a:defRPr>
            </a:lvl9pPr>
          </a:lstStyle>
          <a:p>
            <a:pPr marL="0" marR="0" lvl="0" indent="0" algn="l" defTabSz="1008126"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dirty="0">
                <a:ln>
                  <a:noFill/>
                </a:ln>
                <a:solidFill>
                  <a:prstClr val="white"/>
                </a:solidFill>
                <a:effectLst/>
                <a:uLnTx/>
                <a:uFillTx/>
                <a:latin typeface="Arial"/>
                <a:ea typeface="+mn-ea"/>
                <a:cs typeface="+mn-cs"/>
                <a:hlinkClick r:id="rId3"/>
              </a:rPr>
              <a:t>https://www.thelancet.com/pdfs/journals/langlo/PIIS2214-109X(17)30101-8.pdf</a:t>
            </a:r>
            <a:endParaRPr kumimoji="0" lang="en-US" sz="1200" b="0" i="0" u="sng" strike="noStrike" kern="1200" cap="none" spc="0" normalizeH="0" baseline="0" noProof="0" dirty="0">
              <a:ln>
                <a:noFill/>
              </a:ln>
              <a:solidFill>
                <a:prstClr val="white"/>
              </a:solidFill>
              <a:effectLst/>
              <a:uLnTx/>
              <a:uFillTx/>
              <a:latin typeface="Arial"/>
              <a:ea typeface="+mn-ea"/>
              <a:cs typeface="+mn-cs"/>
            </a:endParaRPr>
          </a:p>
          <a:p>
            <a:pPr marL="0" marR="0" lvl="0" indent="0" algn="l" defTabSz="1008126"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a:ea typeface="+mn-ea"/>
                <a:cs typeface="+mn-cs"/>
                <a:hlinkClick r:id="rId4"/>
              </a:rPr>
              <a:t>https://www.healthynewbornnetwork.org/hnn-content/uploads/CBK_brief-LOW-RES.pdf</a:t>
            </a:r>
            <a:endParaRPr kumimoji="0" lang="fr-FR" sz="1200" b="0" i="0" u="sng"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38265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C49136B-37E1-4B15-BEAB-473FA0643EED}"/>
              </a:ext>
            </a:extLst>
          </p:cNvPr>
          <p:cNvSpPr>
            <a:spLocks noGrp="1"/>
          </p:cNvSpPr>
          <p:nvPr>
            <p:ph type="sldNum" sz="quarter" idx="16"/>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A74CE0EA-F3B5-4684-BA10-C594598FDB9C}" type="slidenum">
              <a:rPr kumimoji="0" lang="en-GB" sz="882"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1" eaLnBrk="1" fontAlgn="base" latinLnBrk="0" hangingPunct="1">
                <a:lnSpc>
                  <a:spcPct val="100000"/>
                </a:lnSpc>
                <a:spcBef>
                  <a:spcPct val="0"/>
                </a:spcBef>
                <a:spcAft>
                  <a:spcPct val="0"/>
                </a:spcAft>
                <a:buClrTx/>
                <a:buSzTx/>
                <a:buFontTx/>
                <a:buNone/>
                <a:tabLst/>
                <a:defRPr/>
              </a:pPr>
              <a:t>14</a:t>
            </a:fld>
            <a:endParaRPr kumimoji="0" lang="en-GB" sz="882"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8" name="Title 7">
            <a:extLst>
              <a:ext uri="{FF2B5EF4-FFF2-40B4-BE49-F238E27FC236}">
                <a16:creationId xmlns:a16="http://schemas.microsoft.com/office/drawing/2014/main" id="{22C45D01-4E8D-432F-8B18-902262C93866}"/>
              </a:ext>
            </a:extLst>
          </p:cNvPr>
          <p:cNvSpPr>
            <a:spLocks noGrp="1"/>
          </p:cNvSpPr>
          <p:nvPr>
            <p:ph type="title"/>
          </p:nvPr>
        </p:nvSpPr>
        <p:spPr/>
        <p:txBody>
          <a:bodyPr/>
          <a:lstStyle/>
          <a:p>
            <a:r>
              <a:rPr lang="en-US" dirty="0"/>
              <a:t>Impact of poor quality care </a:t>
            </a:r>
          </a:p>
        </p:txBody>
      </p:sp>
      <p:sp>
        <p:nvSpPr>
          <p:cNvPr id="10" name="Text Placeholder 9">
            <a:extLst>
              <a:ext uri="{FF2B5EF4-FFF2-40B4-BE49-F238E27FC236}">
                <a16:creationId xmlns:a16="http://schemas.microsoft.com/office/drawing/2014/main" id="{CA46CE93-F2D2-4F4A-978B-072DB974B82E}"/>
              </a:ext>
            </a:extLst>
          </p:cNvPr>
          <p:cNvSpPr>
            <a:spLocks noGrp="1"/>
          </p:cNvSpPr>
          <p:nvPr>
            <p:ph type="body" sz="quarter" idx="18"/>
          </p:nvPr>
        </p:nvSpPr>
        <p:spPr/>
        <p:txBody>
          <a:bodyPr/>
          <a:lstStyle/>
          <a:p>
            <a:endParaRPr lang="en-US" dirty="0"/>
          </a:p>
        </p:txBody>
      </p:sp>
      <p:pic>
        <p:nvPicPr>
          <p:cNvPr id="7" name="Picture 6">
            <a:extLst>
              <a:ext uri="{FF2B5EF4-FFF2-40B4-BE49-F238E27FC236}">
                <a16:creationId xmlns:a16="http://schemas.microsoft.com/office/drawing/2014/main" id="{0B46AE25-CEDD-4CA9-9018-4DAD987F0EBD}"/>
              </a:ext>
            </a:extLst>
          </p:cNvPr>
          <p:cNvPicPr>
            <a:picLocks noChangeAspect="1"/>
          </p:cNvPicPr>
          <p:nvPr/>
        </p:nvPicPr>
        <p:blipFill rotWithShape="1">
          <a:blip r:embed="rId2"/>
          <a:srcRect r="772" b="6777"/>
          <a:stretch/>
        </p:blipFill>
        <p:spPr>
          <a:xfrm>
            <a:off x="0" y="1555353"/>
            <a:ext cx="10782618" cy="4387560"/>
          </a:xfrm>
          <a:prstGeom prst="rect">
            <a:avLst/>
          </a:prstGeom>
        </p:spPr>
      </p:pic>
    </p:spTree>
    <p:extLst>
      <p:ext uri="{BB962C8B-B14F-4D97-AF65-F5344CB8AC3E}">
        <p14:creationId xmlns:p14="http://schemas.microsoft.com/office/powerpoint/2010/main" val="85703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CB7C5DA-1280-3A4F-B6B1-248769D7BEC8}"/>
              </a:ext>
            </a:extLst>
          </p:cNvPr>
          <p:cNvSpPr/>
          <p:nvPr/>
        </p:nvSpPr>
        <p:spPr>
          <a:xfrm>
            <a:off x="440281" y="2042101"/>
            <a:ext cx="9745627" cy="23308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pic>
        <p:nvPicPr>
          <p:cNvPr id="40" name="Content Placeholder 10">
            <a:extLst>
              <a:ext uri="{FF2B5EF4-FFF2-40B4-BE49-F238E27FC236}">
                <a16:creationId xmlns:a16="http://schemas.microsoft.com/office/drawing/2014/main" id="{ACB2241E-3E15-4DF8-9D6B-B88065FDC7BA}"/>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622195" y="353044"/>
            <a:ext cx="1417825" cy="1414518"/>
          </a:xfrm>
          <a:prstGeom prst="rect">
            <a:avLst/>
          </a:prstGeom>
        </p:spPr>
      </p:pic>
      <p:sp>
        <p:nvSpPr>
          <p:cNvPr id="6" name="Slide Number Placeholder 5">
            <a:extLst>
              <a:ext uri="{FF2B5EF4-FFF2-40B4-BE49-F238E27FC236}">
                <a16:creationId xmlns:a16="http://schemas.microsoft.com/office/drawing/2014/main" id="{DE344884-DF78-CF4A-A42C-2EFC282FA611}"/>
              </a:ext>
            </a:extLst>
          </p:cNvPr>
          <p:cNvSpPr>
            <a:spLocks noGrp="1"/>
          </p:cNvSpPr>
          <p:nvPr>
            <p:ph type="sldNum" sz="quarter" idx="16"/>
          </p:nvPr>
        </p:nvSpPr>
        <p:spPr/>
        <p:txBody>
          <a:bodyPr/>
          <a:lstStyle/>
          <a:p>
            <a:pPr marL="0" marR="0" lvl="0" indent="0" algn="r" defTabSz="378047" rtl="0" eaLnBrk="1" fontAlgn="auto" latinLnBrk="0" hangingPunct="1">
              <a:lnSpc>
                <a:spcPct val="100000"/>
              </a:lnSpc>
              <a:spcBef>
                <a:spcPts val="0"/>
              </a:spcBef>
              <a:spcAft>
                <a:spcPts val="0"/>
              </a:spcAft>
              <a:buClrTx/>
              <a:buSzTx/>
              <a:buFontTx/>
              <a:buNone/>
              <a:tabLst/>
              <a:defRPr/>
            </a:pPr>
            <a:fld id="{A74CE0EA-F3B5-4684-BA10-C594598FDB9C}" type="slidenum">
              <a:rPr kumimoji="0" lang="en-GB" sz="9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pPr marL="0" marR="0" lvl="0" indent="0" algn="r" defTabSz="378047" rtl="0" eaLnBrk="1" fontAlgn="auto" latinLnBrk="0" hangingPunct="1">
                <a:lnSpc>
                  <a:spcPct val="100000"/>
                </a:lnSpc>
                <a:spcBef>
                  <a:spcPts val="0"/>
                </a:spcBef>
                <a:spcAft>
                  <a:spcPts val="0"/>
                </a:spcAft>
                <a:buClrTx/>
                <a:buSzTx/>
                <a:buFontTx/>
                <a:buNone/>
                <a:tabLst/>
                <a:defRPr/>
              </a:pPr>
              <a:t>15</a:t>
            </a:fld>
            <a:endParaRPr kumimoji="0" lang="en-GB" sz="9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8" name="Title 7">
            <a:extLst>
              <a:ext uri="{FF2B5EF4-FFF2-40B4-BE49-F238E27FC236}">
                <a16:creationId xmlns:a16="http://schemas.microsoft.com/office/drawing/2014/main" id="{88DFD189-87EF-6D4E-A9F3-87CDB8DB4BAB}"/>
              </a:ext>
            </a:extLst>
          </p:cNvPr>
          <p:cNvSpPr>
            <a:spLocks noGrp="1"/>
          </p:cNvSpPr>
          <p:nvPr>
            <p:ph type="title"/>
          </p:nvPr>
        </p:nvSpPr>
        <p:spPr>
          <a:xfrm>
            <a:off x="490687" y="219684"/>
            <a:ext cx="4551386" cy="1414517"/>
          </a:xfrm>
        </p:spPr>
        <p:txBody>
          <a:bodyPr/>
          <a:lstStyle/>
          <a:p>
            <a:r>
              <a:rPr lang="en-US" sz="3528" dirty="0"/>
              <a:t>Quality care, WASH &amp; IPC </a:t>
            </a:r>
          </a:p>
        </p:txBody>
      </p:sp>
      <p:sp>
        <p:nvSpPr>
          <p:cNvPr id="13" name="Rectangle 12">
            <a:extLst>
              <a:ext uri="{FF2B5EF4-FFF2-40B4-BE49-F238E27FC236}">
                <a16:creationId xmlns:a16="http://schemas.microsoft.com/office/drawing/2014/main" id="{85F61B98-1A2F-724D-991D-595348715142}"/>
              </a:ext>
            </a:extLst>
          </p:cNvPr>
          <p:cNvSpPr/>
          <p:nvPr/>
        </p:nvSpPr>
        <p:spPr>
          <a:xfrm>
            <a:off x="490689" y="2209071"/>
            <a:ext cx="9695220" cy="73129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15" name="TextBox 14">
            <a:extLst>
              <a:ext uri="{FF2B5EF4-FFF2-40B4-BE49-F238E27FC236}">
                <a16:creationId xmlns:a16="http://schemas.microsoft.com/office/drawing/2014/main" id="{C5800B1D-2C9E-D749-AA9C-15E672F2E708}"/>
              </a:ext>
            </a:extLst>
          </p:cNvPr>
          <p:cNvSpPr txBox="1"/>
          <p:nvPr/>
        </p:nvSpPr>
        <p:spPr>
          <a:xfrm>
            <a:off x="479816" y="2251203"/>
            <a:ext cx="9706091" cy="652166"/>
          </a:xfrm>
          <a:prstGeom prst="rect">
            <a:avLst/>
          </a:prstGeom>
          <a:noFill/>
        </p:spPr>
        <p:txBody>
          <a:bodyPr wrap="square" rtlCol="0">
            <a:spAutoFit/>
          </a:bodyPr>
          <a:lstStyle/>
          <a:p>
            <a:pPr marL="0" marR="0" lvl="0" indent="0" algn="ctr" defTabSz="378047" rtl="0" eaLnBrk="1" fontAlgn="auto" latinLnBrk="0" hangingPunct="1">
              <a:lnSpc>
                <a:spcPct val="100000"/>
              </a:lnSpc>
              <a:spcBef>
                <a:spcPts val="0"/>
              </a:spcBef>
              <a:spcAft>
                <a:spcPts val="0"/>
              </a:spcAft>
              <a:buClrTx/>
              <a:buSzTx/>
              <a:buFontTx/>
              <a:buNone/>
              <a:tabLst/>
              <a:defRPr/>
            </a:pPr>
            <a:r>
              <a:rPr kumimoji="0" lang="en-US" sz="3638" b="1" i="0" u="none" strike="noStrike" kern="1200" cap="none" spc="0" normalizeH="0" baseline="0" noProof="0" dirty="0">
                <a:ln>
                  <a:noFill/>
                </a:ln>
                <a:solidFill>
                  <a:prstClr val="white"/>
                </a:solidFill>
                <a:effectLst/>
                <a:uLnTx/>
                <a:uFillTx/>
                <a:latin typeface="Arial"/>
                <a:ea typeface="+mn-ea"/>
                <a:cs typeface="Arial" charset="0"/>
              </a:rPr>
              <a:t>Dimensions of quality care:</a:t>
            </a:r>
          </a:p>
        </p:txBody>
      </p:sp>
      <p:sp>
        <p:nvSpPr>
          <p:cNvPr id="16" name="Rectangle 15">
            <a:extLst>
              <a:ext uri="{FF2B5EF4-FFF2-40B4-BE49-F238E27FC236}">
                <a16:creationId xmlns:a16="http://schemas.microsoft.com/office/drawing/2014/main" id="{2B1E026E-6F98-F04F-84BF-C27554EC7242}"/>
              </a:ext>
            </a:extLst>
          </p:cNvPr>
          <p:cNvSpPr/>
          <p:nvPr/>
        </p:nvSpPr>
        <p:spPr>
          <a:xfrm>
            <a:off x="3898507" y="3706475"/>
            <a:ext cx="2829175" cy="537690"/>
          </a:xfrm>
          <a:prstGeom prst="rect">
            <a:avLst/>
          </a:prstGeom>
          <a:solidFill>
            <a:srgbClr val="E554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3903D648-7506-B240-94C1-15A9FE0AE214}"/>
              </a:ext>
            </a:extLst>
          </p:cNvPr>
          <p:cNvSpPr/>
          <p:nvPr/>
        </p:nvSpPr>
        <p:spPr>
          <a:xfrm>
            <a:off x="863837" y="3722649"/>
            <a:ext cx="2909886" cy="537690"/>
          </a:xfrm>
          <a:prstGeom prst="rect">
            <a:avLst/>
          </a:prstGeom>
          <a:solidFill>
            <a:srgbClr val="E554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A1682041-910B-EF48-85F4-0EE9F2349B79}"/>
              </a:ext>
            </a:extLst>
          </p:cNvPr>
          <p:cNvSpPr/>
          <p:nvPr/>
        </p:nvSpPr>
        <p:spPr>
          <a:xfrm>
            <a:off x="6905611" y="3699483"/>
            <a:ext cx="2773662" cy="537690"/>
          </a:xfrm>
          <a:prstGeom prst="rect">
            <a:avLst/>
          </a:prstGeom>
          <a:solidFill>
            <a:srgbClr val="E554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C17AFECF-479F-DB44-8E18-175A316E1B3F}"/>
              </a:ext>
            </a:extLst>
          </p:cNvPr>
          <p:cNvSpPr/>
          <p:nvPr/>
        </p:nvSpPr>
        <p:spPr>
          <a:xfrm>
            <a:off x="863838" y="3052485"/>
            <a:ext cx="2110067" cy="5376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4D5FFFCD-AF24-F249-8232-140EBB794D01}"/>
              </a:ext>
            </a:extLst>
          </p:cNvPr>
          <p:cNvSpPr/>
          <p:nvPr/>
        </p:nvSpPr>
        <p:spPr>
          <a:xfrm>
            <a:off x="3084998" y="3043487"/>
            <a:ext cx="2142659" cy="5376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FF9DF516-95E4-4743-947A-59ECC9EE314A}"/>
              </a:ext>
            </a:extLst>
          </p:cNvPr>
          <p:cNvSpPr/>
          <p:nvPr/>
        </p:nvSpPr>
        <p:spPr>
          <a:xfrm>
            <a:off x="5321498" y="3034363"/>
            <a:ext cx="2128861" cy="5376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30D82985-8824-2144-B5EF-BB70E2DCD26B}"/>
              </a:ext>
            </a:extLst>
          </p:cNvPr>
          <p:cNvSpPr/>
          <p:nvPr/>
        </p:nvSpPr>
        <p:spPr>
          <a:xfrm>
            <a:off x="7555819" y="3021884"/>
            <a:ext cx="2146483" cy="5376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23" name="TextBox 22">
            <a:extLst>
              <a:ext uri="{FF2B5EF4-FFF2-40B4-BE49-F238E27FC236}">
                <a16:creationId xmlns:a16="http://schemas.microsoft.com/office/drawing/2014/main" id="{55894C0D-2FA5-F54D-9FDB-997D2CDD56D9}"/>
              </a:ext>
            </a:extLst>
          </p:cNvPr>
          <p:cNvSpPr txBox="1"/>
          <p:nvPr/>
        </p:nvSpPr>
        <p:spPr>
          <a:xfrm>
            <a:off x="4998341" y="3824351"/>
            <a:ext cx="1258600"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6. Safe</a:t>
            </a:r>
          </a:p>
        </p:txBody>
      </p:sp>
      <p:sp>
        <p:nvSpPr>
          <p:cNvPr id="24" name="TextBox 23">
            <a:extLst>
              <a:ext uri="{FF2B5EF4-FFF2-40B4-BE49-F238E27FC236}">
                <a16:creationId xmlns:a16="http://schemas.microsoft.com/office/drawing/2014/main" id="{15AEC736-BD1A-494C-8493-BD77F98443E7}"/>
              </a:ext>
            </a:extLst>
          </p:cNvPr>
          <p:cNvSpPr txBox="1"/>
          <p:nvPr/>
        </p:nvSpPr>
        <p:spPr>
          <a:xfrm>
            <a:off x="1809651" y="3831477"/>
            <a:ext cx="1561668"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5. Effective</a:t>
            </a:r>
          </a:p>
        </p:txBody>
      </p:sp>
      <p:sp>
        <p:nvSpPr>
          <p:cNvPr id="25" name="TextBox 24">
            <a:extLst>
              <a:ext uri="{FF2B5EF4-FFF2-40B4-BE49-F238E27FC236}">
                <a16:creationId xmlns:a16="http://schemas.microsoft.com/office/drawing/2014/main" id="{66D06CF7-FCA2-5241-B351-74265BB48FEE}"/>
              </a:ext>
            </a:extLst>
          </p:cNvPr>
          <p:cNvSpPr txBox="1"/>
          <p:nvPr/>
        </p:nvSpPr>
        <p:spPr>
          <a:xfrm>
            <a:off x="7555819" y="3804185"/>
            <a:ext cx="2004122"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7. People-centered</a:t>
            </a:r>
          </a:p>
        </p:txBody>
      </p:sp>
      <p:sp>
        <p:nvSpPr>
          <p:cNvPr id="26" name="TextBox 25">
            <a:extLst>
              <a:ext uri="{FF2B5EF4-FFF2-40B4-BE49-F238E27FC236}">
                <a16:creationId xmlns:a16="http://schemas.microsoft.com/office/drawing/2014/main" id="{A21B8A6F-7A26-DD46-B741-BD5CA6710DF8}"/>
              </a:ext>
            </a:extLst>
          </p:cNvPr>
          <p:cNvSpPr txBox="1"/>
          <p:nvPr/>
        </p:nvSpPr>
        <p:spPr>
          <a:xfrm>
            <a:off x="1524004" y="3130543"/>
            <a:ext cx="1077387"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1. Timely</a:t>
            </a:r>
          </a:p>
        </p:txBody>
      </p:sp>
      <p:sp>
        <p:nvSpPr>
          <p:cNvPr id="27" name="TextBox 26">
            <a:extLst>
              <a:ext uri="{FF2B5EF4-FFF2-40B4-BE49-F238E27FC236}">
                <a16:creationId xmlns:a16="http://schemas.microsoft.com/office/drawing/2014/main" id="{AA2E591C-0292-B44F-BE64-DE6E23C3FB71}"/>
              </a:ext>
            </a:extLst>
          </p:cNvPr>
          <p:cNvSpPr txBox="1"/>
          <p:nvPr/>
        </p:nvSpPr>
        <p:spPr>
          <a:xfrm>
            <a:off x="3715656" y="3139818"/>
            <a:ext cx="1282686"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2. Efficient</a:t>
            </a:r>
          </a:p>
        </p:txBody>
      </p:sp>
      <p:sp>
        <p:nvSpPr>
          <p:cNvPr id="28" name="TextBox 27">
            <a:extLst>
              <a:ext uri="{FF2B5EF4-FFF2-40B4-BE49-F238E27FC236}">
                <a16:creationId xmlns:a16="http://schemas.microsoft.com/office/drawing/2014/main" id="{A96529C5-1976-7D4F-95CD-DE9E63A06250}"/>
              </a:ext>
            </a:extLst>
          </p:cNvPr>
          <p:cNvSpPr txBox="1"/>
          <p:nvPr/>
        </p:nvSpPr>
        <p:spPr>
          <a:xfrm>
            <a:off x="5878764" y="3138026"/>
            <a:ext cx="1404027"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3. Equitable</a:t>
            </a:r>
          </a:p>
        </p:txBody>
      </p:sp>
      <p:sp>
        <p:nvSpPr>
          <p:cNvPr id="29" name="TextBox 28">
            <a:extLst>
              <a:ext uri="{FF2B5EF4-FFF2-40B4-BE49-F238E27FC236}">
                <a16:creationId xmlns:a16="http://schemas.microsoft.com/office/drawing/2014/main" id="{AF3CCC21-F224-084E-9FAD-D2B952656DAE}"/>
              </a:ext>
            </a:extLst>
          </p:cNvPr>
          <p:cNvSpPr txBox="1"/>
          <p:nvPr/>
        </p:nvSpPr>
        <p:spPr>
          <a:xfrm>
            <a:off x="8057660" y="3150265"/>
            <a:ext cx="1371615" cy="321306"/>
          </a:xfrm>
          <a:prstGeom prst="rect">
            <a:avLst/>
          </a:prstGeom>
          <a:noFill/>
        </p:spPr>
        <p:txBody>
          <a:bodyPr wrap="square" rtlCol="0">
            <a:spAutoFit/>
          </a:bodyPr>
          <a:lstStyle/>
          <a:p>
            <a:pPr marL="0" marR="0" lvl="0" indent="0" algn="l" defTabSz="378047" rtl="0" eaLnBrk="1" fontAlgn="auto" latinLnBrk="0" hangingPunct="1">
              <a:lnSpc>
                <a:spcPct val="100000"/>
              </a:lnSpc>
              <a:spcBef>
                <a:spcPts val="0"/>
              </a:spcBef>
              <a:spcAft>
                <a:spcPts val="0"/>
              </a:spcAft>
              <a:buClrTx/>
              <a:buSzTx/>
              <a:buFontTx/>
              <a:buNone/>
              <a:tabLst/>
              <a:defRPr/>
            </a:pPr>
            <a:r>
              <a:rPr kumimoji="0" lang="en-US" sz="1488" b="0" i="0" u="none" strike="noStrike" kern="1200" cap="none" spc="0" normalizeH="0" baseline="0" noProof="0" dirty="0">
                <a:ln>
                  <a:noFill/>
                </a:ln>
                <a:solidFill>
                  <a:prstClr val="white"/>
                </a:solidFill>
                <a:effectLst/>
                <a:uLnTx/>
                <a:uFillTx/>
                <a:latin typeface="Arial"/>
                <a:ea typeface="+mn-ea"/>
                <a:cs typeface="Arial" charset="0"/>
              </a:rPr>
              <a:t>4. Integrated</a:t>
            </a:r>
          </a:p>
        </p:txBody>
      </p:sp>
      <p:sp>
        <p:nvSpPr>
          <p:cNvPr id="31" name="Rectangle 30">
            <a:extLst>
              <a:ext uri="{FF2B5EF4-FFF2-40B4-BE49-F238E27FC236}">
                <a16:creationId xmlns:a16="http://schemas.microsoft.com/office/drawing/2014/main" id="{1C886CE0-FE62-264C-9EB8-638C0D179523}"/>
              </a:ext>
            </a:extLst>
          </p:cNvPr>
          <p:cNvSpPr/>
          <p:nvPr/>
        </p:nvSpPr>
        <p:spPr>
          <a:xfrm>
            <a:off x="479816" y="6151263"/>
            <a:ext cx="9596873" cy="96610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32" name="TextBox 31">
            <a:extLst>
              <a:ext uri="{FF2B5EF4-FFF2-40B4-BE49-F238E27FC236}">
                <a16:creationId xmlns:a16="http://schemas.microsoft.com/office/drawing/2014/main" id="{218D0A0F-CF2B-AE4E-A245-859057ADEB7A}"/>
              </a:ext>
            </a:extLst>
          </p:cNvPr>
          <p:cNvSpPr txBox="1"/>
          <p:nvPr/>
        </p:nvSpPr>
        <p:spPr>
          <a:xfrm>
            <a:off x="526294" y="6308418"/>
            <a:ext cx="9459671" cy="601383"/>
          </a:xfrm>
          <a:prstGeom prst="rect">
            <a:avLst/>
          </a:prstGeom>
          <a:noFill/>
        </p:spPr>
        <p:txBody>
          <a:bodyPr wrap="square" rtlCol="0">
            <a:spAutoFit/>
          </a:bodyPr>
          <a:lstStyle/>
          <a:p>
            <a:pPr marL="0" marR="0" lvl="0" indent="0" algn="ctr" defTabSz="378047" rtl="0" eaLnBrk="1" fontAlgn="auto" latinLnBrk="0" hangingPunct="1">
              <a:lnSpc>
                <a:spcPct val="100000"/>
              </a:lnSpc>
              <a:spcBef>
                <a:spcPts val="0"/>
              </a:spcBef>
              <a:spcAft>
                <a:spcPts val="0"/>
              </a:spcAft>
              <a:buClrTx/>
              <a:buSzTx/>
              <a:buFontTx/>
              <a:buNone/>
              <a:tabLst/>
              <a:defRPr/>
            </a:pPr>
            <a:r>
              <a:rPr kumimoji="0" lang="en-US" sz="3308" b="1" i="0" u="none" strike="noStrike" kern="1200" cap="none" spc="0" normalizeH="0" baseline="0" noProof="0" dirty="0">
                <a:ln>
                  <a:noFill/>
                </a:ln>
                <a:solidFill>
                  <a:prstClr val="white"/>
                </a:solidFill>
                <a:effectLst/>
                <a:uLnTx/>
                <a:uFillTx/>
                <a:latin typeface="Arial"/>
                <a:ea typeface="+mn-ea"/>
                <a:cs typeface="Arial" charset="0"/>
              </a:rPr>
              <a:t>WASH – a fundamental building block</a:t>
            </a:r>
          </a:p>
        </p:txBody>
      </p:sp>
      <p:sp>
        <p:nvSpPr>
          <p:cNvPr id="33" name="Pentagon 32">
            <a:extLst>
              <a:ext uri="{FF2B5EF4-FFF2-40B4-BE49-F238E27FC236}">
                <a16:creationId xmlns:a16="http://schemas.microsoft.com/office/drawing/2014/main" id="{F31DAB8E-21A0-BE46-802F-45E5742F50B3}"/>
              </a:ext>
            </a:extLst>
          </p:cNvPr>
          <p:cNvSpPr/>
          <p:nvPr/>
        </p:nvSpPr>
        <p:spPr>
          <a:xfrm rot="16200000">
            <a:off x="2483854" y="2244008"/>
            <a:ext cx="802468" cy="4788800"/>
          </a:xfrm>
          <a:prstGeom prst="homePlate">
            <a:avLst/>
          </a:prstGeom>
          <a:solidFill>
            <a:srgbClr val="E554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34" name="Pentagon 33">
            <a:extLst>
              <a:ext uri="{FF2B5EF4-FFF2-40B4-BE49-F238E27FC236}">
                <a16:creationId xmlns:a16="http://schemas.microsoft.com/office/drawing/2014/main" id="{8645064F-A68E-914B-ABAD-4F5980F220C4}"/>
              </a:ext>
            </a:extLst>
          </p:cNvPr>
          <p:cNvSpPr/>
          <p:nvPr/>
        </p:nvSpPr>
        <p:spPr>
          <a:xfrm rot="16200000">
            <a:off x="7281053" y="2244004"/>
            <a:ext cx="802471" cy="4788800"/>
          </a:xfrm>
          <a:prstGeom prst="homePlate">
            <a:avLst/>
          </a:prstGeom>
          <a:solidFill>
            <a:srgbClr val="E554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37" name="Rectangle 36">
            <a:extLst>
              <a:ext uri="{FF2B5EF4-FFF2-40B4-BE49-F238E27FC236}">
                <a16:creationId xmlns:a16="http://schemas.microsoft.com/office/drawing/2014/main" id="{C1269B01-2127-5F47-855D-0839B6607094}"/>
              </a:ext>
            </a:extLst>
          </p:cNvPr>
          <p:cNvSpPr/>
          <p:nvPr/>
        </p:nvSpPr>
        <p:spPr>
          <a:xfrm>
            <a:off x="490688" y="5039641"/>
            <a:ext cx="9586001" cy="1111619"/>
          </a:xfrm>
          <a:prstGeom prst="rect">
            <a:avLst/>
          </a:prstGeom>
          <a:solidFill>
            <a:srgbClr val="E554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dirty="0">
              <a:ln>
                <a:noFill/>
              </a:ln>
              <a:solidFill>
                <a:prstClr val="white"/>
              </a:solidFill>
              <a:effectLst/>
              <a:uLnTx/>
              <a:uFillTx/>
              <a:latin typeface="Arial"/>
              <a:ea typeface="+mn-ea"/>
              <a:cs typeface="+mn-cs"/>
            </a:endParaRPr>
          </a:p>
        </p:txBody>
      </p:sp>
      <p:sp>
        <p:nvSpPr>
          <p:cNvPr id="38" name="TextBox 37">
            <a:extLst>
              <a:ext uri="{FF2B5EF4-FFF2-40B4-BE49-F238E27FC236}">
                <a16:creationId xmlns:a16="http://schemas.microsoft.com/office/drawing/2014/main" id="{25C06F96-7409-BF4C-9E1A-6DE4C41E3B01}"/>
              </a:ext>
            </a:extLst>
          </p:cNvPr>
          <p:cNvSpPr txBox="1"/>
          <p:nvPr/>
        </p:nvSpPr>
        <p:spPr>
          <a:xfrm>
            <a:off x="617018" y="5241209"/>
            <a:ext cx="9368947" cy="770980"/>
          </a:xfrm>
          <a:prstGeom prst="rect">
            <a:avLst/>
          </a:prstGeom>
          <a:noFill/>
        </p:spPr>
        <p:txBody>
          <a:bodyPr wrap="square" rtlCol="0">
            <a:spAutoFit/>
          </a:bodyPr>
          <a:lstStyle/>
          <a:p>
            <a:pPr marL="0" marR="0" lvl="0" indent="0" algn="ctr" defTabSz="378047" rtl="0" eaLnBrk="1" fontAlgn="auto" latinLnBrk="0" hangingPunct="1">
              <a:lnSpc>
                <a:spcPct val="100000"/>
              </a:lnSpc>
              <a:spcBef>
                <a:spcPts val="0"/>
              </a:spcBef>
              <a:spcAft>
                <a:spcPts val="0"/>
              </a:spcAft>
              <a:buClrTx/>
              <a:buSzTx/>
              <a:buFontTx/>
              <a:buNone/>
              <a:tabLst/>
              <a:defRPr/>
            </a:pPr>
            <a:r>
              <a:rPr kumimoji="0" lang="en-US" sz="2205" b="1" i="0" u="none" strike="noStrike" kern="1200" cap="none" spc="0" normalizeH="0" baseline="0" noProof="0" dirty="0">
                <a:ln>
                  <a:noFill/>
                </a:ln>
                <a:solidFill>
                  <a:prstClr val="white"/>
                </a:solidFill>
                <a:effectLst/>
                <a:uLnTx/>
                <a:uFillTx/>
                <a:latin typeface="Arial"/>
                <a:ea typeface="+mn-ea"/>
                <a:cs typeface="Arial" charset="0"/>
              </a:rPr>
              <a:t>WASH supports &amp; strengthens IPC </a:t>
            </a:r>
            <a:r>
              <a:rPr kumimoji="0" lang="en-US" sz="2205" b="0" i="0" u="none" strike="noStrike" kern="1200" cap="none" spc="0" normalizeH="0" baseline="0" noProof="0" dirty="0">
                <a:ln>
                  <a:noFill/>
                </a:ln>
                <a:solidFill>
                  <a:prstClr val="white"/>
                </a:solidFill>
                <a:effectLst/>
                <a:uLnTx/>
                <a:uFillTx/>
                <a:latin typeface="Arial"/>
                <a:ea typeface="+mn-ea"/>
                <a:cs typeface="Arial" charset="0"/>
              </a:rPr>
              <a:t>to prevent: </a:t>
            </a:r>
            <a:r>
              <a:rPr kumimoji="0" lang="en-US" sz="2205" b="0" i="0" u="none" strike="noStrike" kern="1200" cap="none" spc="0" normalizeH="0" baseline="0" noProof="0" dirty="0" err="1">
                <a:ln>
                  <a:noFill/>
                </a:ln>
                <a:solidFill>
                  <a:prstClr val="white"/>
                </a:solidFill>
                <a:effectLst/>
                <a:uLnTx/>
                <a:uFillTx/>
                <a:latin typeface="Arial"/>
                <a:ea typeface="+mn-ea"/>
                <a:cs typeface="Arial" charset="0"/>
              </a:rPr>
              <a:t>i</a:t>
            </a:r>
            <a:r>
              <a:rPr kumimoji="0" lang="en-US" sz="2205" b="0" i="0" u="none" strike="noStrike" kern="1200" cap="none" spc="0" normalizeH="0" baseline="0" noProof="0" dirty="0">
                <a:ln>
                  <a:noFill/>
                </a:ln>
                <a:solidFill>
                  <a:prstClr val="white"/>
                </a:solidFill>
                <a:effectLst/>
                <a:uLnTx/>
                <a:uFillTx/>
                <a:latin typeface="Arial"/>
                <a:ea typeface="+mn-ea"/>
                <a:cs typeface="Arial" charset="0"/>
              </a:rPr>
              <a:t>) the spread of infection, ii) the overuse/unnecessary use of antibiotics &amp; iii) outbreaks </a:t>
            </a:r>
          </a:p>
        </p:txBody>
      </p:sp>
      <p:sp>
        <p:nvSpPr>
          <p:cNvPr id="39" name="Pentagon 38">
            <a:extLst>
              <a:ext uri="{FF2B5EF4-FFF2-40B4-BE49-F238E27FC236}">
                <a16:creationId xmlns:a16="http://schemas.microsoft.com/office/drawing/2014/main" id="{9D4363D9-9445-1545-8F14-2FA8D418B170}"/>
              </a:ext>
            </a:extLst>
          </p:cNvPr>
          <p:cNvSpPr/>
          <p:nvPr/>
        </p:nvSpPr>
        <p:spPr>
          <a:xfrm rot="16200000">
            <a:off x="4967069" y="2215978"/>
            <a:ext cx="802471" cy="4788800"/>
          </a:xfrm>
          <a:prstGeom prst="homePlate">
            <a:avLst/>
          </a:prstGeom>
          <a:solidFill>
            <a:srgbClr val="E554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78047" rtl="0" eaLnBrk="1" fontAlgn="auto" latinLnBrk="0" hangingPunct="1">
              <a:lnSpc>
                <a:spcPct val="100000"/>
              </a:lnSpc>
              <a:spcBef>
                <a:spcPts val="0"/>
              </a:spcBef>
              <a:spcAft>
                <a:spcPts val="0"/>
              </a:spcAft>
              <a:buClrTx/>
              <a:buSzTx/>
              <a:buFontTx/>
              <a:buNone/>
              <a:tabLst/>
              <a:defRPr/>
            </a:pPr>
            <a:endParaRPr kumimoji="0" lang="en-US" sz="1488" b="0" i="0" u="none" strike="noStrike" kern="1200" cap="none" spc="0" normalizeH="0" baseline="0" noProof="0">
              <a:ln>
                <a:noFill/>
              </a:ln>
              <a:solidFill>
                <a:prstClr val="white"/>
              </a:solidFill>
              <a:effectLst/>
              <a:uLnTx/>
              <a:uFillTx/>
              <a:latin typeface="Arial"/>
              <a:ea typeface="+mn-ea"/>
              <a:cs typeface="+mn-cs"/>
            </a:endParaRPr>
          </a:p>
        </p:txBody>
      </p:sp>
      <p:sp>
        <p:nvSpPr>
          <p:cNvPr id="35" name="TextBox 34">
            <a:extLst>
              <a:ext uri="{FF2B5EF4-FFF2-40B4-BE49-F238E27FC236}">
                <a16:creationId xmlns:a16="http://schemas.microsoft.com/office/drawing/2014/main" id="{D7E10296-DAC9-8842-970E-886982CB0FF7}"/>
              </a:ext>
            </a:extLst>
          </p:cNvPr>
          <p:cNvSpPr txBox="1"/>
          <p:nvPr/>
        </p:nvSpPr>
        <p:spPr>
          <a:xfrm>
            <a:off x="440281" y="4670848"/>
            <a:ext cx="9636408" cy="397801"/>
          </a:xfrm>
          <a:prstGeom prst="rect">
            <a:avLst/>
          </a:prstGeom>
          <a:noFill/>
        </p:spPr>
        <p:txBody>
          <a:bodyPr wrap="square" rtlCol="0">
            <a:spAutoFit/>
          </a:bodyPr>
          <a:lstStyle/>
          <a:p>
            <a:pPr marL="0" marR="0" lvl="0" indent="0" algn="ctr" defTabSz="378047" rtl="0" eaLnBrk="1" fontAlgn="auto" latinLnBrk="0" hangingPunct="1">
              <a:lnSpc>
                <a:spcPct val="100000"/>
              </a:lnSpc>
              <a:spcBef>
                <a:spcPts val="0"/>
              </a:spcBef>
              <a:spcAft>
                <a:spcPts val="0"/>
              </a:spcAft>
              <a:buClrTx/>
              <a:buSzTx/>
              <a:buFontTx/>
              <a:buNone/>
              <a:tabLst/>
              <a:defRPr/>
            </a:pPr>
            <a:r>
              <a:rPr kumimoji="0" lang="en-US" sz="1985" b="0" i="0" u="none" strike="noStrike" kern="1200" cap="none" spc="0" normalizeH="0" baseline="0" noProof="0" dirty="0">
                <a:ln>
                  <a:noFill/>
                </a:ln>
                <a:solidFill>
                  <a:prstClr val="white"/>
                </a:solidFill>
                <a:effectLst/>
                <a:uLnTx/>
                <a:uFillTx/>
                <a:latin typeface="Arial"/>
                <a:ea typeface="+mn-ea"/>
                <a:cs typeface="Arial" charset="0"/>
              </a:rPr>
              <a:t>Lack of WASH in health care means care is less effective, less safe &amp; harmful</a:t>
            </a:r>
          </a:p>
        </p:txBody>
      </p:sp>
      <p:pic>
        <p:nvPicPr>
          <p:cNvPr id="36" name="Content Placeholder 9">
            <a:extLst>
              <a:ext uri="{FF2B5EF4-FFF2-40B4-BE49-F238E27FC236}">
                <a16:creationId xmlns:a16="http://schemas.microsoft.com/office/drawing/2014/main" id="{679E949C-D84F-4A95-8169-8E3FB58661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4472" y="92714"/>
            <a:ext cx="1453680" cy="2105448"/>
          </a:xfrm>
          <a:prstGeom prst="rect">
            <a:avLst/>
          </a:prstGeom>
        </p:spPr>
      </p:pic>
      <p:pic>
        <p:nvPicPr>
          <p:cNvPr id="41" name="Picture 40">
            <a:extLst>
              <a:ext uri="{FF2B5EF4-FFF2-40B4-BE49-F238E27FC236}">
                <a16:creationId xmlns:a16="http://schemas.microsoft.com/office/drawing/2014/main" id="{D77376AE-B95D-4C98-B98C-A628CAE6FE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13976" y="300304"/>
            <a:ext cx="1547736" cy="1519999"/>
          </a:xfrm>
          <a:prstGeom prst="rect">
            <a:avLst/>
          </a:prstGeom>
        </p:spPr>
      </p:pic>
    </p:spTree>
    <p:extLst>
      <p:ext uri="{BB962C8B-B14F-4D97-AF65-F5344CB8AC3E}">
        <p14:creationId xmlns:p14="http://schemas.microsoft.com/office/powerpoint/2010/main" val="2446574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image001">
            <a:extLst>
              <a:ext uri="{FF2B5EF4-FFF2-40B4-BE49-F238E27FC236}">
                <a16:creationId xmlns:a16="http://schemas.microsoft.com/office/drawing/2014/main" id="{A2336372-DE0D-4E2E-8EF9-8D5663A1AE4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184283" y="1239464"/>
            <a:ext cx="6266074" cy="5916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7">
            <a:extLst>
              <a:ext uri="{FF2B5EF4-FFF2-40B4-BE49-F238E27FC236}">
                <a16:creationId xmlns:a16="http://schemas.microsoft.com/office/drawing/2014/main" id="{2622F316-85F8-4002-91D2-AFF922A2F63F}"/>
              </a:ext>
            </a:extLst>
          </p:cNvPr>
          <p:cNvSpPr>
            <a:spLocks noGrp="1"/>
          </p:cNvSpPr>
          <p:nvPr>
            <p:ph type="title"/>
          </p:nvPr>
        </p:nvSpPr>
        <p:spPr>
          <a:xfrm>
            <a:off x="702774" y="914081"/>
            <a:ext cx="6747583" cy="793833"/>
          </a:xfrm>
        </p:spPr>
        <p:txBody>
          <a:bodyPr/>
          <a:lstStyle/>
          <a:p>
            <a:r>
              <a:rPr lang="en-US" dirty="0"/>
              <a:t>Antibiotics a quick fix for poor WASH in fractured health systems?</a:t>
            </a:r>
            <a:endParaRPr lang="en-GB" dirty="0"/>
          </a:p>
        </p:txBody>
      </p:sp>
      <p:sp>
        <p:nvSpPr>
          <p:cNvPr id="11" name="TextBox 10">
            <a:extLst>
              <a:ext uri="{FF2B5EF4-FFF2-40B4-BE49-F238E27FC236}">
                <a16:creationId xmlns:a16="http://schemas.microsoft.com/office/drawing/2014/main" id="{26F04E34-5D20-4717-B71B-E2E47696587F}"/>
              </a:ext>
            </a:extLst>
          </p:cNvPr>
          <p:cNvSpPr txBox="1"/>
          <p:nvPr/>
        </p:nvSpPr>
        <p:spPr>
          <a:xfrm>
            <a:off x="129300" y="7080033"/>
            <a:ext cx="10434800" cy="461665"/>
          </a:xfrm>
          <a:prstGeom prst="rect">
            <a:avLst/>
          </a:prstGeom>
          <a:noFill/>
        </p:spPr>
        <p:txBody>
          <a:bodyPr wrap="square" rtlCol="0">
            <a:spAutoFit/>
          </a:bodyPr>
          <a:lstStyle/>
          <a:p>
            <a:pPr marL="0" marR="0" lvl="0" indent="0" algn="r" defTabSz="95040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9164D"/>
                </a:solidFill>
                <a:effectLst/>
                <a:uLnTx/>
                <a:uFillTx/>
                <a:latin typeface="Arial"/>
                <a:ea typeface="+mn-ea"/>
                <a:cs typeface="Arial" charset="0"/>
              </a:rPr>
              <a:t>Willis and Chandler, 2019. Quick Fix for care, productivity, hygiene and inequality: reframing the entrenched problem of antibiotic overuse. </a:t>
            </a:r>
            <a:r>
              <a:rPr kumimoji="0" lang="en-US" sz="1200" b="0" i="1" u="none" strike="noStrike" kern="1200" cap="none" spc="0" normalizeH="0" baseline="0" noProof="0" dirty="0">
                <a:ln>
                  <a:noFill/>
                </a:ln>
                <a:solidFill>
                  <a:srgbClr val="09164D"/>
                </a:solidFill>
                <a:effectLst/>
                <a:uLnTx/>
                <a:uFillTx/>
                <a:latin typeface="Arial"/>
                <a:ea typeface="+mn-ea"/>
                <a:cs typeface="Arial" charset="0"/>
              </a:rPr>
              <a:t>BMJ Global Health.</a:t>
            </a:r>
            <a:endParaRPr kumimoji="0" lang="en-GB" sz="1200" b="0" i="1" u="none" strike="noStrike" kern="1200" cap="none" spc="0" normalizeH="0" baseline="0" noProof="0" dirty="0">
              <a:ln>
                <a:noFill/>
              </a:ln>
              <a:solidFill>
                <a:srgbClr val="09164D"/>
              </a:solidFill>
              <a:effectLst/>
              <a:uLnTx/>
              <a:uFillTx/>
              <a:latin typeface="Arial"/>
              <a:ea typeface="+mn-ea"/>
              <a:cs typeface="Arial" charset="0"/>
            </a:endParaRPr>
          </a:p>
        </p:txBody>
      </p:sp>
      <p:sp>
        <p:nvSpPr>
          <p:cNvPr id="5" name="TextBox 4">
            <a:extLst>
              <a:ext uri="{FF2B5EF4-FFF2-40B4-BE49-F238E27FC236}">
                <a16:creationId xmlns:a16="http://schemas.microsoft.com/office/drawing/2014/main" id="{E0169109-9820-4AD9-A085-78B3BD9CF1AF}"/>
              </a:ext>
            </a:extLst>
          </p:cNvPr>
          <p:cNvSpPr txBox="1"/>
          <p:nvPr/>
        </p:nvSpPr>
        <p:spPr>
          <a:xfrm>
            <a:off x="7667986" y="2046621"/>
            <a:ext cx="2503430" cy="2062103"/>
          </a:xfrm>
          <a:prstGeom prst="rect">
            <a:avLst/>
          </a:prstGeom>
          <a:noFill/>
        </p:spPr>
        <p:txBody>
          <a:bodyPr wrap="square" rtlCol="0">
            <a:spAutoFit/>
          </a:bodyPr>
          <a:lstStyle/>
          <a:p>
            <a:pPr marL="0" marR="0" lvl="0" indent="0" algn="l" defTabSz="950409"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charset="0"/>
              </a:rPr>
              <a:t>In some countries, 90% of women receive prophylactic use of antibiotics during childbirth</a:t>
            </a:r>
            <a:r>
              <a:rPr kumimoji="0" lang="en-US" sz="2000" b="0" i="1" u="none" strike="noStrike" kern="1200" cap="none" spc="0" normalizeH="0" baseline="0" noProof="0" dirty="0">
                <a:ln>
                  <a:noFill/>
                </a:ln>
                <a:solidFill>
                  <a:srgbClr val="09164D"/>
                </a:solidFill>
                <a:effectLst/>
                <a:uLnTx/>
                <a:uFillTx/>
                <a:latin typeface="Arial"/>
                <a:ea typeface="+mn-ea"/>
                <a:cs typeface="Arial" charset="0"/>
              </a:rPr>
              <a:t>. </a:t>
            </a:r>
          </a:p>
          <a:p>
            <a:pPr marL="0" marR="0" lvl="0" indent="0" algn="l" defTabSz="950409"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9164D"/>
                </a:solidFill>
                <a:effectLst/>
                <a:uLnTx/>
                <a:uFillTx/>
                <a:latin typeface="Arial"/>
                <a:ea typeface="+mn-ea"/>
                <a:cs typeface="Arial" charset="0"/>
              </a:rPr>
              <a:t>(</a:t>
            </a:r>
            <a:r>
              <a:rPr kumimoji="0" lang="en-US" sz="1400" b="0" i="1" u="none" strike="noStrike" kern="1200" cap="none" spc="0" normalizeH="0" baseline="0" noProof="0" dirty="0" err="1">
                <a:ln>
                  <a:noFill/>
                </a:ln>
                <a:solidFill>
                  <a:srgbClr val="09164D"/>
                </a:solidFill>
                <a:effectLst/>
                <a:uLnTx/>
                <a:uFillTx/>
                <a:latin typeface="Arial"/>
                <a:ea typeface="+mn-ea"/>
                <a:cs typeface="Arial" charset="0"/>
              </a:rPr>
              <a:t>Bonet</a:t>
            </a:r>
            <a:r>
              <a:rPr kumimoji="0" lang="en-US" sz="1400" b="0" i="1" u="none" strike="noStrike" kern="1200" cap="none" spc="0" normalizeH="0" baseline="0" noProof="0" dirty="0">
                <a:ln>
                  <a:noFill/>
                </a:ln>
                <a:solidFill>
                  <a:srgbClr val="09164D"/>
                </a:solidFill>
                <a:effectLst/>
                <a:uLnTx/>
                <a:uFillTx/>
                <a:latin typeface="Arial"/>
                <a:ea typeface="+mn-ea"/>
                <a:cs typeface="Arial" charset="0"/>
              </a:rPr>
              <a:t> et al., 2017, Cochrane Database Syst. Rev)</a:t>
            </a:r>
            <a:endParaRPr kumimoji="0" lang="en-GB" sz="1400" b="0" i="1" u="none" strike="noStrike" kern="1200" cap="none" spc="0" normalizeH="0" baseline="0" noProof="0" dirty="0">
              <a:ln>
                <a:noFill/>
              </a:ln>
              <a:solidFill>
                <a:srgbClr val="09164D"/>
              </a:solidFill>
              <a:effectLst/>
              <a:uLnTx/>
              <a:uFillTx/>
              <a:latin typeface="Arial"/>
              <a:ea typeface="+mn-ea"/>
              <a:cs typeface="Arial" charset="0"/>
            </a:endParaRPr>
          </a:p>
        </p:txBody>
      </p:sp>
    </p:spTree>
    <p:extLst>
      <p:ext uri="{BB962C8B-B14F-4D97-AF65-F5344CB8AC3E}">
        <p14:creationId xmlns:p14="http://schemas.microsoft.com/office/powerpoint/2010/main" val="351011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DEBB41-2ADE-4CD5-BC4F-8468E7BB9EFA}"/>
              </a:ext>
            </a:extLst>
          </p:cNvPr>
          <p:cNvSpPr>
            <a:spLocks noGrp="1"/>
          </p:cNvSpPr>
          <p:nvPr>
            <p:ph sz="quarter" idx="14"/>
          </p:nvPr>
        </p:nvSpPr>
        <p:spPr>
          <a:xfrm>
            <a:off x="4029809" y="3272354"/>
            <a:ext cx="4987869" cy="3171968"/>
          </a:xfrm>
        </p:spPr>
        <p:txBody>
          <a:bodyPr/>
          <a:lstStyle/>
          <a:p>
            <a:endParaRPr lang="en-US" dirty="0"/>
          </a:p>
        </p:txBody>
      </p:sp>
      <p:sp>
        <p:nvSpPr>
          <p:cNvPr id="12" name="Rectangle 11">
            <a:extLst>
              <a:ext uri="{FF2B5EF4-FFF2-40B4-BE49-F238E27FC236}">
                <a16:creationId xmlns:a16="http://schemas.microsoft.com/office/drawing/2014/main" id="{8FD72E16-D5A1-490D-8566-D1098FF1D52E}"/>
              </a:ext>
            </a:extLst>
          </p:cNvPr>
          <p:cNvSpPr/>
          <p:nvPr/>
        </p:nvSpPr>
        <p:spPr>
          <a:xfrm>
            <a:off x="305858" y="4161926"/>
            <a:ext cx="3270084" cy="28694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504063" rtl="0" eaLnBrk="1" fontAlgn="auto" latinLnBrk="0" hangingPunct="1">
              <a:lnSpc>
                <a:spcPct val="100000"/>
              </a:lnSpc>
              <a:spcBef>
                <a:spcPts val="0"/>
              </a:spcBef>
              <a:spcAft>
                <a:spcPts val="0"/>
              </a:spcAft>
              <a:buClrTx/>
              <a:buSzTx/>
              <a:buFontTx/>
              <a:buNone/>
              <a:tabLst/>
              <a:defRPr/>
            </a:pPr>
            <a:endParaRPr kumimoji="0" lang="en-US" sz="1985"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292E77E6-0237-482D-9307-EFB12EC76DDF}"/>
              </a:ext>
            </a:extLst>
          </p:cNvPr>
          <p:cNvSpPr/>
          <p:nvPr/>
        </p:nvSpPr>
        <p:spPr>
          <a:xfrm>
            <a:off x="4183428" y="163326"/>
            <a:ext cx="6061935" cy="10081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504063" rtl="0" eaLnBrk="1" fontAlgn="auto" latinLnBrk="0" hangingPunct="1">
              <a:lnSpc>
                <a:spcPct val="100000"/>
              </a:lnSpc>
              <a:spcBef>
                <a:spcPts val="0"/>
              </a:spcBef>
              <a:spcAft>
                <a:spcPts val="0"/>
              </a:spcAft>
              <a:buClrTx/>
              <a:buSzTx/>
              <a:buFontTx/>
              <a:buNone/>
              <a:tabLst/>
              <a:defRPr/>
            </a:pPr>
            <a:endParaRPr kumimoji="0" lang="en-US" sz="1985" b="0" i="0" u="none" strike="noStrike" kern="1200" cap="none" spc="0" normalizeH="0" baseline="0" noProof="0">
              <a:ln>
                <a:noFill/>
              </a:ln>
              <a:solidFill>
                <a:prstClr val="white"/>
              </a:solidFill>
              <a:effectLst/>
              <a:uLnTx/>
              <a:uFillTx/>
              <a:latin typeface="Calibri"/>
              <a:ea typeface="+mn-ea"/>
              <a:cs typeface="+mn-cs"/>
            </a:endParaRPr>
          </a:p>
        </p:txBody>
      </p:sp>
      <p:pic>
        <p:nvPicPr>
          <p:cNvPr id="15" name="Picture 14">
            <a:extLst>
              <a:ext uri="{FF2B5EF4-FFF2-40B4-BE49-F238E27FC236}">
                <a16:creationId xmlns:a16="http://schemas.microsoft.com/office/drawing/2014/main" id="{8CD0D1F0-32DE-428F-AA5B-0D0B2830E5AF}"/>
              </a:ext>
            </a:extLst>
          </p:cNvPr>
          <p:cNvPicPr/>
          <p:nvPr/>
        </p:nvPicPr>
        <p:blipFill rotWithShape="1">
          <a:blip r:embed="rId2" cstate="email">
            <a:extLst>
              <a:ext uri="{28A0092B-C50C-407E-A947-70E740481C1C}">
                <a14:useLocalDpi xmlns:a14="http://schemas.microsoft.com/office/drawing/2010/main"/>
              </a:ext>
            </a:extLst>
          </a:blip>
          <a:srcRect/>
          <a:stretch/>
        </p:blipFill>
        <p:spPr bwMode="auto">
          <a:xfrm>
            <a:off x="2453527" y="1416596"/>
            <a:ext cx="5830683" cy="4972075"/>
          </a:xfrm>
          <a:prstGeom prst="rect">
            <a:avLst/>
          </a:prstGeom>
          <a:solidFill>
            <a:schemeClr val="bg1"/>
          </a:solidFill>
          <a:ln>
            <a:noFill/>
          </a:ln>
        </p:spPr>
      </p:pic>
      <p:sp>
        <p:nvSpPr>
          <p:cNvPr id="16" name="Line Callout 1 6">
            <a:extLst>
              <a:ext uri="{FF2B5EF4-FFF2-40B4-BE49-F238E27FC236}">
                <a16:creationId xmlns:a16="http://schemas.microsoft.com/office/drawing/2014/main" id="{52D25527-2EF2-41B1-80AC-D7EF1B49CE43}"/>
              </a:ext>
            </a:extLst>
          </p:cNvPr>
          <p:cNvSpPr/>
          <p:nvPr/>
        </p:nvSpPr>
        <p:spPr>
          <a:xfrm>
            <a:off x="551587" y="2224867"/>
            <a:ext cx="1770609" cy="894463"/>
          </a:xfrm>
          <a:prstGeom prst="borderCallout1">
            <a:avLst>
              <a:gd name="adj1" fmla="val 60435"/>
              <a:gd name="adj2" fmla="val 103231"/>
              <a:gd name="adj3" fmla="val 73292"/>
              <a:gd name="adj4" fmla="val 131810"/>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Good manufacturing practices including wastewater treatment</a:t>
            </a:r>
            <a:endParaRPr kumimoji="0" lang="en-GB" sz="1323" b="0" i="0" u="none" strike="noStrike" kern="1200" cap="none" spc="0" normalizeH="0" baseline="0" noProof="0" dirty="0">
              <a:ln>
                <a:noFill/>
              </a:ln>
              <a:solidFill>
                <a:srgbClr val="002060"/>
              </a:solidFill>
              <a:effectLst/>
              <a:uLnTx/>
              <a:uFillTx/>
              <a:latin typeface="Calibri"/>
              <a:ea typeface="+mn-ea"/>
              <a:cs typeface="+mn-cs"/>
            </a:endParaRPr>
          </a:p>
        </p:txBody>
      </p:sp>
      <p:sp>
        <p:nvSpPr>
          <p:cNvPr id="17" name="Line Callout 1 7">
            <a:extLst>
              <a:ext uri="{FF2B5EF4-FFF2-40B4-BE49-F238E27FC236}">
                <a16:creationId xmlns:a16="http://schemas.microsoft.com/office/drawing/2014/main" id="{C517E1FE-F2FC-4F39-912D-A1D998DA20EC}"/>
              </a:ext>
            </a:extLst>
          </p:cNvPr>
          <p:cNvSpPr/>
          <p:nvPr/>
        </p:nvSpPr>
        <p:spPr>
          <a:xfrm>
            <a:off x="551587" y="3982841"/>
            <a:ext cx="1770609" cy="1056980"/>
          </a:xfrm>
          <a:prstGeom prst="borderCallout1">
            <a:avLst>
              <a:gd name="adj1" fmla="val 49178"/>
              <a:gd name="adj2" fmla="val 104875"/>
              <a:gd name="adj3" fmla="val 40983"/>
              <a:gd name="adj4" fmla="val 119751"/>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endParaRPr kumimoji="0" lang="en-GB" sz="1323" b="0" i="0" u="none" strike="noStrike" kern="1200" cap="none" spc="0" normalizeH="0" baseline="0" noProof="0" dirty="0">
              <a:ln>
                <a:noFill/>
              </a:ln>
              <a:solidFill>
                <a:srgbClr val="002060"/>
              </a:solidFill>
              <a:effectLst/>
              <a:uLnTx/>
              <a:uFillTx/>
              <a:latin typeface="Calibri"/>
              <a:ea typeface="+mn-ea"/>
              <a:cs typeface="+mn-cs"/>
            </a:endParaRPr>
          </a:p>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Universal access to WASH (SDG 6.1 &amp;6.2</a:t>
            </a:r>
            <a:r>
              <a:rPr kumimoji="0" lang="en-GB" sz="1323" b="0" i="0" u="none" strike="noStrike" kern="1200" cap="none" spc="0" normalizeH="0" baseline="0" noProof="0" dirty="0">
                <a:ln>
                  <a:noFill/>
                </a:ln>
                <a:solidFill>
                  <a:srgbClr val="002060"/>
                </a:solidFill>
                <a:effectLst/>
                <a:uLnTx/>
                <a:uFillTx/>
                <a:latin typeface="Calibri"/>
                <a:ea typeface="+mn-ea"/>
                <a:cs typeface="+mn-cs"/>
              </a:rPr>
              <a:t>) in households to prevent avoidable use</a:t>
            </a:r>
          </a:p>
          <a:p>
            <a:pPr marL="0" marR="0" lvl="0" indent="0" algn="ctr" defTabSz="1008126" rtl="0" eaLnBrk="1" fontAlgn="auto" latinLnBrk="0" hangingPunct="1">
              <a:lnSpc>
                <a:spcPct val="100000"/>
              </a:lnSpc>
              <a:spcBef>
                <a:spcPts val="0"/>
              </a:spcBef>
              <a:spcAft>
                <a:spcPts val="0"/>
              </a:spcAft>
              <a:buClrTx/>
              <a:buSzTx/>
              <a:buFontTx/>
              <a:buNone/>
              <a:tabLst/>
              <a:defRPr/>
            </a:pPr>
            <a:endParaRPr kumimoji="0" lang="en-US" sz="1323" b="0" i="0" u="none" strike="noStrike" kern="1200" cap="none" spc="0" normalizeH="0" baseline="0" noProof="0" dirty="0">
              <a:ln>
                <a:noFill/>
              </a:ln>
              <a:solidFill>
                <a:srgbClr val="002060"/>
              </a:solidFill>
              <a:effectLst/>
              <a:uLnTx/>
              <a:uFillTx/>
              <a:latin typeface="Calibri"/>
              <a:ea typeface="+mn-ea"/>
              <a:cs typeface="+mn-cs"/>
            </a:endParaRPr>
          </a:p>
        </p:txBody>
      </p:sp>
      <p:sp>
        <p:nvSpPr>
          <p:cNvPr id="18" name="Line Callout 1 8">
            <a:extLst>
              <a:ext uri="{FF2B5EF4-FFF2-40B4-BE49-F238E27FC236}">
                <a16:creationId xmlns:a16="http://schemas.microsoft.com/office/drawing/2014/main" id="{29C3C178-7062-4235-9073-6BE547DBDADC}"/>
              </a:ext>
            </a:extLst>
          </p:cNvPr>
          <p:cNvSpPr/>
          <p:nvPr/>
        </p:nvSpPr>
        <p:spPr>
          <a:xfrm>
            <a:off x="4118802" y="6659508"/>
            <a:ext cx="2261918" cy="775639"/>
          </a:xfrm>
          <a:prstGeom prst="borderCallout1">
            <a:avLst>
              <a:gd name="adj1" fmla="val -3106"/>
              <a:gd name="adj2" fmla="val 49923"/>
              <a:gd name="adj3" fmla="val -21470"/>
              <a:gd name="adj4" fmla="val 49685"/>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Improve wastewater treatment for all sewage (SDG6.3) </a:t>
            </a:r>
          </a:p>
        </p:txBody>
      </p:sp>
      <p:sp>
        <p:nvSpPr>
          <p:cNvPr id="19" name="Line Callout 1 9">
            <a:extLst>
              <a:ext uri="{FF2B5EF4-FFF2-40B4-BE49-F238E27FC236}">
                <a16:creationId xmlns:a16="http://schemas.microsoft.com/office/drawing/2014/main" id="{5672B7B6-36C5-4680-A39E-7EE2A37D2A10}"/>
              </a:ext>
            </a:extLst>
          </p:cNvPr>
          <p:cNvSpPr/>
          <p:nvPr/>
        </p:nvSpPr>
        <p:spPr>
          <a:xfrm>
            <a:off x="8415542" y="5988881"/>
            <a:ext cx="1584244" cy="1045660"/>
          </a:xfrm>
          <a:prstGeom prst="borderCallout1">
            <a:avLst>
              <a:gd name="adj1" fmla="val 45287"/>
              <a:gd name="adj2" fmla="val -2966"/>
              <a:gd name="adj3" fmla="val 34009"/>
              <a:gd name="adj4" fmla="val -19737"/>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Research - Relative contribution from each source to AMR and health</a:t>
            </a:r>
            <a:endParaRPr kumimoji="0" lang="en-US" sz="1323" b="0" i="0" u="none" strike="noStrike" kern="1200" cap="none" spc="0" normalizeH="0" baseline="0" noProof="0" dirty="0">
              <a:ln>
                <a:noFill/>
              </a:ln>
              <a:solidFill>
                <a:srgbClr val="002060"/>
              </a:solidFill>
              <a:effectLst/>
              <a:uLnTx/>
              <a:uFillTx/>
              <a:latin typeface="Calibri"/>
              <a:ea typeface="+mn-ea"/>
              <a:cs typeface="+mn-cs"/>
            </a:endParaRPr>
          </a:p>
        </p:txBody>
      </p:sp>
      <p:sp>
        <p:nvSpPr>
          <p:cNvPr id="20" name="Line Callout 1 10">
            <a:extLst>
              <a:ext uri="{FF2B5EF4-FFF2-40B4-BE49-F238E27FC236}">
                <a16:creationId xmlns:a16="http://schemas.microsoft.com/office/drawing/2014/main" id="{BEDF063D-90C6-4BA6-A102-004B3F50046C}"/>
              </a:ext>
            </a:extLst>
          </p:cNvPr>
          <p:cNvSpPr/>
          <p:nvPr/>
        </p:nvSpPr>
        <p:spPr>
          <a:xfrm>
            <a:off x="8415542" y="2816843"/>
            <a:ext cx="1584243" cy="1260210"/>
          </a:xfrm>
          <a:prstGeom prst="borderCallout1">
            <a:avLst>
              <a:gd name="adj1" fmla="val 49054"/>
              <a:gd name="adj2" fmla="val -3605"/>
              <a:gd name="adj3" fmla="val 47636"/>
              <a:gd name="adj4" fmla="val -20112"/>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Animal hygiene, treatment and safe use wastewater and manure</a:t>
            </a:r>
          </a:p>
        </p:txBody>
      </p:sp>
      <p:sp>
        <p:nvSpPr>
          <p:cNvPr id="21" name="Line Callout 1 12">
            <a:extLst>
              <a:ext uri="{FF2B5EF4-FFF2-40B4-BE49-F238E27FC236}">
                <a16:creationId xmlns:a16="http://schemas.microsoft.com/office/drawing/2014/main" id="{906072CC-631A-49CC-9529-F97509981D8C}"/>
              </a:ext>
            </a:extLst>
          </p:cNvPr>
          <p:cNvSpPr/>
          <p:nvPr/>
        </p:nvSpPr>
        <p:spPr>
          <a:xfrm>
            <a:off x="533106" y="5662172"/>
            <a:ext cx="1789090" cy="1372369"/>
          </a:xfrm>
          <a:prstGeom prst="borderCallout1">
            <a:avLst>
              <a:gd name="adj1" fmla="val -2514"/>
              <a:gd name="adj2" fmla="val 101520"/>
              <a:gd name="adj3" fmla="val -53745"/>
              <a:gd name="adj4" fmla="val 124043"/>
            </a:avLst>
          </a:prstGeom>
          <a:solidFill>
            <a:schemeClr val="bg1"/>
          </a:solid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00799" tIns="50400" rIns="100799" bIns="50400"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Universal access to WASH in health facilities</a:t>
            </a:r>
            <a:endParaRPr kumimoji="0" lang="en-GB" sz="1323" b="0" i="0" u="none" strike="noStrike" kern="1200" cap="none" spc="0" normalizeH="0" baseline="0" noProof="0" dirty="0">
              <a:ln>
                <a:noFill/>
              </a:ln>
              <a:solidFill>
                <a:srgbClr val="002060"/>
              </a:solidFill>
              <a:effectLst/>
              <a:uLnTx/>
              <a:uFillTx/>
              <a:latin typeface="Calibri"/>
              <a:ea typeface="+mn-ea"/>
              <a:cs typeface="+mn-cs"/>
            </a:endParaRPr>
          </a:p>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GB" sz="1323" b="1" i="0" u="none" strike="noStrike" kern="1200" cap="none" spc="0" normalizeH="0" baseline="0" noProof="0" dirty="0">
                <a:ln>
                  <a:noFill/>
                </a:ln>
                <a:solidFill>
                  <a:srgbClr val="002060"/>
                </a:solidFill>
                <a:effectLst/>
                <a:uLnTx/>
                <a:uFillTx/>
                <a:latin typeface="Calibri"/>
                <a:ea typeface="+mn-ea"/>
                <a:cs typeface="+mn-cs"/>
              </a:rPr>
              <a:t>Safe disposal of unused medicines</a:t>
            </a:r>
          </a:p>
        </p:txBody>
      </p:sp>
      <p:sp>
        <p:nvSpPr>
          <p:cNvPr id="22" name="Title 1">
            <a:extLst>
              <a:ext uri="{FF2B5EF4-FFF2-40B4-BE49-F238E27FC236}">
                <a16:creationId xmlns:a16="http://schemas.microsoft.com/office/drawing/2014/main" id="{35FE9324-4B8F-4E44-B10D-D7D35D775651}"/>
              </a:ext>
            </a:extLst>
          </p:cNvPr>
          <p:cNvSpPr txBox="1">
            <a:spLocks/>
          </p:cNvSpPr>
          <p:nvPr/>
        </p:nvSpPr>
        <p:spPr>
          <a:xfrm>
            <a:off x="403137" y="124908"/>
            <a:ext cx="9984405" cy="8944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504063" rtl="0" eaLnBrk="1" fontAlgn="auto" latinLnBrk="0" hangingPunct="1">
              <a:lnSpc>
                <a:spcPct val="100000"/>
              </a:lnSpc>
              <a:spcBef>
                <a:spcPct val="20000"/>
              </a:spcBef>
              <a:spcAft>
                <a:spcPts val="0"/>
              </a:spcAft>
              <a:buClrTx/>
              <a:buSzTx/>
              <a:buFontTx/>
              <a:buNone/>
              <a:tabLst/>
              <a:defRPr/>
            </a:pPr>
            <a:r>
              <a:rPr kumimoji="0" lang="en-GB" sz="3528" b="1" i="0" u="none" strike="noStrike" kern="1200" cap="none" spc="0" normalizeH="0" baseline="0" noProof="0" dirty="0">
                <a:ln>
                  <a:noFill/>
                </a:ln>
                <a:solidFill>
                  <a:srgbClr val="0070C0"/>
                </a:solidFill>
                <a:effectLst/>
                <a:uLnTx/>
                <a:uFillTx/>
                <a:latin typeface="Calibri"/>
                <a:ea typeface="+mj-ea"/>
                <a:cs typeface="+mj-cs"/>
              </a:rPr>
              <a:t>Water, sanitation and hygiene are fundamental to sepsis and AMR prevention</a:t>
            </a:r>
            <a:endParaRPr kumimoji="0" lang="en-US" sz="3528" b="1" i="0" u="none" strike="noStrike" kern="1200" cap="none" spc="0" normalizeH="0" baseline="0" noProof="0" dirty="0">
              <a:ln>
                <a:noFill/>
              </a:ln>
              <a:solidFill>
                <a:srgbClr val="0070C0"/>
              </a:solidFill>
              <a:effectLst/>
              <a:uLnTx/>
              <a:uFillTx/>
              <a:latin typeface="Calibri"/>
              <a:ea typeface="+mj-ea"/>
              <a:cs typeface="+mj-cs"/>
            </a:endParaRPr>
          </a:p>
        </p:txBody>
      </p:sp>
      <p:sp>
        <p:nvSpPr>
          <p:cNvPr id="4" name="Oval 3">
            <a:extLst>
              <a:ext uri="{FF2B5EF4-FFF2-40B4-BE49-F238E27FC236}">
                <a16:creationId xmlns:a16="http://schemas.microsoft.com/office/drawing/2014/main" id="{32E9CC26-9975-4CE7-80EA-1DE5DBE0F0AD}"/>
              </a:ext>
            </a:extLst>
          </p:cNvPr>
          <p:cNvSpPr/>
          <p:nvPr/>
        </p:nvSpPr>
        <p:spPr>
          <a:xfrm>
            <a:off x="305931" y="5458982"/>
            <a:ext cx="2261918" cy="181812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08126" rtl="0" eaLnBrk="1" fontAlgn="auto" latinLnBrk="0" hangingPunct="1">
              <a:lnSpc>
                <a:spcPct val="100000"/>
              </a:lnSpc>
              <a:spcBef>
                <a:spcPts val="0"/>
              </a:spcBef>
              <a:spcAft>
                <a:spcPts val="0"/>
              </a:spcAft>
              <a:buClrTx/>
              <a:buSzTx/>
              <a:buFontTx/>
              <a:buNone/>
              <a:tabLst/>
              <a:defRPr/>
            </a:pPr>
            <a:endParaRPr kumimoji="0" lang="en-GB" sz="1985"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90953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D84BD985-E9C3-42BB-9C25-BE26F239420B}"/>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371600" y="-179114"/>
            <a:ext cx="8341835" cy="7641377"/>
          </a:xfrm>
        </p:spPr>
      </p:pic>
      <p:sp>
        <p:nvSpPr>
          <p:cNvPr id="6" name="Slide Number Placeholder 5">
            <a:extLst>
              <a:ext uri="{FF2B5EF4-FFF2-40B4-BE49-F238E27FC236}">
                <a16:creationId xmlns:a16="http://schemas.microsoft.com/office/drawing/2014/main" id="{7270BE56-4EE4-4DD4-A46E-DE31FD6FE2A8}"/>
              </a:ext>
            </a:extLst>
          </p:cNvPr>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A73939FE-7BC6-42BD-B27E-1F76D60FE7C3}" type="slidenum">
              <a:rPr kumimoji="0" lang="en-GB" sz="882" b="0" i="0" u="none" strike="noStrike" kern="1200" cap="none" spc="0" normalizeH="0" baseline="0" noProof="0" smtClean="0">
                <a:ln>
                  <a:noFill/>
                </a:ln>
                <a:solidFill>
                  <a:prstClr val="white"/>
                </a:solidFill>
                <a:effectLst/>
                <a:uLnTx/>
                <a:uFillTx/>
                <a:latin typeface="Arial"/>
                <a:ea typeface="+mn-ea"/>
                <a:cs typeface="Times New Roman" panose="02020603050405020304" pitchFamily="18" charset="0"/>
              </a:rPr>
              <a:pPr marL="0" marR="0" lvl="0" indent="0" algn="r" defTabSz="914400" rtl="1" eaLnBrk="1" fontAlgn="base" latinLnBrk="0" hangingPunct="1">
                <a:lnSpc>
                  <a:spcPct val="100000"/>
                </a:lnSpc>
                <a:spcBef>
                  <a:spcPct val="0"/>
                </a:spcBef>
                <a:spcAft>
                  <a:spcPct val="0"/>
                </a:spcAft>
                <a:buClrTx/>
                <a:buSzTx/>
                <a:buFontTx/>
                <a:buNone/>
                <a:tabLst/>
                <a:defRPr/>
              </a:pPr>
              <a:t>18</a:t>
            </a:fld>
            <a:endParaRPr kumimoji="0" lang="en-GB" sz="882" b="0" i="0" u="none" strike="noStrike" kern="1200" cap="none" spc="0" normalizeH="0" baseline="0" noProof="0">
              <a:ln>
                <a:noFill/>
              </a:ln>
              <a:solidFill>
                <a:prstClr val="white"/>
              </a:solidFill>
              <a:effectLst/>
              <a:uLnTx/>
              <a:uFillTx/>
              <a:latin typeface="Arial"/>
              <a:ea typeface="+mn-ea"/>
              <a:cs typeface="Times New Roman" panose="02020603050405020304" pitchFamily="18" charset="0"/>
            </a:endParaRPr>
          </a:p>
        </p:txBody>
      </p:sp>
    </p:spTree>
    <p:extLst>
      <p:ext uri="{BB962C8B-B14F-4D97-AF65-F5344CB8AC3E}">
        <p14:creationId xmlns:p14="http://schemas.microsoft.com/office/powerpoint/2010/main" val="2739082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6B9DD4-D28B-F54F-929A-1902F0AC1E8E}"/>
              </a:ext>
            </a:extLst>
          </p:cNvPr>
          <p:cNvSpPr>
            <a:spLocks noGrp="1"/>
          </p:cNvSpPr>
          <p:nvPr>
            <p:ph type="sldNum" sz="quarter" idx="24"/>
          </p:nvPr>
        </p:nvSpPr>
        <p:spPr/>
        <p:txBody>
          <a:bodyPr/>
          <a:lstStyle/>
          <a:p>
            <a:fld id="{A74CE0EA-F3B5-4684-BA10-C594598FDB9C}" type="slidenum">
              <a:rPr lang="en-GB" smtClean="0">
                <a:solidFill>
                  <a:prstClr val="black"/>
                </a:solidFill>
              </a:rPr>
              <a:pPr/>
              <a:t>19</a:t>
            </a:fld>
            <a:endParaRPr lang="en-GB">
              <a:solidFill>
                <a:prstClr val="black"/>
              </a:solidFill>
            </a:endParaRPr>
          </a:p>
        </p:txBody>
      </p:sp>
      <p:sp>
        <p:nvSpPr>
          <p:cNvPr id="6" name="Title 5">
            <a:extLst>
              <a:ext uri="{FF2B5EF4-FFF2-40B4-BE49-F238E27FC236}">
                <a16:creationId xmlns:a16="http://schemas.microsoft.com/office/drawing/2014/main" id="{385AAF80-14D3-D84D-B9FB-F0B48F3F66C7}"/>
              </a:ext>
            </a:extLst>
          </p:cNvPr>
          <p:cNvSpPr>
            <a:spLocks noGrp="1"/>
          </p:cNvSpPr>
          <p:nvPr>
            <p:ph type="title"/>
          </p:nvPr>
        </p:nvSpPr>
        <p:spPr/>
        <p:txBody>
          <a:bodyPr/>
          <a:lstStyle/>
          <a:p>
            <a:r>
              <a:rPr lang="en-US" sz="3100" dirty="0"/>
              <a:t>Global targets for WASH in health care facilities </a:t>
            </a:r>
          </a:p>
        </p:txBody>
      </p:sp>
      <p:sp>
        <p:nvSpPr>
          <p:cNvPr id="11" name="Content Placeholder 10">
            <a:extLst>
              <a:ext uri="{FF2B5EF4-FFF2-40B4-BE49-F238E27FC236}">
                <a16:creationId xmlns:a16="http://schemas.microsoft.com/office/drawing/2014/main" id="{ECB0CCE8-9663-6B47-89D0-A3F0238CFE4C}"/>
              </a:ext>
            </a:extLst>
          </p:cNvPr>
          <p:cNvSpPr>
            <a:spLocks noGrp="1"/>
          </p:cNvSpPr>
          <p:nvPr>
            <p:ph sz="half" idx="25"/>
          </p:nvPr>
        </p:nvSpPr>
        <p:spPr/>
        <p:txBody>
          <a:bodyPr/>
          <a:lstStyle/>
          <a:p>
            <a:pPr marL="315039" indent="-315039">
              <a:buFont typeface="Arial" panose="020B0604020202020204" pitchFamily="34" charset="0"/>
              <a:buChar char="•"/>
            </a:pPr>
            <a:r>
              <a:rPr lang="en-US" sz="1985" dirty="0"/>
              <a:t>By 2020, 60% of all health care facilities globally and in each SDG region have at least basic WASH services;</a:t>
            </a:r>
          </a:p>
          <a:p>
            <a:pPr marL="315039" indent="-315039">
              <a:buFont typeface="Arial" panose="020B0604020202020204" pitchFamily="34" charset="0"/>
              <a:buChar char="•"/>
            </a:pPr>
            <a:r>
              <a:rPr lang="en-US" sz="1985" dirty="0"/>
              <a:t>By 2025, 80% have basic WASH services, and</a:t>
            </a:r>
          </a:p>
          <a:p>
            <a:pPr marL="315039" indent="-315039">
              <a:buFont typeface="Arial" panose="020B0604020202020204" pitchFamily="34" charset="0"/>
              <a:buChar char="•"/>
            </a:pPr>
            <a:r>
              <a:rPr lang="en-US" sz="1985" dirty="0"/>
              <a:t>By 2030, 100% have basic WASH services</a:t>
            </a:r>
          </a:p>
        </p:txBody>
      </p:sp>
      <p:sp>
        <p:nvSpPr>
          <p:cNvPr id="12" name="Content Placeholder 11">
            <a:extLst>
              <a:ext uri="{FF2B5EF4-FFF2-40B4-BE49-F238E27FC236}">
                <a16:creationId xmlns:a16="http://schemas.microsoft.com/office/drawing/2014/main" id="{848B7D58-B3AF-464D-8B05-D3AE3FD095AB}"/>
              </a:ext>
            </a:extLst>
          </p:cNvPr>
          <p:cNvSpPr>
            <a:spLocks noGrp="1"/>
          </p:cNvSpPr>
          <p:nvPr>
            <p:ph sz="half" idx="26"/>
          </p:nvPr>
        </p:nvSpPr>
        <p:spPr/>
        <p:txBody>
          <a:bodyPr/>
          <a:lstStyle/>
          <a:p>
            <a:pPr marL="315039" indent="-315039">
              <a:buFont typeface="Arial" panose="020B0604020202020204" pitchFamily="34" charset="0"/>
              <a:buChar char="•"/>
            </a:pPr>
            <a:r>
              <a:rPr lang="en-US" sz="1985" dirty="0"/>
              <a:t>By 2022 higher levels of service are defined and monitored in countries where universal basic WASH services have been achieved already;</a:t>
            </a:r>
          </a:p>
          <a:p>
            <a:pPr marL="315039" indent="-315039">
              <a:buFont typeface="Arial" panose="020B0604020202020204" pitchFamily="34" charset="0"/>
              <a:buChar char="•"/>
            </a:pPr>
            <a:r>
              <a:rPr lang="en-US" sz="1985" dirty="0"/>
              <a:t>By 2030, higher levels of WASH services are achieved universally in 80% of those countries</a:t>
            </a:r>
          </a:p>
        </p:txBody>
      </p:sp>
      <p:sp>
        <p:nvSpPr>
          <p:cNvPr id="13" name="Text Placeholder 12">
            <a:extLst>
              <a:ext uri="{FF2B5EF4-FFF2-40B4-BE49-F238E27FC236}">
                <a16:creationId xmlns:a16="http://schemas.microsoft.com/office/drawing/2014/main" id="{386932EB-67A1-2E47-991D-0829A3A1F1E0}"/>
              </a:ext>
            </a:extLst>
          </p:cNvPr>
          <p:cNvSpPr>
            <a:spLocks noGrp="1"/>
          </p:cNvSpPr>
          <p:nvPr>
            <p:ph type="body" sz="quarter" idx="27"/>
          </p:nvPr>
        </p:nvSpPr>
        <p:spPr/>
        <p:txBody>
          <a:bodyPr>
            <a:noAutofit/>
          </a:bodyPr>
          <a:lstStyle/>
          <a:p>
            <a:r>
              <a:rPr lang="en-US" sz="2205" dirty="0">
                <a:latin typeface="+mn-lt"/>
              </a:rPr>
              <a:t>Basic services</a:t>
            </a:r>
          </a:p>
        </p:txBody>
      </p:sp>
      <p:sp>
        <p:nvSpPr>
          <p:cNvPr id="14" name="Text Placeholder 13">
            <a:extLst>
              <a:ext uri="{FF2B5EF4-FFF2-40B4-BE49-F238E27FC236}">
                <a16:creationId xmlns:a16="http://schemas.microsoft.com/office/drawing/2014/main" id="{5D8520DC-DEF2-0548-A5BE-170C87248D7C}"/>
              </a:ext>
            </a:extLst>
          </p:cNvPr>
          <p:cNvSpPr>
            <a:spLocks noGrp="1"/>
          </p:cNvSpPr>
          <p:nvPr>
            <p:ph type="body" sz="quarter" idx="28"/>
          </p:nvPr>
        </p:nvSpPr>
        <p:spPr/>
        <p:txBody>
          <a:bodyPr>
            <a:noAutofit/>
          </a:bodyPr>
          <a:lstStyle/>
          <a:p>
            <a:r>
              <a:rPr lang="en-US" sz="2205" dirty="0">
                <a:latin typeface="+mn-lt"/>
              </a:rPr>
              <a:t>Higher service levels</a:t>
            </a:r>
          </a:p>
        </p:txBody>
      </p:sp>
    </p:spTree>
    <p:extLst>
      <p:ext uri="{BB962C8B-B14F-4D97-AF65-F5344CB8AC3E}">
        <p14:creationId xmlns:p14="http://schemas.microsoft.com/office/powerpoint/2010/main" val="3884533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rgbClr val="1E7FB8"/>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1BCA06-4862-4FDD-9A67-B9C82589DE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3039"/>
          <a:stretch/>
        </p:blipFill>
        <p:spPr>
          <a:xfrm>
            <a:off x="-23644" y="1036964"/>
            <a:ext cx="10693400" cy="5487333"/>
          </a:xfrm>
          <a:prstGeom prst="rect">
            <a:avLst/>
          </a:prstGeom>
        </p:spPr>
      </p:pic>
      <p:sp>
        <p:nvSpPr>
          <p:cNvPr id="246791" name="Rectangle 7"/>
          <p:cNvSpPr>
            <a:spLocks noChangeArrowheads="1"/>
          </p:cNvSpPr>
          <p:nvPr/>
        </p:nvSpPr>
        <p:spPr bwMode="auto">
          <a:xfrm>
            <a:off x="-23644" y="6272676"/>
            <a:ext cx="10740688" cy="137447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GB" sz="3900" b="1" i="0" u="none" strike="noStrike" kern="1200" cap="none" spc="0" normalizeH="0" baseline="0" noProof="0" dirty="0">
              <a:ln>
                <a:noFill/>
              </a:ln>
              <a:solidFill>
                <a:srgbClr val="000066"/>
              </a:solidFill>
              <a:effectLst/>
              <a:uLnTx/>
              <a:uFillTx/>
              <a:latin typeface="Arial" charset="0"/>
              <a:ea typeface="+mn-ea"/>
              <a:cs typeface="Arial" charset="0"/>
            </a:endParaRPr>
          </a:p>
        </p:txBody>
      </p:sp>
      <p:sp>
        <p:nvSpPr>
          <p:cNvPr id="246792" name="Rectangle 8"/>
          <p:cNvSpPr>
            <a:spLocks noChangeArrowheads="1"/>
          </p:cNvSpPr>
          <p:nvPr/>
        </p:nvSpPr>
        <p:spPr bwMode="auto">
          <a:xfrm>
            <a:off x="779461" y="2902827"/>
            <a:ext cx="9134475" cy="2965285"/>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3600" b="1" i="0" u="none" strike="noStrike" kern="1200" cap="small" spc="0" normalizeH="0" baseline="0" noProof="0" dirty="0">
                <a:ln>
                  <a:noFill/>
                </a:ln>
                <a:solidFill>
                  <a:srgbClr val="FFFFFF"/>
                </a:solidFill>
                <a:effectLst/>
                <a:uLnTx/>
                <a:uFillTx/>
                <a:latin typeface="Arial" charset="0"/>
                <a:ea typeface="+mn-ea"/>
                <a:cs typeface="Arial" charset="0"/>
              </a:rPr>
              <a:t>Better WASH for quality care in HEALTHCARE FACILITIES</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WASH in health care facilities Fundamentals First </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Introductory module </a:t>
            </a: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Updated November 2020</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n-GB" sz="5000" b="1" i="0" u="none" strike="noStrike" kern="1200" cap="none" spc="0" normalizeH="0" baseline="0" noProof="0" dirty="0">
              <a:ln>
                <a:noFill/>
              </a:ln>
              <a:solidFill>
                <a:srgbClr val="FFFFFF"/>
              </a:solidFill>
              <a:effectLst/>
              <a:uLnTx/>
              <a:uFillTx/>
              <a:latin typeface="Arial" charset="0"/>
              <a:ea typeface="+mn-ea"/>
              <a:cs typeface="Arial" charset="0"/>
            </a:endParaRPr>
          </a:p>
        </p:txBody>
      </p:sp>
    </p:spTree>
    <p:extLst>
      <p:ext uri="{BB962C8B-B14F-4D97-AF65-F5344CB8AC3E}">
        <p14:creationId xmlns:p14="http://schemas.microsoft.com/office/powerpoint/2010/main" val="2200074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1"/>
          <p:cNvSpPr txBox="1">
            <a:spLocks noChangeArrowheads="1"/>
          </p:cNvSpPr>
          <p:nvPr/>
        </p:nvSpPr>
        <p:spPr bwMode="auto">
          <a:xfrm>
            <a:off x="493896" y="1552920"/>
            <a:ext cx="5792159" cy="5575059"/>
          </a:xfrm>
          <a:prstGeom prst="rect">
            <a:avLst/>
          </a:prstGeom>
          <a:noFill/>
          <a:ln>
            <a:noFill/>
          </a:ln>
        </p:spPr>
        <p:txBody>
          <a:bodyPr wrap="square" lIns="100782" tIns="50391" rIns="100782" bIns="50391">
            <a:spAutoFit/>
          </a:bodyPr>
          <a:lstStyle>
            <a:lvl1pPr marL="285750" indent="-2857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rtl="0">
              <a:spcAft>
                <a:spcPts val="1323"/>
              </a:spcAft>
            </a:pPr>
            <a:r>
              <a:rPr lang="en-GB" sz="2205" b="0" dirty="0">
                <a:solidFill>
                  <a:srgbClr val="09164D"/>
                </a:solidFill>
                <a:latin typeface="+mn-lt"/>
              </a:rPr>
              <a:t>Calls for Countries to:</a:t>
            </a:r>
          </a:p>
          <a:p>
            <a:pPr marL="378047" indent="-378047" rtl="0">
              <a:spcAft>
                <a:spcPts val="1323"/>
              </a:spcAft>
              <a:buFont typeface="Arial" panose="020B0604020202020204" pitchFamily="34" charset="0"/>
              <a:buChar char="•"/>
            </a:pPr>
            <a:r>
              <a:rPr lang="en-GB" sz="1874" b="0" dirty="0">
                <a:solidFill>
                  <a:srgbClr val="09164D"/>
                </a:solidFill>
                <a:latin typeface="+mn-lt"/>
              </a:rPr>
              <a:t>Establish national roadmap, targets and implement WASH in HCF and infection prevention and control (IPC) standards</a:t>
            </a:r>
          </a:p>
          <a:p>
            <a:pPr marL="378047" indent="-378047" rtl="0">
              <a:spcAft>
                <a:spcPts val="1323"/>
              </a:spcAft>
              <a:buFont typeface="Arial" panose="020B0604020202020204" pitchFamily="34" charset="0"/>
              <a:buChar char="•"/>
            </a:pPr>
            <a:r>
              <a:rPr lang="en-GB" sz="1874" b="0" dirty="0">
                <a:solidFill>
                  <a:srgbClr val="09164D"/>
                </a:solidFill>
                <a:latin typeface="+mn-lt"/>
              </a:rPr>
              <a:t>Integrate WASH and IPC standards and indicators into health programming and monitoring</a:t>
            </a:r>
          </a:p>
          <a:p>
            <a:pPr marL="378047" indent="-378047" rtl="0">
              <a:spcAft>
                <a:spcPts val="1323"/>
              </a:spcAft>
              <a:buFont typeface="Arial" panose="020B0604020202020204" pitchFamily="34" charset="0"/>
              <a:buChar char="•"/>
            </a:pPr>
            <a:r>
              <a:rPr lang="en-GB" sz="1874" b="0" dirty="0">
                <a:solidFill>
                  <a:srgbClr val="09164D"/>
                </a:solidFill>
                <a:latin typeface="+mn-lt"/>
              </a:rPr>
              <a:t>Address inequities, especially in primary health care facilities and facilities where births occur</a:t>
            </a:r>
          </a:p>
          <a:p>
            <a:pPr marL="378047" indent="-378047" rtl="0">
              <a:spcAft>
                <a:spcPts val="2646"/>
              </a:spcAft>
              <a:buFont typeface="Arial" panose="020B0604020202020204" pitchFamily="34" charset="0"/>
              <a:buChar char="•"/>
            </a:pPr>
            <a:r>
              <a:rPr lang="en-GB" sz="1874" b="0" dirty="0">
                <a:solidFill>
                  <a:srgbClr val="09164D"/>
                </a:solidFill>
                <a:latin typeface="+mn-lt"/>
              </a:rPr>
              <a:t>Increase domestic funding for WASH in HCF</a:t>
            </a:r>
          </a:p>
          <a:p>
            <a:pPr marL="0" indent="0" rtl="0">
              <a:spcAft>
                <a:spcPts val="1323"/>
              </a:spcAft>
            </a:pPr>
            <a:r>
              <a:rPr lang="en-GB" sz="2205" b="0" dirty="0">
                <a:solidFill>
                  <a:srgbClr val="09164D"/>
                </a:solidFill>
                <a:latin typeface="+mn-lt"/>
              </a:rPr>
              <a:t>Calls for the WHO Director General:</a:t>
            </a:r>
          </a:p>
          <a:p>
            <a:pPr marL="378047" indent="-378047" rtl="0">
              <a:spcAft>
                <a:spcPts val="1323"/>
              </a:spcAft>
              <a:buFont typeface="Arial" panose="020B0604020202020204" pitchFamily="34" charset="0"/>
              <a:buChar char="•"/>
            </a:pPr>
            <a:r>
              <a:rPr lang="en-GB" sz="1874" b="0" dirty="0">
                <a:solidFill>
                  <a:srgbClr val="09164D"/>
                </a:solidFill>
                <a:latin typeface="+mn-lt"/>
              </a:rPr>
              <a:t>Provide leadership, technical guidance and regularly report on status</a:t>
            </a:r>
          </a:p>
          <a:p>
            <a:pPr marL="378047" indent="-378047" rtl="0">
              <a:spcAft>
                <a:spcPts val="1323"/>
              </a:spcAft>
              <a:buFont typeface="Arial" panose="020B0604020202020204" pitchFamily="34" charset="0"/>
              <a:buChar char="•"/>
            </a:pPr>
            <a:r>
              <a:rPr lang="en-GB" sz="1874" b="0" dirty="0">
                <a:solidFill>
                  <a:srgbClr val="09164D"/>
                </a:solidFill>
                <a:latin typeface="+mn-lt"/>
              </a:rPr>
              <a:t>Mobilize partners and investments</a:t>
            </a:r>
          </a:p>
        </p:txBody>
      </p:sp>
      <p:sp>
        <p:nvSpPr>
          <p:cNvPr id="7" name="Title 1"/>
          <p:cNvSpPr txBox="1">
            <a:spLocks/>
          </p:cNvSpPr>
          <p:nvPr/>
        </p:nvSpPr>
        <p:spPr bwMode="auto">
          <a:xfrm>
            <a:off x="493897" y="305033"/>
            <a:ext cx="8021332" cy="840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0711" tIns="50355" rIns="100711" bIns="50355" anchor="ctr"/>
          <a:lstStyle>
            <a:lvl1pPr>
              <a:lnSpc>
                <a:spcPct val="90000"/>
              </a:lnSpc>
              <a:spcBef>
                <a:spcPts val="750"/>
              </a:spcBef>
              <a:buFont typeface="Arial" charset="0"/>
              <a:buChar char="•"/>
              <a:defRPr sz="2100">
                <a:solidFill>
                  <a:schemeClr val="tx1"/>
                </a:solidFill>
                <a:latin typeface="Calibri" pitchFamily="34" charset="0"/>
              </a:defRPr>
            </a:lvl1pPr>
            <a:lvl2pPr marL="742950" indent="-285750">
              <a:lnSpc>
                <a:spcPct val="90000"/>
              </a:lnSpc>
              <a:spcBef>
                <a:spcPts val="375"/>
              </a:spcBef>
              <a:buFont typeface="Arial" charset="0"/>
              <a:buChar char="•"/>
              <a:defRPr>
                <a:solidFill>
                  <a:schemeClr val="tx1"/>
                </a:solidFill>
                <a:latin typeface="Calibri" pitchFamily="34" charset="0"/>
              </a:defRPr>
            </a:lvl2pPr>
            <a:lvl3pPr marL="1143000" indent="-228600">
              <a:lnSpc>
                <a:spcPct val="90000"/>
              </a:lnSpc>
              <a:spcBef>
                <a:spcPts val="375"/>
              </a:spcBef>
              <a:buFont typeface="Arial" charset="0"/>
              <a:buChar char="•"/>
              <a:defRPr sz="1500">
                <a:solidFill>
                  <a:schemeClr val="tx1"/>
                </a:solidFill>
                <a:latin typeface="Calibri" pitchFamily="34" charset="0"/>
              </a:defRPr>
            </a:lvl3pPr>
            <a:lvl4pPr marL="1600200" indent="-228600">
              <a:lnSpc>
                <a:spcPct val="90000"/>
              </a:lnSpc>
              <a:spcBef>
                <a:spcPts val="375"/>
              </a:spcBef>
              <a:buFont typeface="Arial" charset="0"/>
              <a:buChar char="•"/>
              <a:defRPr sz="1300">
                <a:solidFill>
                  <a:schemeClr val="tx1"/>
                </a:solidFill>
                <a:latin typeface="Calibri" pitchFamily="34" charset="0"/>
              </a:defRPr>
            </a:lvl4pPr>
            <a:lvl5pPr marL="2057400" indent="-228600">
              <a:lnSpc>
                <a:spcPct val="90000"/>
              </a:lnSpc>
              <a:spcBef>
                <a:spcPts val="375"/>
              </a:spcBef>
              <a:buFont typeface="Arial"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GB" altLang="en-US" sz="3100" dirty="0">
                <a:solidFill>
                  <a:srgbClr val="009CDE"/>
                </a:solidFill>
                <a:latin typeface="+mj-lt"/>
              </a:rPr>
              <a:t>2019 World Health Assembly Resolution</a:t>
            </a:r>
          </a:p>
        </p:txBody>
      </p:sp>
      <p:sp>
        <p:nvSpPr>
          <p:cNvPr id="3" name="TextBox 2">
            <a:extLst>
              <a:ext uri="{FF2B5EF4-FFF2-40B4-BE49-F238E27FC236}">
                <a16:creationId xmlns:a16="http://schemas.microsoft.com/office/drawing/2014/main" id="{53405F13-F109-49C2-BEDB-ADA3A314FF94}"/>
              </a:ext>
            </a:extLst>
          </p:cNvPr>
          <p:cNvSpPr txBox="1"/>
          <p:nvPr/>
        </p:nvSpPr>
        <p:spPr>
          <a:xfrm>
            <a:off x="6399126" y="5445516"/>
            <a:ext cx="4032673" cy="805220"/>
          </a:xfrm>
          <a:prstGeom prst="rect">
            <a:avLst/>
          </a:prstGeom>
          <a:noFill/>
        </p:spPr>
        <p:txBody>
          <a:bodyPr wrap="square" rtlCol="0">
            <a:spAutoFit/>
          </a:bodyPr>
          <a:lstStyle/>
          <a:p>
            <a:r>
              <a:rPr lang="en-GB" sz="1544" b="0" dirty="0"/>
              <a:t>Resolution 72.7 available at</a:t>
            </a:r>
          </a:p>
          <a:p>
            <a:r>
              <a:rPr lang="en-GB" sz="1544" b="0" dirty="0">
                <a:hlinkClick r:id="rId2"/>
              </a:rPr>
              <a:t>http://apps.who.int/gb/ebwha/pdf_files/WHA72/A72_R7-en.pdf</a:t>
            </a:r>
            <a:endParaRPr lang="en-GB" sz="1544" b="0" dirty="0"/>
          </a:p>
        </p:txBody>
      </p:sp>
      <p:sp>
        <p:nvSpPr>
          <p:cNvPr id="4" name="Slide Number Placeholder 3">
            <a:extLst>
              <a:ext uri="{FF2B5EF4-FFF2-40B4-BE49-F238E27FC236}">
                <a16:creationId xmlns:a16="http://schemas.microsoft.com/office/drawing/2014/main" id="{9B2EFFCD-5735-2D4C-B3B9-F14DD8DC1732}"/>
              </a:ext>
            </a:extLst>
          </p:cNvPr>
          <p:cNvSpPr>
            <a:spLocks noGrp="1"/>
          </p:cNvSpPr>
          <p:nvPr>
            <p:ph type="sldNum" sz="quarter" idx="12"/>
          </p:nvPr>
        </p:nvSpPr>
        <p:spPr/>
        <p:txBody>
          <a:bodyPr/>
          <a:lstStyle/>
          <a:p>
            <a:fld id="{A74CE0EA-F3B5-4684-BA10-C594598FDB9C}" type="slidenum">
              <a:rPr lang="en-GB" smtClean="0">
                <a:solidFill>
                  <a:prstClr val="black"/>
                </a:solidFill>
              </a:rPr>
              <a:pPr/>
              <a:t>20</a:t>
            </a:fld>
            <a:endParaRPr lang="en-GB">
              <a:solidFill>
                <a:prstClr val="black"/>
              </a:solidFill>
            </a:endParaRPr>
          </a:p>
        </p:txBody>
      </p:sp>
      <p:pic>
        <p:nvPicPr>
          <p:cNvPr id="5" name="Picture 4">
            <a:extLst>
              <a:ext uri="{FF2B5EF4-FFF2-40B4-BE49-F238E27FC236}">
                <a16:creationId xmlns:a16="http://schemas.microsoft.com/office/drawing/2014/main" id="{EBECFA15-A0FD-9549-8395-E315E05475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60227" y="1602151"/>
            <a:ext cx="3910472" cy="3635517"/>
          </a:xfrm>
          <a:prstGeom prst="rect">
            <a:avLst/>
          </a:prstGeom>
        </p:spPr>
      </p:pic>
    </p:spTree>
    <p:extLst>
      <p:ext uri="{BB962C8B-B14F-4D97-AF65-F5344CB8AC3E}">
        <p14:creationId xmlns:p14="http://schemas.microsoft.com/office/powerpoint/2010/main" val="424542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DDF72-6163-413F-8BFC-5770248EBA15}"/>
              </a:ext>
            </a:extLst>
          </p:cNvPr>
          <p:cNvSpPr>
            <a:spLocks noGrp="1"/>
          </p:cNvSpPr>
          <p:nvPr>
            <p:ph type="title"/>
          </p:nvPr>
        </p:nvSpPr>
        <p:spPr>
          <a:xfrm>
            <a:off x="407142" y="64313"/>
            <a:ext cx="9687353" cy="1151692"/>
          </a:xfrm>
        </p:spPr>
        <p:txBody>
          <a:bodyPr>
            <a:normAutofit fontScale="90000"/>
          </a:bodyPr>
          <a:lstStyle/>
          <a:p>
            <a:pPr algn="ctr"/>
            <a:r>
              <a:rPr lang="en-US" sz="4116" b="1" dirty="0">
                <a:solidFill>
                  <a:srgbClr val="009CDE"/>
                </a:solidFill>
                <a:latin typeface="Calibri" panose="020F0502020204030204" pitchFamily="34" charset="0"/>
                <a:cs typeface="Calibri" panose="020F0502020204030204" pitchFamily="34" charset="0"/>
              </a:rPr>
              <a:t>What are countries doing to respond to the </a:t>
            </a:r>
            <a:r>
              <a:rPr lang="en-US" sz="4116" b="1" i="1" dirty="0">
                <a:solidFill>
                  <a:srgbClr val="009CDE"/>
                </a:solidFill>
                <a:latin typeface="Calibri" panose="020F0502020204030204" pitchFamily="34" charset="0"/>
                <a:cs typeface="Calibri" panose="020F0502020204030204" pitchFamily="34" charset="0"/>
              </a:rPr>
              <a:t>Resolution? </a:t>
            </a:r>
            <a:endParaRPr lang="en-US" sz="4116" b="1" dirty="0">
              <a:solidFill>
                <a:srgbClr val="009CDE"/>
              </a:solidFill>
              <a:latin typeface="Calibri" panose="020F0502020204030204" pitchFamily="34" charset="0"/>
              <a:cs typeface="Calibri" panose="020F0502020204030204" pitchFamily="34" charset="0"/>
            </a:endParaRPr>
          </a:p>
        </p:txBody>
      </p:sp>
      <p:sp>
        <p:nvSpPr>
          <p:cNvPr id="36" name="Text Placeholder 6">
            <a:extLst>
              <a:ext uri="{FF2B5EF4-FFF2-40B4-BE49-F238E27FC236}">
                <a16:creationId xmlns:a16="http://schemas.microsoft.com/office/drawing/2014/main" id="{F7935ABE-3A85-417D-BE57-5E12EDB84EE9}"/>
              </a:ext>
            </a:extLst>
          </p:cNvPr>
          <p:cNvSpPr txBox="1">
            <a:spLocks/>
          </p:cNvSpPr>
          <p:nvPr/>
        </p:nvSpPr>
        <p:spPr>
          <a:xfrm>
            <a:off x="5558414" y="4041297"/>
            <a:ext cx="4316658"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058" b="0" i="0"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sp>
        <p:nvSpPr>
          <p:cNvPr id="16" name="Text Placeholder 6">
            <a:extLst>
              <a:ext uri="{FF2B5EF4-FFF2-40B4-BE49-F238E27FC236}">
                <a16:creationId xmlns:a16="http://schemas.microsoft.com/office/drawing/2014/main" id="{ECE267DB-07DC-42E0-97A9-3227B0DDED25}"/>
              </a:ext>
            </a:extLst>
          </p:cNvPr>
          <p:cNvSpPr txBox="1">
            <a:spLocks/>
          </p:cNvSpPr>
          <p:nvPr/>
        </p:nvSpPr>
        <p:spPr>
          <a:xfrm>
            <a:off x="-1210491" y="3773299"/>
            <a:ext cx="2980523"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205" b="0" i="1"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grpSp>
        <p:nvGrpSpPr>
          <p:cNvPr id="20" name="Group 19">
            <a:extLst>
              <a:ext uri="{FF2B5EF4-FFF2-40B4-BE49-F238E27FC236}">
                <a16:creationId xmlns:a16="http://schemas.microsoft.com/office/drawing/2014/main" id="{CCF7C089-BF9D-49B5-91E6-92BA1F102F79}"/>
              </a:ext>
            </a:extLst>
          </p:cNvPr>
          <p:cNvGrpSpPr/>
          <p:nvPr/>
        </p:nvGrpSpPr>
        <p:grpSpPr>
          <a:xfrm>
            <a:off x="4883162" y="1230610"/>
            <a:ext cx="5667162" cy="4562462"/>
            <a:chOff x="1848595" y="1887427"/>
            <a:chExt cx="6211884" cy="4520059"/>
          </a:xfrm>
        </p:grpSpPr>
        <p:pic>
          <p:nvPicPr>
            <p:cNvPr id="21" name="Picture 2" descr="8 Steps">
              <a:extLst>
                <a:ext uri="{FF2B5EF4-FFF2-40B4-BE49-F238E27FC236}">
                  <a16:creationId xmlns:a16="http://schemas.microsoft.com/office/drawing/2014/main" id="{ADB32D0E-3299-4A9F-B9C5-954CFAB4C3F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876"/>
            <a:stretch/>
          </p:blipFill>
          <p:spPr bwMode="auto">
            <a:xfrm>
              <a:off x="1848595" y="1943810"/>
              <a:ext cx="1626646" cy="446367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8 Steps">
              <a:extLst>
                <a:ext uri="{FF2B5EF4-FFF2-40B4-BE49-F238E27FC236}">
                  <a16:creationId xmlns:a16="http://schemas.microsoft.com/office/drawing/2014/main" id="{2303E96C-0CA9-4A05-B226-0FE103C73F33}"/>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1578"/>
            <a:stretch/>
          </p:blipFill>
          <p:spPr bwMode="auto">
            <a:xfrm>
              <a:off x="3272707" y="1943810"/>
              <a:ext cx="1959643" cy="440735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8 Steps">
              <a:extLst>
                <a:ext uri="{FF2B5EF4-FFF2-40B4-BE49-F238E27FC236}">
                  <a16:creationId xmlns:a16="http://schemas.microsoft.com/office/drawing/2014/main" id="{C7AA5414-EBD5-4CA6-93DA-46BD4B7CB505}"/>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765" b="-812"/>
            <a:stretch/>
          </p:blipFill>
          <p:spPr bwMode="auto">
            <a:xfrm>
              <a:off x="4498677" y="1910540"/>
              <a:ext cx="2193117" cy="44073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8 Steps">
              <a:extLst>
                <a:ext uri="{FF2B5EF4-FFF2-40B4-BE49-F238E27FC236}">
                  <a16:creationId xmlns:a16="http://schemas.microsoft.com/office/drawing/2014/main" id="{18CF6315-7F20-4CC8-A4F2-FC697A47462C}"/>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t="-772"/>
            <a:stretch/>
          </p:blipFill>
          <p:spPr bwMode="auto">
            <a:xfrm>
              <a:off x="6454515" y="1887427"/>
              <a:ext cx="1605964" cy="4338898"/>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5D095AC8-2E8E-4B05-AA40-F593A9B56982}"/>
              </a:ext>
            </a:extLst>
          </p:cNvPr>
          <p:cNvSpPr txBox="1"/>
          <p:nvPr/>
        </p:nvSpPr>
        <p:spPr>
          <a:xfrm>
            <a:off x="5288556" y="6104492"/>
            <a:ext cx="3411442" cy="1313821"/>
          </a:xfrm>
          <a:prstGeom prst="rect">
            <a:avLst/>
          </a:prstGeom>
          <a:noFill/>
        </p:spPr>
        <p:txBody>
          <a:bodyPr wrap="square" rtlCol="0">
            <a:spAutoFit/>
          </a:bodyPr>
          <a:lstStyle/>
          <a:p>
            <a:pPr marL="0" marR="0" lvl="0" indent="0" algn="ctr" defTabSz="1008126" rtl="0" eaLnBrk="1" fontAlgn="auto" latinLnBrk="0" hangingPunct="1">
              <a:lnSpc>
                <a:spcPct val="100000"/>
              </a:lnSpc>
              <a:spcBef>
                <a:spcPts val="0"/>
              </a:spcBef>
              <a:spcAft>
                <a:spcPts val="0"/>
              </a:spcAft>
              <a:buClrTx/>
              <a:buSzTx/>
              <a:buFontTx/>
              <a:buNone/>
              <a:tabLst/>
              <a:defRPr/>
            </a:pPr>
            <a:r>
              <a:rPr kumimoji="0" lang="en-US" sz="2646"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WHO/UNICEF guidance for action:             8 Practical Steps</a:t>
            </a:r>
            <a:endParaRPr kumimoji="0" lang="en-GB" sz="2646"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F58A64B-4C89-4119-994C-460F1A9470AC}"/>
              </a:ext>
            </a:extLst>
          </p:cNvPr>
          <p:cNvSpPr txBox="1"/>
          <p:nvPr/>
        </p:nvSpPr>
        <p:spPr>
          <a:xfrm>
            <a:off x="447410" y="1541784"/>
            <a:ext cx="4507874" cy="5805885"/>
          </a:xfrm>
          <a:prstGeom prst="rect">
            <a:avLst/>
          </a:prstGeom>
          <a:noFill/>
        </p:spPr>
        <p:txBody>
          <a:bodyPr wrap="square" rtlCol="0">
            <a:spAutoFit/>
          </a:bodyPr>
          <a:lstStyle/>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60 countries </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making progress on implementing </a:t>
            </a:r>
            <a:r>
              <a:rPr kumimoji="0" lang="en-US" sz="2400" b="0"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World Health Assembly Resolution </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&amp; </a:t>
            </a:r>
            <a:r>
              <a:rPr kumimoji="0" lang="en-US" sz="2400" b="0"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Practical Steps</a:t>
            </a:r>
          </a:p>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Over </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100+ commitments</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totaling more than 100 million USD</a:t>
            </a:r>
          </a:p>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WASH </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specified in over 10 major global health strategies and standards</a:t>
            </a:r>
            <a:endPar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Over half of the </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regions</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have dedicated initiatives</a:t>
            </a:r>
          </a:p>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30+ countries </a:t>
            </a:r>
            <a:r>
              <a:rPr kumimoji="0" lang="en-US" sz="2400" b="0"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implementing WASH FIT</a:t>
            </a:r>
          </a:p>
          <a:p>
            <a:pPr marL="315033" marR="0" lvl="0" indent="-315033" algn="l" defTabSz="100812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394DA1B4-8AB4-42E8-B74B-454D533CE5B2}"/>
              </a:ext>
            </a:extLst>
          </p:cNvPr>
          <p:cNvSpPr/>
          <p:nvPr/>
        </p:nvSpPr>
        <p:spPr>
          <a:xfrm>
            <a:off x="8686800" y="938463"/>
            <a:ext cx="2116119" cy="223787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C52EC6B5-DC3D-40B1-9CC0-DD53AC201D4A}"/>
              </a:ext>
            </a:extLst>
          </p:cNvPr>
          <p:cNvCxnSpPr>
            <a:cxnSpLocks/>
          </p:cNvCxnSpPr>
          <p:nvPr/>
        </p:nvCxnSpPr>
        <p:spPr>
          <a:xfrm flipV="1">
            <a:off x="4883162" y="3176337"/>
            <a:ext cx="4202025" cy="344646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2" descr="publication cover">
            <a:extLst>
              <a:ext uri="{FF2B5EF4-FFF2-40B4-BE49-F238E27FC236}">
                <a16:creationId xmlns:a16="http://schemas.microsoft.com/office/drawing/2014/main" id="{7E363FB8-0F38-4210-930E-EF1B51F13261}"/>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690587" y="5143357"/>
            <a:ext cx="1570526" cy="22196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950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DDF72-6163-413F-8BFC-5770248EBA15}"/>
              </a:ext>
            </a:extLst>
          </p:cNvPr>
          <p:cNvSpPr>
            <a:spLocks noGrp="1"/>
          </p:cNvSpPr>
          <p:nvPr>
            <p:ph type="title"/>
          </p:nvPr>
        </p:nvSpPr>
        <p:spPr>
          <a:xfrm>
            <a:off x="407142" y="64313"/>
            <a:ext cx="9687353" cy="1151692"/>
          </a:xfrm>
        </p:spPr>
        <p:txBody>
          <a:bodyPr>
            <a:normAutofit/>
          </a:bodyPr>
          <a:lstStyle/>
          <a:p>
            <a:pPr algn="ctr"/>
            <a:r>
              <a:rPr lang="en-US" sz="4116" b="1" dirty="0">
                <a:solidFill>
                  <a:srgbClr val="009CDE"/>
                </a:solidFill>
                <a:latin typeface="Calibri" panose="020F0502020204030204" pitchFamily="34" charset="0"/>
                <a:cs typeface="Calibri" panose="020F0502020204030204" pitchFamily="34" charset="0"/>
              </a:rPr>
              <a:t>Where does WASH FIT </a:t>
            </a:r>
            <a:r>
              <a:rPr lang="en-US" sz="4116" b="1" dirty="0" err="1">
                <a:solidFill>
                  <a:srgbClr val="009CDE"/>
                </a:solidFill>
                <a:latin typeface="Calibri" panose="020F0502020204030204" pitchFamily="34" charset="0"/>
                <a:cs typeface="Calibri" panose="020F0502020204030204" pitchFamily="34" charset="0"/>
              </a:rPr>
              <a:t>fit</a:t>
            </a:r>
            <a:r>
              <a:rPr lang="en-US" sz="4116" b="1" dirty="0">
                <a:solidFill>
                  <a:srgbClr val="009CDE"/>
                </a:solidFill>
                <a:latin typeface="Calibri" panose="020F0502020204030204" pitchFamily="34" charset="0"/>
                <a:cs typeface="Calibri" panose="020F0502020204030204" pitchFamily="34" charset="0"/>
              </a:rPr>
              <a:t> in? </a:t>
            </a:r>
          </a:p>
        </p:txBody>
      </p:sp>
      <p:sp>
        <p:nvSpPr>
          <p:cNvPr id="36" name="Text Placeholder 6">
            <a:extLst>
              <a:ext uri="{FF2B5EF4-FFF2-40B4-BE49-F238E27FC236}">
                <a16:creationId xmlns:a16="http://schemas.microsoft.com/office/drawing/2014/main" id="{F7935ABE-3A85-417D-BE57-5E12EDB84EE9}"/>
              </a:ext>
            </a:extLst>
          </p:cNvPr>
          <p:cNvSpPr txBox="1">
            <a:spLocks/>
          </p:cNvSpPr>
          <p:nvPr/>
        </p:nvSpPr>
        <p:spPr>
          <a:xfrm>
            <a:off x="5558414" y="4041297"/>
            <a:ext cx="4316658"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058" b="0" i="0"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sp>
        <p:nvSpPr>
          <p:cNvPr id="16" name="Text Placeholder 6">
            <a:extLst>
              <a:ext uri="{FF2B5EF4-FFF2-40B4-BE49-F238E27FC236}">
                <a16:creationId xmlns:a16="http://schemas.microsoft.com/office/drawing/2014/main" id="{ECE267DB-07DC-42E0-97A9-3227B0DDED25}"/>
              </a:ext>
            </a:extLst>
          </p:cNvPr>
          <p:cNvSpPr txBox="1">
            <a:spLocks/>
          </p:cNvSpPr>
          <p:nvPr/>
        </p:nvSpPr>
        <p:spPr>
          <a:xfrm>
            <a:off x="-1210491" y="3773299"/>
            <a:ext cx="2980523"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205" b="0" i="1"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grpSp>
        <p:nvGrpSpPr>
          <p:cNvPr id="20" name="Group 19">
            <a:extLst>
              <a:ext uri="{FF2B5EF4-FFF2-40B4-BE49-F238E27FC236}">
                <a16:creationId xmlns:a16="http://schemas.microsoft.com/office/drawing/2014/main" id="{CCF7C089-BF9D-49B5-91E6-92BA1F102F79}"/>
              </a:ext>
            </a:extLst>
          </p:cNvPr>
          <p:cNvGrpSpPr/>
          <p:nvPr/>
        </p:nvGrpSpPr>
        <p:grpSpPr>
          <a:xfrm>
            <a:off x="5346700" y="1216005"/>
            <a:ext cx="5203624" cy="4352043"/>
            <a:chOff x="1848595" y="1887427"/>
            <a:chExt cx="6211884" cy="4520059"/>
          </a:xfrm>
        </p:grpSpPr>
        <p:pic>
          <p:nvPicPr>
            <p:cNvPr id="21" name="Picture 2" descr="8 Steps">
              <a:extLst>
                <a:ext uri="{FF2B5EF4-FFF2-40B4-BE49-F238E27FC236}">
                  <a16:creationId xmlns:a16="http://schemas.microsoft.com/office/drawing/2014/main" id="{ADB32D0E-3299-4A9F-B9C5-954CFAB4C3F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876"/>
            <a:stretch/>
          </p:blipFill>
          <p:spPr bwMode="auto">
            <a:xfrm>
              <a:off x="1848595" y="1943810"/>
              <a:ext cx="1626646" cy="446367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8 Steps">
              <a:extLst>
                <a:ext uri="{FF2B5EF4-FFF2-40B4-BE49-F238E27FC236}">
                  <a16:creationId xmlns:a16="http://schemas.microsoft.com/office/drawing/2014/main" id="{2303E96C-0CA9-4A05-B226-0FE103C73F33}"/>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1578"/>
            <a:stretch/>
          </p:blipFill>
          <p:spPr bwMode="auto">
            <a:xfrm>
              <a:off x="3272707" y="1943810"/>
              <a:ext cx="1959643" cy="440735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8 Steps">
              <a:extLst>
                <a:ext uri="{FF2B5EF4-FFF2-40B4-BE49-F238E27FC236}">
                  <a16:creationId xmlns:a16="http://schemas.microsoft.com/office/drawing/2014/main" id="{C7AA5414-EBD5-4CA6-93DA-46BD4B7CB505}"/>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765" b="-812"/>
            <a:stretch/>
          </p:blipFill>
          <p:spPr bwMode="auto">
            <a:xfrm>
              <a:off x="4498677" y="1910540"/>
              <a:ext cx="2193117" cy="44073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8 Steps">
              <a:extLst>
                <a:ext uri="{FF2B5EF4-FFF2-40B4-BE49-F238E27FC236}">
                  <a16:creationId xmlns:a16="http://schemas.microsoft.com/office/drawing/2014/main" id="{18CF6315-7F20-4CC8-A4F2-FC697A47462C}"/>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t="-772"/>
            <a:stretch/>
          </p:blipFill>
          <p:spPr bwMode="auto">
            <a:xfrm>
              <a:off x="6454515" y="1887427"/>
              <a:ext cx="1605964" cy="43388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3F58A64B-4C89-4119-994C-460F1A9470AC}"/>
              </a:ext>
            </a:extLst>
          </p:cNvPr>
          <p:cNvSpPr txBox="1"/>
          <p:nvPr/>
        </p:nvSpPr>
        <p:spPr>
          <a:xfrm>
            <a:off x="447410" y="1541784"/>
            <a:ext cx="4507874" cy="3416320"/>
          </a:xfrm>
          <a:prstGeom prst="rect">
            <a:avLst/>
          </a:prstGeom>
          <a:noFill/>
        </p:spPr>
        <p:txBody>
          <a:bodyPr wrap="square" rtlCol="0">
            <a:spAutoFit/>
          </a:bodyPr>
          <a:lstStyle/>
          <a:p>
            <a:pPr marR="0" lvl="0" algn="l" defTabSz="1008126"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Steps 1-3: National-level preparation </a:t>
            </a:r>
            <a:endParaRPr lang="en-US" sz="2400" b="0" dirty="0">
              <a:solidFill>
                <a:srgbClr val="002060"/>
              </a:solidFill>
              <a:latin typeface="Arial" panose="020B0604020202020204" pitchFamily="34" charset="0"/>
              <a:cs typeface="Arial" panose="020B0604020202020204" pitchFamily="34" charset="0"/>
            </a:endParaRPr>
          </a:p>
          <a:p>
            <a:pPr marR="0" lvl="0" algn="l" defTabSz="1008126"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R="0" lvl="0" algn="l" defTabSz="1008126"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Steps 4-7: Facility-level process </a:t>
            </a:r>
          </a:p>
          <a:p>
            <a:pPr marR="0" lvl="0" algn="l" defTabSz="1008126" rtl="0" eaLnBrk="1" fontAlgn="auto" latinLnBrk="0" hangingPunct="1">
              <a:lnSpc>
                <a:spcPct val="100000"/>
              </a:lnSpc>
              <a:spcBef>
                <a:spcPts val="0"/>
              </a:spcBef>
              <a:spcAft>
                <a:spcPts val="0"/>
              </a:spcAft>
              <a:buClrTx/>
              <a:buSzTx/>
              <a:tabLst/>
              <a:defRPr/>
            </a:pPr>
            <a:r>
              <a:rPr lang="en-US" sz="2400" b="0" dirty="0">
                <a:solidFill>
                  <a:srgbClr val="002060"/>
                </a:solidFill>
                <a:latin typeface="Arial" panose="020B0604020202020204" pitchFamily="34" charset="0"/>
                <a:cs typeface="Arial" panose="020B0604020202020204" pitchFamily="34" charset="0"/>
              </a:rPr>
              <a:t>Infrastructure improvements, data collection, staff training and community engagement </a:t>
            </a:r>
          </a:p>
          <a:p>
            <a:pPr marL="342900" marR="0" lvl="0" indent="-342900" algn="l" defTabSz="1008126" rtl="0" eaLnBrk="1" fontAlgn="auto" latinLnBrk="0" hangingPunct="1">
              <a:lnSpc>
                <a:spcPct val="100000"/>
              </a:lnSpc>
              <a:spcBef>
                <a:spcPts val="0"/>
              </a:spcBef>
              <a:spcAft>
                <a:spcPts val="0"/>
              </a:spcAft>
              <a:buClrTx/>
              <a:buSzTx/>
              <a:buFontTx/>
              <a:buChar char="-"/>
              <a:tabLst/>
              <a:defRPr/>
            </a:pPr>
            <a:endPar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R="0" lvl="0" algn="l" defTabSz="1008126" rtl="0" eaLnBrk="1" fontAlgn="auto" latinLnBrk="0" hangingPunct="1">
              <a:lnSpc>
                <a:spcPct val="100000"/>
              </a:lnSpc>
              <a:spcBef>
                <a:spcPts val="0"/>
              </a:spcBef>
              <a:spcAft>
                <a:spcPts val="0"/>
              </a:spcAft>
              <a:buClrTx/>
              <a:buSzTx/>
              <a:tabLst/>
              <a:defRPr/>
            </a:pPr>
            <a:r>
              <a:rPr lang="en-US" sz="2400" b="0" dirty="0">
                <a:solidFill>
                  <a:srgbClr val="002060"/>
                </a:solidFill>
                <a:latin typeface="Arial" panose="020B0604020202020204" pitchFamily="34" charset="0"/>
                <a:cs typeface="Arial" panose="020B0604020202020204" pitchFamily="34" charset="0"/>
              </a:rPr>
              <a:t>Step 8: Document what works </a:t>
            </a:r>
            <a:endPar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pic>
        <p:nvPicPr>
          <p:cNvPr id="14" name="Picture 2" descr="publication cover">
            <a:extLst>
              <a:ext uri="{FF2B5EF4-FFF2-40B4-BE49-F238E27FC236}">
                <a16:creationId xmlns:a16="http://schemas.microsoft.com/office/drawing/2014/main" id="{DC600985-F979-49A4-89AC-0BB1F528765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690587" y="5143357"/>
            <a:ext cx="1570526" cy="22196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889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5E676E-E87B-4193-B5F0-1243159ECF39}"/>
              </a:ext>
            </a:extLst>
          </p:cNvPr>
          <p:cNvPicPr>
            <a:picLocks noChangeAspect="1"/>
          </p:cNvPicPr>
          <p:nvPr/>
        </p:nvPicPr>
        <p:blipFill>
          <a:blip r:embed="rId3"/>
          <a:stretch>
            <a:fillRect/>
          </a:stretch>
        </p:blipFill>
        <p:spPr>
          <a:xfrm>
            <a:off x="2662610" y="256040"/>
            <a:ext cx="7994519" cy="7049181"/>
          </a:xfrm>
          <a:prstGeom prst="rect">
            <a:avLst/>
          </a:prstGeom>
        </p:spPr>
      </p:pic>
      <p:sp>
        <p:nvSpPr>
          <p:cNvPr id="36" name="Text Placeholder 6">
            <a:extLst>
              <a:ext uri="{FF2B5EF4-FFF2-40B4-BE49-F238E27FC236}">
                <a16:creationId xmlns:a16="http://schemas.microsoft.com/office/drawing/2014/main" id="{F7935ABE-3A85-417D-BE57-5E12EDB84EE9}"/>
              </a:ext>
            </a:extLst>
          </p:cNvPr>
          <p:cNvSpPr txBox="1">
            <a:spLocks/>
          </p:cNvSpPr>
          <p:nvPr/>
        </p:nvSpPr>
        <p:spPr>
          <a:xfrm>
            <a:off x="5558414" y="4041297"/>
            <a:ext cx="4316658"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058" b="0" i="0"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sp>
        <p:nvSpPr>
          <p:cNvPr id="16" name="Text Placeholder 6">
            <a:extLst>
              <a:ext uri="{FF2B5EF4-FFF2-40B4-BE49-F238E27FC236}">
                <a16:creationId xmlns:a16="http://schemas.microsoft.com/office/drawing/2014/main" id="{ECE267DB-07DC-42E0-97A9-3227B0DDED25}"/>
              </a:ext>
            </a:extLst>
          </p:cNvPr>
          <p:cNvSpPr txBox="1">
            <a:spLocks/>
          </p:cNvSpPr>
          <p:nvPr/>
        </p:nvSpPr>
        <p:spPr>
          <a:xfrm>
            <a:off x="-1210491" y="3773299"/>
            <a:ext cx="2980523"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008126" rtl="0" eaLnBrk="0" fontAlgn="base" latinLnBrk="0" hangingPunct="0">
              <a:lnSpc>
                <a:spcPct val="100000"/>
              </a:lnSpc>
              <a:spcBef>
                <a:spcPts val="2205"/>
              </a:spcBef>
              <a:spcAft>
                <a:spcPct val="0"/>
              </a:spcAft>
              <a:buClrTx/>
              <a:buSzTx/>
              <a:buFont typeface="Wingdings 2" pitchFamily="18" charset="2"/>
              <a:buNone/>
              <a:tabLst/>
              <a:defRPr/>
            </a:pPr>
            <a:endParaRPr kumimoji="0" lang="en-US" sz="2205" b="0" i="1" u="none" strike="noStrike" kern="1200" cap="none" spc="0" normalizeH="0" baseline="0" noProof="0" dirty="0">
              <a:ln>
                <a:noFill/>
              </a:ln>
              <a:solidFill>
                <a:srgbClr val="44546A">
                  <a:lumMod val="75000"/>
                </a:srgbClr>
              </a:solidFill>
              <a:effectLst/>
              <a:uLnTx/>
              <a:uFillTx/>
              <a:latin typeface="AmsiProCond-Bold"/>
              <a:ea typeface="ＭＳ Ｐゴシック" pitchFamily="-110" charset="-128"/>
            </a:endParaRPr>
          </a:p>
        </p:txBody>
      </p:sp>
      <p:sp>
        <p:nvSpPr>
          <p:cNvPr id="7" name="TextBox 6">
            <a:extLst>
              <a:ext uri="{FF2B5EF4-FFF2-40B4-BE49-F238E27FC236}">
                <a16:creationId xmlns:a16="http://schemas.microsoft.com/office/drawing/2014/main" id="{156349A4-8A81-4226-BB1D-BCCC99150785}"/>
              </a:ext>
            </a:extLst>
          </p:cNvPr>
          <p:cNvSpPr txBox="1"/>
          <p:nvPr/>
        </p:nvSpPr>
        <p:spPr>
          <a:xfrm>
            <a:off x="81087" y="3289142"/>
            <a:ext cx="2552719" cy="923330"/>
          </a:xfrm>
          <a:prstGeom prst="rect">
            <a:avLst/>
          </a:prstGeom>
          <a:solidFill>
            <a:srgbClr val="00B0F0"/>
          </a:solidFill>
        </p:spPr>
        <p:txBody>
          <a:bodyPr wrap="square" rtlCol="0">
            <a:spAutoFit/>
          </a:bodyPr>
          <a:lstStyle/>
          <a:p>
            <a:pPr marL="0" marR="0" lvl="0" indent="0" algn="l" defTabSz="100812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Arial" charset="0"/>
              </a:rPr>
              <a:t>&gt; 75% have initiated or completed assessments, roadmaps and standards </a:t>
            </a:r>
            <a:endParaRPr kumimoji="0" lang="en-GB" sz="1800" b="0" i="0" u="none" strike="noStrike" kern="1200" cap="none" spc="0" normalizeH="0" baseline="0" noProof="0" dirty="0">
              <a:ln>
                <a:noFill/>
              </a:ln>
              <a:solidFill>
                <a:schemeClr val="bg1"/>
              </a:solidFill>
              <a:effectLst/>
              <a:uLnTx/>
              <a:uFillTx/>
              <a:latin typeface="Calibri" panose="020F0502020204030204"/>
              <a:ea typeface="+mn-ea"/>
              <a:cs typeface="Arial" charset="0"/>
            </a:endParaRPr>
          </a:p>
        </p:txBody>
      </p:sp>
      <p:sp>
        <p:nvSpPr>
          <p:cNvPr id="17" name="TextBox 16">
            <a:extLst>
              <a:ext uri="{FF2B5EF4-FFF2-40B4-BE49-F238E27FC236}">
                <a16:creationId xmlns:a16="http://schemas.microsoft.com/office/drawing/2014/main" id="{9FF01D7B-01A0-4B53-9A91-DCE22F84C244}"/>
              </a:ext>
            </a:extLst>
          </p:cNvPr>
          <p:cNvSpPr txBox="1"/>
          <p:nvPr/>
        </p:nvSpPr>
        <p:spPr>
          <a:xfrm>
            <a:off x="54945" y="4491581"/>
            <a:ext cx="2605004" cy="1477328"/>
          </a:xfrm>
          <a:prstGeom prst="rect">
            <a:avLst/>
          </a:prstGeom>
          <a:solidFill>
            <a:srgbClr val="00B0F0"/>
          </a:solidFill>
        </p:spPr>
        <p:txBody>
          <a:bodyPr wrap="square" rtlCol="0">
            <a:spAutoFit/>
          </a:bodyPr>
          <a:lstStyle/>
          <a:p>
            <a:pPr marL="0" marR="0" lvl="0" indent="0" algn="l" defTabSz="100812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Arial" charset="0"/>
              </a:rPr>
              <a:t>&lt; 50% have made major investments in infrastructure &amp; WASH FIT and integrated into regular monitoring</a:t>
            </a:r>
            <a:endParaRPr kumimoji="0" lang="en-GB" sz="1800" b="0" i="0" u="none" strike="noStrike" kern="1200" cap="none" spc="0" normalizeH="0" baseline="0" noProof="0" dirty="0">
              <a:ln>
                <a:noFill/>
              </a:ln>
              <a:solidFill>
                <a:schemeClr val="bg1"/>
              </a:solidFill>
              <a:effectLst/>
              <a:uLnTx/>
              <a:uFillTx/>
              <a:latin typeface="Calibri" panose="020F0502020204030204"/>
              <a:ea typeface="+mn-ea"/>
              <a:cs typeface="Arial" charset="0"/>
            </a:endParaRPr>
          </a:p>
        </p:txBody>
      </p:sp>
      <p:sp>
        <p:nvSpPr>
          <p:cNvPr id="14" name="Title 13">
            <a:extLst>
              <a:ext uri="{FF2B5EF4-FFF2-40B4-BE49-F238E27FC236}">
                <a16:creationId xmlns:a16="http://schemas.microsoft.com/office/drawing/2014/main" id="{BBD32496-C5DB-473D-B22A-8A6BFC8EACF6}"/>
              </a:ext>
            </a:extLst>
          </p:cNvPr>
          <p:cNvSpPr>
            <a:spLocks noGrp="1"/>
          </p:cNvSpPr>
          <p:nvPr>
            <p:ph type="title"/>
          </p:nvPr>
        </p:nvSpPr>
        <p:spPr>
          <a:xfrm>
            <a:off x="340725" y="308929"/>
            <a:ext cx="2552719" cy="1540042"/>
          </a:xfrm>
        </p:spPr>
        <p:txBody>
          <a:bodyPr/>
          <a:lstStyle/>
          <a:p>
            <a:r>
              <a:rPr lang="en-US" sz="2400" dirty="0"/>
              <a:t>Tracking country progress on the Resolution</a:t>
            </a:r>
          </a:p>
        </p:txBody>
      </p:sp>
      <p:sp>
        <p:nvSpPr>
          <p:cNvPr id="23" name="TextBox 22">
            <a:extLst>
              <a:ext uri="{FF2B5EF4-FFF2-40B4-BE49-F238E27FC236}">
                <a16:creationId xmlns:a16="http://schemas.microsoft.com/office/drawing/2014/main" id="{4D7782B8-371A-424D-8024-6A482DC590D1}"/>
              </a:ext>
            </a:extLst>
          </p:cNvPr>
          <p:cNvSpPr txBox="1"/>
          <p:nvPr/>
        </p:nvSpPr>
        <p:spPr>
          <a:xfrm>
            <a:off x="81087" y="2216044"/>
            <a:ext cx="2552719" cy="923330"/>
          </a:xfrm>
          <a:prstGeom prst="rect">
            <a:avLst/>
          </a:prstGeom>
          <a:solidFill>
            <a:srgbClr val="00B0F0"/>
          </a:solidFill>
        </p:spPr>
        <p:txBody>
          <a:bodyPr wrap="square" rtlCol="0">
            <a:spAutoFit/>
          </a:bodyPr>
          <a:lstStyle/>
          <a:p>
            <a:pPr marL="0" marR="0" lvl="0" indent="0" algn="l" defTabSz="100812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Arial" charset="0"/>
              </a:rPr>
              <a:t>Tracking steps 1-5</a:t>
            </a:r>
          </a:p>
          <a:p>
            <a:pPr marL="0" marR="0" lvl="0" indent="0" algn="l" defTabSz="1008126"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Calibri" panose="020F0502020204030204"/>
            </a:endParaRPr>
          </a:p>
          <a:p>
            <a:pPr marL="0" marR="0" lvl="0" indent="0" algn="l" defTabSz="100812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chemeClr val="bg1"/>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206825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E212D-E61A-4E3A-BC3D-90067650A767}"/>
              </a:ext>
            </a:extLst>
          </p:cNvPr>
          <p:cNvSpPr>
            <a:spLocks noGrp="1"/>
          </p:cNvSpPr>
          <p:nvPr>
            <p:ph type="title"/>
          </p:nvPr>
        </p:nvSpPr>
        <p:spPr>
          <a:xfrm>
            <a:off x="603614" y="160974"/>
            <a:ext cx="4743086" cy="1479770"/>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Inspiration from countries </a:t>
            </a:r>
          </a:p>
        </p:txBody>
      </p:sp>
      <p:sp>
        <p:nvSpPr>
          <p:cNvPr id="6" name="TextBox 5">
            <a:extLst>
              <a:ext uri="{FF2B5EF4-FFF2-40B4-BE49-F238E27FC236}">
                <a16:creationId xmlns:a16="http://schemas.microsoft.com/office/drawing/2014/main" id="{1C9D0592-9701-42D5-B686-D22A7FA17477}"/>
              </a:ext>
            </a:extLst>
          </p:cNvPr>
          <p:cNvSpPr txBox="1"/>
          <p:nvPr/>
        </p:nvSpPr>
        <p:spPr>
          <a:xfrm>
            <a:off x="5379777" y="5536481"/>
            <a:ext cx="4907168" cy="3507954"/>
          </a:xfrm>
          <a:prstGeom prst="rect">
            <a:avLst/>
          </a:prstGeom>
        </p:spPr>
        <p:txBody>
          <a:bodyPr vert="horz" lIns="100817" tIns="50408" rIns="100817" bIns="50408" rtlCol="0" anchor="t">
            <a:normAutofit/>
          </a:bodyPr>
          <a:lstStyle/>
          <a:p>
            <a:pPr defTabSz="1008126" rtl="0" fontAlgn="auto">
              <a:lnSpc>
                <a:spcPct val="90000"/>
              </a:lnSpc>
              <a:spcBef>
                <a:spcPts val="0"/>
              </a:spcBef>
              <a:spcAft>
                <a:spcPts val="662"/>
              </a:spcAft>
            </a:pPr>
            <a:r>
              <a:rPr lang="en-US" sz="2205" b="0" dirty="0">
                <a:solidFill>
                  <a:srgbClr val="002060"/>
                </a:solidFill>
                <a:latin typeface="Calibri" panose="020F0502020204030204"/>
                <a:cs typeface="+mn-cs"/>
              </a:rPr>
              <a:t>In </a:t>
            </a:r>
            <a:r>
              <a:rPr lang="en-US" sz="2205" dirty="0">
                <a:solidFill>
                  <a:srgbClr val="002060"/>
                </a:solidFill>
                <a:latin typeface="Calibri" panose="020F0502020204030204"/>
                <a:cs typeface="+mn-cs"/>
              </a:rPr>
              <a:t>GHANA</a:t>
            </a:r>
            <a:r>
              <a:rPr lang="en-US" sz="2205" b="0" dirty="0">
                <a:solidFill>
                  <a:srgbClr val="002060"/>
                </a:solidFill>
                <a:latin typeface="Calibri" panose="020F0502020204030204"/>
                <a:cs typeface="+mn-cs"/>
              </a:rPr>
              <a:t>, </a:t>
            </a:r>
          </a:p>
          <a:p>
            <a:pPr defTabSz="1008126" rtl="0" fontAlgn="auto">
              <a:lnSpc>
                <a:spcPct val="90000"/>
              </a:lnSpc>
              <a:spcBef>
                <a:spcPts val="0"/>
              </a:spcBef>
              <a:spcAft>
                <a:spcPts val="662"/>
              </a:spcAft>
            </a:pPr>
            <a:r>
              <a:rPr lang="en-US" sz="2205" dirty="0">
                <a:solidFill>
                  <a:srgbClr val="E72D19"/>
                </a:solidFill>
                <a:latin typeface="Calibri" panose="020F0502020204030204"/>
                <a:cs typeface="+mn-cs"/>
              </a:rPr>
              <a:t>communities rate services </a:t>
            </a:r>
            <a:r>
              <a:rPr lang="en-US" sz="2205" b="0" dirty="0">
                <a:solidFill>
                  <a:srgbClr val="002060"/>
                </a:solidFill>
                <a:latin typeface="Calibri" panose="020F0502020204030204"/>
                <a:cs typeface="+mn-cs"/>
              </a:rPr>
              <a:t>and contribute to solutions which are tracked through the national health monitoring system.</a:t>
            </a:r>
          </a:p>
        </p:txBody>
      </p:sp>
      <p:pic>
        <p:nvPicPr>
          <p:cNvPr id="8" name="Picture 7">
            <a:extLst>
              <a:ext uri="{FF2B5EF4-FFF2-40B4-BE49-F238E27FC236}">
                <a16:creationId xmlns:a16="http://schemas.microsoft.com/office/drawing/2014/main" id="{8169CAF2-7C91-4FBD-B359-3F9AE550B6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628" r="-2" b="11523"/>
          <a:stretch/>
        </p:blipFill>
        <p:spPr>
          <a:xfrm>
            <a:off x="603614" y="4475207"/>
            <a:ext cx="4586178" cy="2815252"/>
          </a:xfrm>
          <a:prstGeom prst="rect">
            <a:avLst/>
          </a:prstGeom>
          <a:ln>
            <a:noFill/>
          </a:ln>
          <a:effectLst>
            <a:softEdge rad="112500"/>
          </a:effectLst>
        </p:spPr>
      </p:pic>
      <p:pic>
        <p:nvPicPr>
          <p:cNvPr id="9" name="Picture 8">
            <a:extLst>
              <a:ext uri="{FF2B5EF4-FFF2-40B4-BE49-F238E27FC236}">
                <a16:creationId xmlns:a16="http://schemas.microsoft.com/office/drawing/2014/main" id="{51B64899-2D06-4F8D-B1FB-0873DACBC6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037" r="-2" b="-2"/>
          <a:stretch/>
        </p:blipFill>
        <p:spPr>
          <a:xfrm>
            <a:off x="5815307" y="900859"/>
            <a:ext cx="4471638" cy="2744932"/>
          </a:xfrm>
          <a:prstGeom prst="rect">
            <a:avLst/>
          </a:prstGeom>
          <a:ln>
            <a:noFill/>
          </a:ln>
          <a:effectLst>
            <a:softEdge rad="112500"/>
          </a:effectLst>
        </p:spPr>
      </p:pic>
      <p:sp>
        <p:nvSpPr>
          <p:cNvPr id="10" name="Rectangle 9">
            <a:extLst>
              <a:ext uri="{FF2B5EF4-FFF2-40B4-BE49-F238E27FC236}">
                <a16:creationId xmlns:a16="http://schemas.microsoft.com/office/drawing/2014/main" id="{2F8AB71E-B065-4D27-A28E-DB98F3494294}"/>
              </a:ext>
            </a:extLst>
          </p:cNvPr>
          <p:cNvSpPr/>
          <p:nvPr/>
        </p:nvSpPr>
        <p:spPr>
          <a:xfrm>
            <a:off x="811967" y="1760561"/>
            <a:ext cx="5040842" cy="1798890"/>
          </a:xfrm>
          <a:prstGeom prst="rect">
            <a:avLst/>
          </a:prstGeom>
        </p:spPr>
        <p:txBody>
          <a:bodyPr>
            <a:spAutoFit/>
          </a:bodyPr>
          <a:lstStyle/>
          <a:p>
            <a:pPr defTabSz="1008126" rtl="0" fontAlgn="auto">
              <a:lnSpc>
                <a:spcPct val="90000"/>
              </a:lnSpc>
              <a:spcBef>
                <a:spcPts val="0"/>
              </a:spcBef>
              <a:spcAft>
                <a:spcPts val="662"/>
              </a:spcAft>
            </a:pPr>
            <a:endParaRPr lang="en-US" sz="2205" b="0" dirty="0">
              <a:solidFill>
                <a:prstClr val="black"/>
              </a:solidFill>
              <a:latin typeface="Calibri" panose="020F0502020204030204"/>
              <a:cs typeface="+mn-cs"/>
            </a:endParaRPr>
          </a:p>
          <a:p>
            <a:pPr defTabSz="1008126" rtl="0" fontAlgn="auto">
              <a:lnSpc>
                <a:spcPct val="90000"/>
              </a:lnSpc>
              <a:spcBef>
                <a:spcPts val="0"/>
              </a:spcBef>
              <a:spcAft>
                <a:spcPts val="662"/>
              </a:spcAft>
            </a:pPr>
            <a:r>
              <a:rPr lang="en-US" sz="2205" b="0" dirty="0">
                <a:solidFill>
                  <a:srgbClr val="002060"/>
                </a:solidFill>
                <a:latin typeface="Calibri" panose="020F0502020204030204"/>
                <a:cs typeface="+mn-cs"/>
              </a:rPr>
              <a:t>In </a:t>
            </a:r>
            <a:r>
              <a:rPr lang="en-US" sz="2205" dirty="0">
                <a:solidFill>
                  <a:srgbClr val="002060"/>
                </a:solidFill>
                <a:latin typeface="Calibri" panose="020F0502020204030204"/>
                <a:cs typeface="+mn-cs"/>
              </a:rPr>
              <a:t>CAMBODIA</a:t>
            </a:r>
            <a:r>
              <a:rPr lang="en-US" sz="2205" b="0" dirty="0">
                <a:solidFill>
                  <a:srgbClr val="002060"/>
                </a:solidFill>
                <a:latin typeface="Calibri" panose="020F0502020204030204"/>
                <a:cs typeface="+mn-cs"/>
              </a:rPr>
              <a:t>, </a:t>
            </a:r>
          </a:p>
          <a:p>
            <a:pPr defTabSz="1008126" rtl="0" fontAlgn="auto">
              <a:lnSpc>
                <a:spcPct val="90000"/>
              </a:lnSpc>
              <a:spcBef>
                <a:spcPts val="0"/>
              </a:spcBef>
              <a:spcAft>
                <a:spcPts val="662"/>
              </a:spcAft>
            </a:pPr>
            <a:r>
              <a:rPr lang="en-US" sz="2205" b="0" dirty="0">
                <a:solidFill>
                  <a:srgbClr val="002060"/>
                </a:solidFill>
                <a:latin typeface="Calibri" panose="020F0502020204030204"/>
                <a:cs typeface="+mn-cs"/>
              </a:rPr>
              <a:t>WASH is regulated, </a:t>
            </a:r>
            <a:r>
              <a:rPr lang="en-US" sz="2205" dirty="0">
                <a:solidFill>
                  <a:srgbClr val="FF0000"/>
                </a:solidFill>
                <a:latin typeface="Calibri" panose="020F0502020204030204"/>
                <a:cs typeface="+mn-cs"/>
              </a:rPr>
              <a:t>monitored and incentivized</a:t>
            </a:r>
            <a:r>
              <a:rPr lang="en-US" sz="2205" b="0" dirty="0">
                <a:solidFill>
                  <a:srgbClr val="002060"/>
                </a:solidFill>
                <a:latin typeface="Calibri" panose="020F0502020204030204"/>
                <a:cs typeface="+mn-cs"/>
              </a:rPr>
              <a:t> through the National Health </a:t>
            </a:r>
            <a:r>
              <a:rPr lang="en-US" sz="2205" dirty="0">
                <a:solidFill>
                  <a:srgbClr val="002060"/>
                </a:solidFill>
                <a:latin typeface="Calibri" panose="020F0502020204030204"/>
                <a:cs typeface="+mn-cs"/>
              </a:rPr>
              <a:t>Equity and Quality </a:t>
            </a:r>
            <a:r>
              <a:rPr lang="en-US" sz="2205" b="0" dirty="0">
                <a:solidFill>
                  <a:srgbClr val="002060"/>
                </a:solidFill>
                <a:latin typeface="Calibri" panose="020F0502020204030204"/>
                <a:cs typeface="+mn-cs"/>
              </a:rPr>
              <a:t>Programme.</a:t>
            </a:r>
          </a:p>
        </p:txBody>
      </p:sp>
    </p:spTree>
    <p:extLst>
      <p:ext uri="{BB962C8B-B14F-4D97-AF65-F5344CB8AC3E}">
        <p14:creationId xmlns:p14="http://schemas.microsoft.com/office/powerpoint/2010/main" val="322742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6">
            <a:extLst>
              <a:ext uri="{FF2B5EF4-FFF2-40B4-BE49-F238E27FC236}">
                <a16:creationId xmlns:a16="http://schemas.microsoft.com/office/drawing/2014/main" id="{F7935ABE-3A85-417D-BE57-5E12EDB84EE9}"/>
              </a:ext>
            </a:extLst>
          </p:cNvPr>
          <p:cNvSpPr txBox="1">
            <a:spLocks/>
          </p:cNvSpPr>
          <p:nvPr/>
        </p:nvSpPr>
        <p:spPr>
          <a:xfrm>
            <a:off x="5558414" y="4041297"/>
            <a:ext cx="4316658"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08126">
              <a:spcBef>
                <a:spcPts val="2205"/>
              </a:spcBef>
              <a:buNone/>
            </a:pPr>
            <a:endParaRPr lang="en-US" sz="2058" b="0" dirty="0">
              <a:solidFill>
                <a:srgbClr val="44546A">
                  <a:lumMod val="75000"/>
                </a:srgbClr>
              </a:solidFill>
              <a:latin typeface="Calibri" panose="020F0502020204030204"/>
            </a:endParaRPr>
          </a:p>
        </p:txBody>
      </p:sp>
      <p:sp>
        <p:nvSpPr>
          <p:cNvPr id="16" name="Text Placeholder 6">
            <a:extLst>
              <a:ext uri="{FF2B5EF4-FFF2-40B4-BE49-F238E27FC236}">
                <a16:creationId xmlns:a16="http://schemas.microsoft.com/office/drawing/2014/main" id="{ECE267DB-07DC-42E0-97A9-3227B0DDED25}"/>
              </a:ext>
            </a:extLst>
          </p:cNvPr>
          <p:cNvSpPr txBox="1">
            <a:spLocks/>
          </p:cNvSpPr>
          <p:nvPr/>
        </p:nvSpPr>
        <p:spPr>
          <a:xfrm>
            <a:off x="299015" y="5456494"/>
            <a:ext cx="4829127" cy="673297"/>
          </a:xfrm>
          <a:prstGeom prst="rect">
            <a:avLst/>
          </a:prstGeom>
        </p:spPr>
        <p:txBody>
          <a:bodyPr>
            <a:noAutofit/>
          </a:bodyPr>
          <a:lstStyle>
            <a:lvl1pPr marL="282575" indent="-282575" algn="l" rtl="0" eaLnBrk="0" fontAlgn="base" hangingPunct="0">
              <a:spcBef>
                <a:spcPts val="2000"/>
              </a:spcBef>
              <a:spcAft>
                <a:spcPct val="0"/>
              </a:spcAft>
              <a:buFont typeface="Wingdings 2" pitchFamily="18" charset="2"/>
              <a:buChar char=""/>
              <a:defRPr sz="2200" kern="1200">
                <a:solidFill>
                  <a:schemeClr val="tx2">
                    <a:lumMod val="75000"/>
                  </a:schemeClr>
                </a:solidFill>
                <a:latin typeface="AmsiProCond-Bold"/>
                <a:ea typeface="ＭＳ Ｐゴシック" pitchFamily="-110" charset="-128"/>
                <a:cs typeface="ＭＳ Ｐゴシック" pitchFamily="-110" charset="-128"/>
              </a:defRPr>
            </a:lvl1pPr>
            <a:lvl2pPr marL="577850" indent="-2952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2pPr>
            <a:lvl3pPr marL="860425" indent="-282575" algn="l" rtl="0" eaLnBrk="0" fontAlgn="base" hangingPunct="0">
              <a:spcBef>
                <a:spcPts val="600"/>
              </a:spcBef>
              <a:spcAft>
                <a:spcPct val="0"/>
              </a:spcAft>
              <a:buFont typeface="Wingdings 2" pitchFamily="18" charset="2"/>
              <a:buChar char=""/>
              <a:defRPr sz="2400" kern="1200">
                <a:solidFill>
                  <a:schemeClr val="tx2">
                    <a:lumMod val="75000"/>
                  </a:schemeClr>
                </a:solidFill>
                <a:latin typeface="AmsiProCond-Bold"/>
                <a:ea typeface="ＭＳ Ｐゴシック" pitchFamily="-110" charset="-128"/>
                <a:cs typeface="+mn-cs"/>
              </a:defRPr>
            </a:lvl3pPr>
            <a:lvl4pPr marL="1143000"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4pPr>
            <a:lvl5pPr marL="1425575" indent="-282575" algn="l" rtl="0" eaLnBrk="0" fontAlgn="base" hangingPunct="0">
              <a:spcBef>
                <a:spcPts val="600"/>
              </a:spcBef>
              <a:spcAft>
                <a:spcPct val="0"/>
              </a:spcAft>
              <a:buFont typeface="Wingdings 2" pitchFamily="18" charset="2"/>
              <a:buChar char=""/>
              <a:defRPr sz="2000" kern="1200">
                <a:solidFill>
                  <a:schemeClr val="tx2">
                    <a:lumMod val="75000"/>
                  </a:schemeClr>
                </a:solidFill>
                <a:latin typeface="AmsiProCond-Bold"/>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08126">
              <a:spcBef>
                <a:spcPts val="0"/>
              </a:spcBef>
              <a:buNone/>
            </a:pPr>
            <a:r>
              <a:rPr lang="en-US" sz="2205" b="0" dirty="0">
                <a:solidFill>
                  <a:srgbClr val="002060"/>
                </a:solidFill>
                <a:latin typeface="Calibri" panose="020F0502020204030204"/>
              </a:rPr>
              <a:t>In </a:t>
            </a:r>
            <a:r>
              <a:rPr lang="en-US" sz="2205" dirty="0">
                <a:solidFill>
                  <a:srgbClr val="002060"/>
                </a:solidFill>
                <a:latin typeface="Calibri" panose="020F0502020204030204"/>
              </a:rPr>
              <a:t>BHUTAN</a:t>
            </a:r>
            <a:r>
              <a:rPr lang="en-US" sz="2205" b="0" dirty="0">
                <a:solidFill>
                  <a:srgbClr val="002060"/>
                </a:solidFill>
                <a:latin typeface="Calibri" panose="020F0502020204030204"/>
              </a:rPr>
              <a:t>, </a:t>
            </a:r>
          </a:p>
          <a:p>
            <a:pPr marL="0" indent="0" defTabSz="1008126">
              <a:spcBef>
                <a:spcPts val="0"/>
              </a:spcBef>
              <a:buNone/>
            </a:pPr>
            <a:r>
              <a:rPr lang="en-US" sz="2205" b="0" dirty="0">
                <a:solidFill>
                  <a:srgbClr val="002060"/>
                </a:solidFill>
                <a:latin typeface="Calibri" panose="020F0502020204030204"/>
              </a:rPr>
              <a:t>an </a:t>
            </a:r>
            <a:r>
              <a:rPr lang="en-US" sz="2205" dirty="0">
                <a:solidFill>
                  <a:srgbClr val="E72D19"/>
                </a:solidFill>
                <a:latin typeface="Calibri" panose="020F0502020204030204"/>
                <a:cs typeface="+mn-cs"/>
              </a:rPr>
              <a:t>innovative local technology </a:t>
            </a:r>
            <a:r>
              <a:rPr lang="en-US" sz="2205" b="0" dirty="0">
                <a:solidFill>
                  <a:srgbClr val="44546A"/>
                </a:solidFill>
                <a:latin typeface="Calibri" panose="020F0502020204030204"/>
              </a:rPr>
              <a:t> </a:t>
            </a:r>
            <a:r>
              <a:rPr lang="en-US" sz="2205" b="0" dirty="0">
                <a:solidFill>
                  <a:srgbClr val="002060"/>
                </a:solidFill>
                <a:latin typeface="Calibri" panose="020F0502020204030204"/>
              </a:rPr>
              <a:t>(handwashing + drinking-water treatment) rolled out in major hospitals to prevent infections, including COVID-19.</a:t>
            </a:r>
            <a:endParaRPr lang="en-GB" sz="3087" b="0" dirty="0">
              <a:solidFill>
                <a:srgbClr val="002060"/>
              </a:solidFill>
              <a:latin typeface="Calibri" panose="020F0502020204030204"/>
            </a:endParaRPr>
          </a:p>
        </p:txBody>
      </p:sp>
      <p:pic>
        <p:nvPicPr>
          <p:cNvPr id="8" name="Picture 7">
            <a:extLst>
              <a:ext uri="{FF2B5EF4-FFF2-40B4-BE49-F238E27FC236}">
                <a16:creationId xmlns:a16="http://schemas.microsoft.com/office/drawing/2014/main" id="{45E72007-D93F-41B4-AF73-E821F020CC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90" t="18116"/>
          <a:stretch/>
        </p:blipFill>
        <p:spPr>
          <a:xfrm>
            <a:off x="5247002" y="149252"/>
            <a:ext cx="5040842" cy="3217691"/>
          </a:xfrm>
          <a:prstGeom prst="rect">
            <a:avLst/>
          </a:prstGeom>
          <a:ln>
            <a:noFill/>
          </a:ln>
          <a:effectLst>
            <a:softEdge rad="112500"/>
          </a:effectLst>
        </p:spPr>
      </p:pic>
      <p:pic>
        <p:nvPicPr>
          <p:cNvPr id="1026" name="Picture 2" descr="Colombia withdraws first lady's name from science award, citing  'involuntary mistake'">
            <a:extLst>
              <a:ext uri="{FF2B5EF4-FFF2-40B4-BE49-F238E27FC236}">
                <a16:creationId xmlns:a16="http://schemas.microsoft.com/office/drawing/2014/main" id="{115E6CD3-D6E5-4682-AF1E-BC6F1F40E95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225" r="34118"/>
          <a:stretch/>
        </p:blipFill>
        <p:spPr bwMode="auto">
          <a:xfrm>
            <a:off x="7503475" y="4550311"/>
            <a:ext cx="2784369" cy="29838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9DEAF0FD-CF86-4A3C-87FB-4142D661123C}"/>
              </a:ext>
            </a:extLst>
          </p:cNvPr>
          <p:cNvSpPr/>
          <p:nvPr/>
        </p:nvSpPr>
        <p:spPr>
          <a:xfrm>
            <a:off x="5346700" y="3201604"/>
            <a:ext cx="5040842" cy="1788951"/>
          </a:xfrm>
          <a:prstGeom prst="rect">
            <a:avLst/>
          </a:prstGeom>
        </p:spPr>
        <p:txBody>
          <a:bodyPr>
            <a:spAutoFit/>
          </a:bodyPr>
          <a:lstStyle/>
          <a:p>
            <a:pPr defTabSz="1008126" rtl="0" fontAlgn="auto">
              <a:spcBef>
                <a:spcPts val="0"/>
              </a:spcBef>
              <a:spcAft>
                <a:spcPts val="0"/>
              </a:spcAft>
            </a:pPr>
            <a:endParaRPr lang="en-US" sz="2205" b="0" dirty="0">
              <a:solidFill>
                <a:srgbClr val="44546A"/>
              </a:solidFill>
              <a:latin typeface="Calibri" panose="020F0502020204030204"/>
              <a:cs typeface="+mn-cs"/>
            </a:endParaRPr>
          </a:p>
          <a:p>
            <a:pPr defTabSz="1008126" rtl="0" fontAlgn="auto">
              <a:spcBef>
                <a:spcPts val="0"/>
              </a:spcBef>
              <a:spcAft>
                <a:spcPts val="0"/>
              </a:spcAft>
            </a:pPr>
            <a:r>
              <a:rPr lang="en-US" sz="2205" b="0" dirty="0">
                <a:solidFill>
                  <a:srgbClr val="002060"/>
                </a:solidFill>
                <a:latin typeface="Calibri" panose="020F0502020204030204"/>
                <a:cs typeface="+mn-cs"/>
              </a:rPr>
              <a:t>In </a:t>
            </a:r>
            <a:r>
              <a:rPr lang="en-US" sz="2205" dirty="0">
                <a:solidFill>
                  <a:srgbClr val="002060"/>
                </a:solidFill>
                <a:latin typeface="Calibri" panose="020F0502020204030204"/>
                <a:cs typeface="+mn-cs"/>
              </a:rPr>
              <a:t>COLUMBIA</a:t>
            </a:r>
            <a:r>
              <a:rPr lang="en-US" sz="2205" b="0" dirty="0">
                <a:solidFill>
                  <a:srgbClr val="002060"/>
                </a:solidFill>
                <a:latin typeface="Calibri" panose="020F0502020204030204"/>
                <a:cs typeface="+mn-cs"/>
              </a:rPr>
              <a:t>, </a:t>
            </a:r>
          </a:p>
          <a:p>
            <a:pPr defTabSz="1008126" rtl="0" fontAlgn="auto">
              <a:spcBef>
                <a:spcPts val="0"/>
              </a:spcBef>
              <a:spcAft>
                <a:spcPts val="0"/>
              </a:spcAft>
            </a:pPr>
            <a:r>
              <a:rPr lang="en-US" sz="2205" b="0" dirty="0">
                <a:solidFill>
                  <a:srgbClr val="002060"/>
                </a:solidFill>
                <a:latin typeface="Calibri" panose="020F0502020204030204"/>
                <a:cs typeface="+mn-cs"/>
              </a:rPr>
              <a:t>the First Lady, has started a regional coalition of </a:t>
            </a:r>
            <a:r>
              <a:rPr lang="en-US" sz="2205" dirty="0">
                <a:solidFill>
                  <a:srgbClr val="E72D19"/>
                </a:solidFill>
                <a:latin typeface="Calibri" panose="020F0502020204030204"/>
                <a:cs typeface="+mn-cs"/>
              </a:rPr>
              <a:t>political advocates </a:t>
            </a:r>
            <a:r>
              <a:rPr lang="en-US" sz="2205" b="0" dirty="0">
                <a:solidFill>
                  <a:srgbClr val="002060"/>
                </a:solidFill>
                <a:latin typeface="Calibri" panose="020F0502020204030204"/>
                <a:cs typeface="+mn-cs"/>
              </a:rPr>
              <a:t>and spokespersons.</a:t>
            </a:r>
            <a:endParaRPr lang="en-GB" sz="3087" b="0" dirty="0">
              <a:solidFill>
                <a:srgbClr val="002060"/>
              </a:solidFill>
              <a:latin typeface="Calibri" panose="020F0502020204030204"/>
              <a:cs typeface="+mn-cs"/>
            </a:endParaRPr>
          </a:p>
        </p:txBody>
      </p:sp>
      <p:sp>
        <p:nvSpPr>
          <p:cNvPr id="12" name="Rectangle 11">
            <a:extLst>
              <a:ext uri="{FF2B5EF4-FFF2-40B4-BE49-F238E27FC236}">
                <a16:creationId xmlns:a16="http://schemas.microsoft.com/office/drawing/2014/main" id="{51A42027-CDD5-4373-A9FC-43D27EEEA1B8}"/>
              </a:ext>
            </a:extLst>
          </p:cNvPr>
          <p:cNvSpPr/>
          <p:nvPr/>
        </p:nvSpPr>
        <p:spPr>
          <a:xfrm>
            <a:off x="87300" y="655141"/>
            <a:ext cx="5040842" cy="1449628"/>
          </a:xfrm>
          <a:prstGeom prst="rect">
            <a:avLst/>
          </a:prstGeom>
        </p:spPr>
        <p:txBody>
          <a:bodyPr>
            <a:spAutoFit/>
          </a:bodyPr>
          <a:lstStyle/>
          <a:p>
            <a:pPr algn="r" defTabSz="1008126" rtl="0" fontAlgn="auto">
              <a:spcBef>
                <a:spcPts val="0"/>
              </a:spcBef>
              <a:spcAft>
                <a:spcPts val="0"/>
              </a:spcAft>
            </a:pPr>
            <a:r>
              <a:rPr lang="en-US" sz="2205" b="0" dirty="0">
                <a:solidFill>
                  <a:srgbClr val="002060"/>
                </a:solidFill>
                <a:latin typeface="Calibri" panose="020F0502020204030204"/>
                <a:cs typeface="+mn-cs"/>
              </a:rPr>
              <a:t>In The </a:t>
            </a:r>
            <a:r>
              <a:rPr lang="en-US" sz="2205" dirty="0">
                <a:solidFill>
                  <a:srgbClr val="002060"/>
                </a:solidFill>
                <a:latin typeface="Calibri" panose="020F0502020204030204"/>
                <a:cs typeface="+mn-cs"/>
              </a:rPr>
              <a:t>PHILIPPINES</a:t>
            </a:r>
            <a:r>
              <a:rPr lang="en-US" sz="2205" b="0" dirty="0">
                <a:solidFill>
                  <a:srgbClr val="002060"/>
                </a:solidFill>
                <a:latin typeface="Calibri" panose="020F0502020204030204"/>
                <a:cs typeface="+mn-cs"/>
              </a:rPr>
              <a:t>, </a:t>
            </a:r>
          </a:p>
          <a:p>
            <a:pPr algn="r" defTabSz="1008126" rtl="0" fontAlgn="auto">
              <a:spcBef>
                <a:spcPts val="0"/>
              </a:spcBef>
              <a:spcAft>
                <a:spcPts val="0"/>
              </a:spcAft>
            </a:pPr>
            <a:r>
              <a:rPr lang="en-US" sz="2205" b="0" dirty="0">
                <a:solidFill>
                  <a:srgbClr val="002060"/>
                </a:solidFill>
                <a:latin typeface="Calibri" panose="020F0502020204030204"/>
                <a:cs typeface="+mn-cs"/>
              </a:rPr>
              <a:t>the green healthcare facilities initiative and WASH FIT are facilitating national efforts for </a:t>
            </a:r>
            <a:r>
              <a:rPr lang="en-US" sz="2205" dirty="0">
                <a:solidFill>
                  <a:srgbClr val="E72D19"/>
                </a:solidFill>
                <a:latin typeface="Calibri" panose="020F0502020204030204"/>
                <a:cs typeface="+mn-cs"/>
              </a:rPr>
              <a:t>climate-resilient </a:t>
            </a:r>
            <a:r>
              <a:rPr lang="en-US" sz="2205" b="0" dirty="0">
                <a:solidFill>
                  <a:srgbClr val="002060"/>
                </a:solidFill>
                <a:latin typeface="Calibri" panose="020F0502020204030204"/>
                <a:cs typeface="+mn-cs"/>
              </a:rPr>
              <a:t>WASH</a:t>
            </a:r>
            <a:r>
              <a:rPr lang="en-US" sz="2205" b="0" dirty="0">
                <a:solidFill>
                  <a:srgbClr val="44546A"/>
                </a:solidFill>
                <a:latin typeface="Calibri" panose="020F0502020204030204"/>
                <a:cs typeface="+mn-cs"/>
              </a:rPr>
              <a:t>.</a:t>
            </a:r>
          </a:p>
        </p:txBody>
      </p:sp>
      <p:pic>
        <p:nvPicPr>
          <p:cNvPr id="14" name="Picture 13">
            <a:extLst>
              <a:ext uri="{FF2B5EF4-FFF2-40B4-BE49-F238E27FC236}">
                <a16:creationId xmlns:a16="http://schemas.microsoft.com/office/drawing/2014/main" id="{A48B881D-69A3-4884-8BB1-AD241FCD2D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9038" y="2759201"/>
            <a:ext cx="3817366" cy="2863025"/>
          </a:xfrm>
          <a:prstGeom prst="rect">
            <a:avLst/>
          </a:prstGeom>
          <a:ln>
            <a:noFill/>
          </a:ln>
          <a:effectLst>
            <a:softEdge rad="112500"/>
          </a:effectLst>
        </p:spPr>
      </p:pic>
    </p:spTree>
    <p:extLst>
      <p:ext uri="{BB962C8B-B14F-4D97-AF65-F5344CB8AC3E}">
        <p14:creationId xmlns:p14="http://schemas.microsoft.com/office/powerpoint/2010/main" val="1357624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12E1E96-5891-7843-B4BD-9FB4AE90E946}"/>
              </a:ext>
            </a:extLst>
          </p:cNvPr>
          <p:cNvSpPr txBox="1">
            <a:spLocks noGrp="1"/>
          </p:cNvSpPr>
          <p:nvPr>
            <p:ph type="title"/>
          </p:nvPr>
        </p:nvSpPr>
        <p:spPr bwMode="auto">
          <a:xfrm>
            <a:off x="398023" y="256619"/>
            <a:ext cx="5908409" cy="79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00711" tIns="50355" rIns="100711" bIns="50355" rtlCol="0" anchor="ctr">
            <a:noAutofit/>
          </a:bodyPr>
          <a:lstStyle>
            <a:lvl1pPr>
              <a:lnSpc>
                <a:spcPct val="90000"/>
              </a:lnSpc>
              <a:spcBef>
                <a:spcPts val="750"/>
              </a:spcBef>
              <a:buFont typeface="Arial" charset="0"/>
              <a:buChar char="•"/>
              <a:defRPr sz="2100">
                <a:solidFill>
                  <a:schemeClr val="tx1"/>
                </a:solidFill>
                <a:latin typeface="Calibri" pitchFamily="34" charset="0"/>
              </a:defRPr>
            </a:lvl1pPr>
            <a:lvl2pPr marL="742950" indent="-285750">
              <a:lnSpc>
                <a:spcPct val="90000"/>
              </a:lnSpc>
              <a:spcBef>
                <a:spcPts val="375"/>
              </a:spcBef>
              <a:buFont typeface="Arial" charset="0"/>
              <a:buChar char="•"/>
              <a:defRPr>
                <a:solidFill>
                  <a:schemeClr val="tx1"/>
                </a:solidFill>
                <a:latin typeface="Calibri" pitchFamily="34" charset="0"/>
              </a:defRPr>
            </a:lvl2pPr>
            <a:lvl3pPr marL="1143000" indent="-228600">
              <a:lnSpc>
                <a:spcPct val="90000"/>
              </a:lnSpc>
              <a:spcBef>
                <a:spcPts val="375"/>
              </a:spcBef>
              <a:buFont typeface="Arial" charset="0"/>
              <a:buChar char="•"/>
              <a:defRPr sz="1500">
                <a:solidFill>
                  <a:schemeClr val="tx1"/>
                </a:solidFill>
                <a:latin typeface="Calibri" pitchFamily="34" charset="0"/>
              </a:defRPr>
            </a:lvl3pPr>
            <a:lvl4pPr marL="1600200" indent="-228600">
              <a:lnSpc>
                <a:spcPct val="90000"/>
              </a:lnSpc>
              <a:spcBef>
                <a:spcPts val="375"/>
              </a:spcBef>
              <a:buFont typeface="Arial" charset="0"/>
              <a:buChar char="•"/>
              <a:defRPr sz="1300">
                <a:solidFill>
                  <a:schemeClr val="tx1"/>
                </a:solidFill>
                <a:latin typeface="Calibri" pitchFamily="34" charset="0"/>
              </a:defRPr>
            </a:lvl4pPr>
            <a:lvl5pPr marL="2057400" indent="-228600">
              <a:lnSpc>
                <a:spcPct val="90000"/>
              </a:lnSpc>
              <a:spcBef>
                <a:spcPts val="375"/>
              </a:spcBef>
              <a:buFont typeface="Arial"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US" altLang="en-US" sz="3100" dirty="0">
                <a:solidFill>
                  <a:srgbClr val="009CDE"/>
                </a:solidFill>
                <a:latin typeface="+mj-lt"/>
                <a:cs typeface="Arial" charset="0"/>
              </a:rPr>
              <a:t>C</a:t>
            </a:r>
            <a:r>
              <a:rPr lang="en-GB" altLang="en-US" sz="3100" dirty="0">
                <a:solidFill>
                  <a:srgbClr val="009CDE"/>
                </a:solidFill>
                <a:latin typeface="+mj-lt"/>
                <a:cs typeface="Arial" charset="0"/>
              </a:rPr>
              <a:t>OVID-19</a:t>
            </a:r>
            <a:endParaRPr lang="en-US" altLang="en-US" sz="3100" dirty="0">
              <a:solidFill>
                <a:srgbClr val="009CDE"/>
              </a:solidFill>
              <a:latin typeface="+mj-lt"/>
              <a:cs typeface="Arial" charset="0"/>
            </a:endParaRPr>
          </a:p>
        </p:txBody>
      </p:sp>
      <p:sp>
        <p:nvSpPr>
          <p:cNvPr id="5" name="Content Placeholder 2">
            <a:extLst>
              <a:ext uri="{FF2B5EF4-FFF2-40B4-BE49-F238E27FC236}">
                <a16:creationId xmlns:a16="http://schemas.microsoft.com/office/drawing/2014/main" id="{55C70DFB-1E36-498F-A4DE-7ECCD35FF324}"/>
              </a:ext>
            </a:extLst>
          </p:cNvPr>
          <p:cNvSpPr>
            <a:spLocks noGrp="1"/>
          </p:cNvSpPr>
          <p:nvPr>
            <p:ph idx="1"/>
          </p:nvPr>
        </p:nvSpPr>
        <p:spPr>
          <a:xfrm>
            <a:off x="205301" y="1203120"/>
            <a:ext cx="7706886" cy="4404464"/>
          </a:xfrm>
        </p:spPr>
        <p:txBody>
          <a:bodyPr/>
          <a:lstStyle/>
          <a:p>
            <a:pPr marL="342900" marR="0" lvl="0" indent="-342900">
              <a:lnSpc>
                <a:spcPct val="100000"/>
              </a:lnSpc>
              <a:spcBef>
                <a:spcPts val="600"/>
              </a:spcBef>
              <a:spcAft>
                <a:spcPts val="600"/>
              </a:spcAft>
              <a:buFont typeface="Symbol" panose="05050102010706020507" pitchFamily="18" charset="2"/>
              <a:buChar char=""/>
            </a:pPr>
            <a:r>
              <a:rPr lang="en-GB" sz="2400" dirty="0">
                <a:solidFill>
                  <a:schemeClr val="accent2"/>
                </a:solidFill>
                <a:ea typeface="SimSun" panose="02010600030101010101" pitchFamily="2" charset="-122"/>
                <a:cs typeface="Arial" panose="020B0604020202020204" pitchFamily="34" charset="0"/>
              </a:rPr>
              <a:t>Frequent and proper </a:t>
            </a:r>
            <a:r>
              <a:rPr lang="en-GB" sz="2400" b="1" dirty="0">
                <a:solidFill>
                  <a:schemeClr val="accent2"/>
                </a:solidFill>
                <a:ea typeface="SimSun" panose="02010600030101010101" pitchFamily="2" charset="-122"/>
                <a:cs typeface="Arial" panose="020B0604020202020204" pitchFamily="34" charset="0"/>
              </a:rPr>
              <a:t>hand hygiene </a:t>
            </a:r>
            <a:r>
              <a:rPr lang="en-GB" sz="2400" dirty="0">
                <a:solidFill>
                  <a:schemeClr val="accent2"/>
                </a:solidFill>
                <a:ea typeface="SimSun" panose="02010600030101010101" pitchFamily="2" charset="-122"/>
                <a:cs typeface="Arial" panose="020B0604020202020204" pitchFamily="34" charset="0"/>
              </a:rPr>
              <a:t>one of the most important prevention measures.</a:t>
            </a:r>
          </a:p>
          <a:p>
            <a:pPr marL="342900" marR="0" lvl="0" indent="-342900">
              <a:lnSpc>
                <a:spcPct val="100000"/>
              </a:lnSpc>
              <a:spcBef>
                <a:spcPts val="600"/>
              </a:spcBef>
              <a:spcAft>
                <a:spcPts val="600"/>
              </a:spcAft>
              <a:buFont typeface="Symbol" panose="05050102010706020507" pitchFamily="18" charset="2"/>
              <a:buChar char=""/>
            </a:pPr>
            <a:r>
              <a:rPr lang="en-GB" sz="2400" b="1" dirty="0">
                <a:solidFill>
                  <a:schemeClr val="accent2"/>
                </a:solidFill>
                <a:ea typeface="SimSun" panose="02010600030101010101" pitchFamily="2" charset="-122"/>
                <a:cs typeface="Arial" panose="020B0604020202020204" pitchFamily="34" charset="0"/>
              </a:rPr>
              <a:t>Existing</a:t>
            </a:r>
            <a:r>
              <a:rPr lang="en-GB" sz="2400" dirty="0">
                <a:solidFill>
                  <a:schemeClr val="accent2"/>
                </a:solidFill>
                <a:ea typeface="SimSun" panose="02010600030101010101" pitchFamily="2" charset="-122"/>
                <a:cs typeface="Arial" panose="020B0604020202020204" pitchFamily="34" charset="0"/>
              </a:rPr>
              <a:t> </a:t>
            </a:r>
            <a:r>
              <a:rPr lang="en-GB" sz="2400" b="1" dirty="0">
                <a:solidFill>
                  <a:schemeClr val="accent2"/>
                </a:solidFill>
                <a:ea typeface="SimSun" panose="02010600030101010101" pitchFamily="2" charset="-122"/>
                <a:cs typeface="Arial" panose="020B0604020202020204" pitchFamily="34" charset="0"/>
              </a:rPr>
              <a:t>WHO guidance </a:t>
            </a:r>
            <a:r>
              <a:rPr lang="en-GB" sz="2400" dirty="0">
                <a:solidFill>
                  <a:schemeClr val="accent2"/>
                </a:solidFill>
                <a:ea typeface="SimSun" panose="02010600030101010101" pitchFamily="2" charset="-122"/>
                <a:cs typeface="Arial" panose="020B0604020202020204" pitchFamily="34" charset="0"/>
              </a:rPr>
              <a:t>on the safe management of drinking-water, sanitation, hand hygiene and health care waste services </a:t>
            </a:r>
            <a:r>
              <a:rPr lang="en-GB" sz="2400" b="1" dirty="0">
                <a:solidFill>
                  <a:schemeClr val="accent2"/>
                </a:solidFill>
                <a:ea typeface="SimSun" panose="02010600030101010101" pitchFamily="2" charset="-122"/>
                <a:cs typeface="Arial" panose="020B0604020202020204" pitchFamily="34" charset="0"/>
              </a:rPr>
              <a:t>applies to COVID-19</a:t>
            </a:r>
            <a:r>
              <a:rPr lang="en-GB" sz="2400" dirty="0">
                <a:solidFill>
                  <a:schemeClr val="accent2"/>
                </a:solidFill>
                <a:ea typeface="SimSun" panose="02010600030101010101" pitchFamily="2" charset="-122"/>
                <a:cs typeface="Arial" panose="020B0604020202020204" pitchFamily="34" charset="0"/>
              </a:rPr>
              <a:t>. </a:t>
            </a:r>
          </a:p>
          <a:p>
            <a:pPr marL="342900" marR="0" lvl="0" indent="-342900">
              <a:lnSpc>
                <a:spcPct val="100000"/>
              </a:lnSpc>
              <a:spcBef>
                <a:spcPts val="600"/>
              </a:spcBef>
              <a:spcAft>
                <a:spcPts val="600"/>
              </a:spcAft>
              <a:buFont typeface="Symbol" panose="05050102010706020507" pitchFamily="18" charset="2"/>
              <a:buChar char=""/>
            </a:pPr>
            <a:r>
              <a:rPr lang="en-US" sz="2400" dirty="0">
                <a:solidFill>
                  <a:schemeClr val="accent2"/>
                </a:solidFill>
                <a:ea typeface="SimSun" panose="02010600030101010101" pitchFamily="2" charset="-122"/>
                <a:cs typeface="Arial" panose="020B0604020202020204" pitchFamily="34" charset="0"/>
              </a:rPr>
              <a:t>Many </a:t>
            </a:r>
            <a:r>
              <a:rPr lang="en-US" sz="2400" b="1" dirty="0">
                <a:solidFill>
                  <a:schemeClr val="accent2"/>
                </a:solidFill>
                <a:ea typeface="SimSun" panose="02010600030101010101" pitchFamily="2" charset="-122"/>
                <a:cs typeface="Arial" panose="020B0604020202020204" pitchFamily="34" charset="0"/>
              </a:rPr>
              <a:t>other infectious diseases can be prevented </a:t>
            </a:r>
            <a:r>
              <a:rPr lang="en-US" sz="2400" dirty="0">
                <a:solidFill>
                  <a:schemeClr val="accent2"/>
                </a:solidFill>
                <a:ea typeface="SimSun" panose="02010600030101010101" pitchFamily="2" charset="-122"/>
                <a:cs typeface="Arial" panose="020B0604020202020204" pitchFamily="34" charset="0"/>
              </a:rPr>
              <a:t>and health co-benefits realized by safely managing water and sanitation services, and by applying good hygiene practices and waste management</a:t>
            </a:r>
          </a:p>
          <a:p>
            <a:pPr marL="342900" marR="0" lvl="0" indent="-342900">
              <a:lnSpc>
                <a:spcPct val="100000"/>
              </a:lnSpc>
              <a:spcBef>
                <a:spcPts val="600"/>
              </a:spcBef>
              <a:spcAft>
                <a:spcPts val="600"/>
              </a:spcAft>
              <a:buFont typeface="Symbol" panose="05050102010706020507" pitchFamily="18" charset="2"/>
              <a:buChar char=""/>
            </a:pPr>
            <a:r>
              <a:rPr lang="en-GB" sz="2400" dirty="0">
                <a:solidFill>
                  <a:schemeClr val="accent2"/>
                </a:solidFill>
                <a:ea typeface="SimSun" panose="02010600030101010101" pitchFamily="2" charset="-122"/>
                <a:cs typeface="Arial" panose="020B0604020202020204" pitchFamily="34" charset="0"/>
              </a:rPr>
              <a:t>WASH services in health care facilities should be prioritized and included in </a:t>
            </a:r>
            <a:r>
              <a:rPr lang="en-GB" sz="2400" b="1" dirty="0">
                <a:solidFill>
                  <a:schemeClr val="accent2"/>
                </a:solidFill>
                <a:ea typeface="SimSun" panose="02010600030101010101" pitchFamily="2" charset="-122"/>
                <a:cs typeface="Arial" panose="020B0604020202020204" pitchFamily="34" charset="0"/>
              </a:rPr>
              <a:t>all government COVID-19 response plans.</a:t>
            </a:r>
          </a:p>
          <a:p>
            <a:pPr marR="0" lvl="0">
              <a:lnSpc>
                <a:spcPct val="100000"/>
              </a:lnSpc>
              <a:spcBef>
                <a:spcPts val="600"/>
              </a:spcBef>
              <a:spcAft>
                <a:spcPts val="600"/>
              </a:spcAft>
            </a:pPr>
            <a:endParaRPr lang="en-GB" sz="2400" dirty="0">
              <a:solidFill>
                <a:schemeClr val="accent2"/>
              </a:solidFill>
              <a:ea typeface="SimSun" panose="02010600030101010101" pitchFamily="2" charset="-122"/>
              <a:cs typeface="Arial" panose="020B0604020202020204" pitchFamily="34" charset="0"/>
            </a:endParaRPr>
          </a:p>
          <a:p>
            <a:pPr marR="0" lvl="0">
              <a:lnSpc>
                <a:spcPct val="100000"/>
              </a:lnSpc>
              <a:spcBef>
                <a:spcPts val="600"/>
              </a:spcBef>
              <a:spcAft>
                <a:spcPts val="600"/>
              </a:spcAft>
            </a:pPr>
            <a:endParaRPr lang="en-US" sz="2205" dirty="0">
              <a:solidFill>
                <a:schemeClr val="accent2"/>
              </a:solidFill>
              <a:cs typeface="Calibri" panose="020F0502020204030204" pitchFamily="34" charset="0"/>
            </a:endParaRPr>
          </a:p>
          <a:p>
            <a:pPr marL="269390" indent="-269390">
              <a:lnSpc>
                <a:spcPct val="100000"/>
              </a:lnSpc>
              <a:spcAft>
                <a:spcPts val="0"/>
              </a:spcAft>
              <a:buFont typeface="Arial" panose="020B0604020202020204" pitchFamily="34" charset="0"/>
              <a:buChar char="•"/>
            </a:pPr>
            <a:endParaRPr lang="en-US" sz="1885" dirty="0">
              <a:solidFill>
                <a:schemeClr val="accent2"/>
              </a:solidFill>
            </a:endParaRPr>
          </a:p>
        </p:txBody>
      </p:sp>
      <p:pic>
        <p:nvPicPr>
          <p:cNvPr id="6" name="Picture 5">
            <a:extLst>
              <a:ext uri="{FF2B5EF4-FFF2-40B4-BE49-F238E27FC236}">
                <a16:creationId xmlns:a16="http://schemas.microsoft.com/office/drawing/2014/main" id="{A94F26E4-9813-4F46-A349-6382E845B73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41380" y="120716"/>
            <a:ext cx="2174278" cy="2868310"/>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46CA7698-E809-464D-A736-F95052DEC59D}"/>
              </a:ext>
            </a:extLst>
          </p:cNvPr>
          <p:cNvSpPr/>
          <p:nvPr/>
        </p:nvSpPr>
        <p:spPr>
          <a:xfrm>
            <a:off x="205301" y="6602750"/>
            <a:ext cx="10295377" cy="769441"/>
          </a:xfrm>
          <a:prstGeom prst="rect">
            <a:avLst/>
          </a:prstGeom>
        </p:spPr>
        <p:txBody>
          <a:bodyPr wrap="square">
            <a:spAutoFit/>
          </a:bodyPr>
          <a:lstStyle/>
          <a:p>
            <a:r>
              <a:rPr lang="en-US" sz="2200" dirty="0">
                <a:solidFill>
                  <a:srgbClr val="002060"/>
                </a:solidFill>
                <a:cs typeface="Calibri" panose="020F0502020204030204" pitchFamily="34" charset="0"/>
              </a:rPr>
              <a:t>Technical brief on WASH and COVID-19 </a:t>
            </a:r>
            <a:r>
              <a:rPr lang="en-US" sz="2200" dirty="0">
                <a:hlinkClick r:id="rId3"/>
              </a:rPr>
              <a:t>https://www.who.int/publications-detail/water-sanitation-hygiene-and-waste-management-for-covid-19</a:t>
            </a:r>
            <a:endParaRPr lang="en-US" sz="2200" dirty="0">
              <a:solidFill>
                <a:srgbClr val="002060"/>
              </a:solidFill>
              <a:cs typeface="Calibri" panose="020F0502020204030204" pitchFamily="34" charset="0"/>
            </a:endParaRPr>
          </a:p>
        </p:txBody>
      </p:sp>
      <p:pic>
        <p:nvPicPr>
          <p:cNvPr id="2" name="Picture 1">
            <a:hlinkClick r:id="rId4"/>
            <a:extLst>
              <a:ext uri="{FF2B5EF4-FFF2-40B4-BE49-F238E27FC236}">
                <a16:creationId xmlns:a16="http://schemas.microsoft.com/office/drawing/2014/main" id="{2E16F56D-D859-4C13-9456-3A57CA3B9834}"/>
              </a:ext>
            </a:extLst>
          </p:cNvPr>
          <p:cNvPicPr>
            <a:picLocks noChangeAspect="1"/>
          </p:cNvPicPr>
          <p:nvPr/>
        </p:nvPicPr>
        <p:blipFill>
          <a:blip r:embed="rId5"/>
          <a:stretch>
            <a:fillRect/>
          </a:stretch>
        </p:blipFill>
        <p:spPr>
          <a:xfrm>
            <a:off x="8241380" y="3141694"/>
            <a:ext cx="2138599" cy="30245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62751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5C7D3BC-5DE3-034B-8643-E785214C7218}"/>
              </a:ext>
            </a:extLst>
          </p:cNvPr>
          <p:cNvSpPr>
            <a:spLocks noGrp="1"/>
          </p:cNvSpPr>
          <p:nvPr>
            <p:ph type="sldNum" sz="quarter" idx="16"/>
          </p:nvPr>
        </p:nvSpPr>
        <p:spPr/>
        <p:txBody>
          <a:bodyPr/>
          <a:lstStyle/>
          <a:p>
            <a:pPr marL="0" marR="0" lvl="0" indent="0" algn="r" defTabSz="1008126"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82"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pPr marL="0" marR="0" lvl="0" indent="0" algn="r" defTabSz="1008126" rtl="0" eaLnBrk="1" fontAlgn="auto" latinLnBrk="0" hangingPunct="1">
                <a:lnSpc>
                  <a:spcPct val="100000"/>
                </a:lnSpc>
                <a:spcBef>
                  <a:spcPts val="0"/>
                </a:spcBef>
                <a:spcAft>
                  <a:spcPts val="0"/>
                </a:spcAft>
                <a:buClrTx/>
                <a:buSzTx/>
                <a:buFontTx/>
                <a:buNone/>
                <a:tabLst/>
                <a:defRPr/>
              </a:pPr>
              <a:t>27</a:t>
            </a:fld>
            <a:endParaRPr kumimoji="0" lang="en-GB" sz="882"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7" name="Title 1">
            <a:extLst>
              <a:ext uri="{FF2B5EF4-FFF2-40B4-BE49-F238E27FC236}">
                <a16:creationId xmlns:a16="http://schemas.microsoft.com/office/drawing/2014/main" id="{A12E1E96-5891-7843-B4BD-9FB4AE90E946}"/>
              </a:ext>
            </a:extLst>
          </p:cNvPr>
          <p:cNvSpPr txBox="1">
            <a:spLocks noGrp="1"/>
          </p:cNvSpPr>
          <p:nvPr>
            <p:ph type="title"/>
          </p:nvPr>
        </p:nvSpPr>
        <p:spPr bwMode="auto">
          <a:xfrm>
            <a:off x="702774" y="652459"/>
            <a:ext cx="5908409" cy="79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00711" tIns="50355" rIns="100711" bIns="50355" rtlCol="0" anchor="ctr">
            <a:noAutofit/>
          </a:bodyPr>
          <a:lstStyle>
            <a:lvl1pPr>
              <a:lnSpc>
                <a:spcPct val="90000"/>
              </a:lnSpc>
              <a:spcBef>
                <a:spcPts val="750"/>
              </a:spcBef>
              <a:buFont typeface="Arial" charset="0"/>
              <a:buChar char="•"/>
              <a:defRPr sz="2100">
                <a:solidFill>
                  <a:schemeClr val="tx1"/>
                </a:solidFill>
                <a:latin typeface="Calibri" pitchFamily="34" charset="0"/>
              </a:defRPr>
            </a:lvl1pPr>
            <a:lvl2pPr marL="742950" indent="-285750">
              <a:lnSpc>
                <a:spcPct val="90000"/>
              </a:lnSpc>
              <a:spcBef>
                <a:spcPts val="375"/>
              </a:spcBef>
              <a:buFont typeface="Arial" charset="0"/>
              <a:buChar char="•"/>
              <a:defRPr>
                <a:solidFill>
                  <a:schemeClr val="tx1"/>
                </a:solidFill>
                <a:latin typeface="Calibri" pitchFamily="34" charset="0"/>
              </a:defRPr>
            </a:lvl2pPr>
            <a:lvl3pPr marL="1143000" indent="-228600">
              <a:lnSpc>
                <a:spcPct val="90000"/>
              </a:lnSpc>
              <a:spcBef>
                <a:spcPts val="375"/>
              </a:spcBef>
              <a:buFont typeface="Arial" charset="0"/>
              <a:buChar char="•"/>
              <a:defRPr sz="1500">
                <a:solidFill>
                  <a:schemeClr val="tx1"/>
                </a:solidFill>
                <a:latin typeface="Calibri" pitchFamily="34" charset="0"/>
              </a:defRPr>
            </a:lvl3pPr>
            <a:lvl4pPr marL="1600200" indent="-228600">
              <a:lnSpc>
                <a:spcPct val="90000"/>
              </a:lnSpc>
              <a:spcBef>
                <a:spcPts val="375"/>
              </a:spcBef>
              <a:buFont typeface="Arial" charset="0"/>
              <a:buChar char="•"/>
              <a:defRPr sz="1300">
                <a:solidFill>
                  <a:schemeClr val="tx1"/>
                </a:solidFill>
                <a:latin typeface="Calibri" pitchFamily="34" charset="0"/>
              </a:defRPr>
            </a:lvl4pPr>
            <a:lvl5pPr marL="2057400" indent="-228600">
              <a:lnSpc>
                <a:spcPct val="90000"/>
              </a:lnSpc>
              <a:spcBef>
                <a:spcPts val="375"/>
              </a:spcBef>
              <a:buFont typeface="Arial"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US" altLang="en-US" sz="3100" dirty="0">
                <a:solidFill>
                  <a:srgbClr val="009CDE"/>
                </a:solidFill>
                <a:latin typeface="+mj-lt"/>
                <a:cs typeface="Arial" charset="0"/>
              </a:rPr>
              <a:t>C</a:t>
            </a:r>
            <a:r>
              <a:rPr lang="en-GB" altLang="en-US" sz="3100" dirty="0">
                <a:solidFill>
                  <a:srgbClr val="009CDE"/>
                </a:solidFill>
                <a:latin typeface="+mj-lt"/>
                <a:cs typeface="Arial" charset="0"/>
              </a:rPr>
              <a:t>OVID-19 &amp; WASH </a:t>
            </a:r>
            <a:endParaRPr lang="en-US" altLang="en-US" sz="3100" dirty="0">
              <a:solidFill>
                <a:srgbClr val="009CDE"/>
              </a:solidFill>
              <a:latin typeface="+mj-lt"/>
              <a:cs typeface="Arial" charset="0"/>
            </a:endParaRPr>
          </a:p>
        </p:txBody>
      </p:sp>
      <p:sp>
        <p:nvSpPr>
          <p:cNvPr id="5" name="Content Placeholder 2">
            <a:extLst>
              <a:ext uri="{FF2B5EF4-FFF2-40B4-BE49-F238E27FC236}">
                <a16:creationId xmlns:a16="http://schemas.microsoft.com/office/drawing/2014/main" id="{55C70DFB-1E36-498F-A4DE-7ECCD35FF324}"/>
              </a:ext>
            </a:extLst>
          </p:cNvPr>
          <p:cNvSpPr>
            <a:spLocks noGrp="1"/>
          </p:cNvSpPr>
          <p:nvPr>
            <p:ph idx="1"/>
          </p:nvPr>
        </p:nvSpPr>
        <p:spPr>
          <a:xfrm>
            <a:off x="398023" y="1681512"/>
            <a:ext cx="9323493" cy="4404464"/>
          </a:xfrm>
        </p:spPr>
        <p:txBody>
          <a:bodyPr/>
          <a:lstStyle/>
          <a:p>
            <a:pPr marL="269390" indent="-269390">
              <a:spcAft>
                <a:spcPts val="0"/>
              </a:spcAft>
              <a:buFont typeface="Arial" panose="020B0604020202020204" pitchFamily="34" charset="0"/>
              <a:buChar char="•"/>
            </a:pPr>
            <a:r>
              <a:rPr lang="en-US" sz="2000" dirty="0">
                <a:solidFill>
                  <a:srgbClr val="002060"/>
                </a:solidFill>
                <a:cs typeface="Calibri" panose="020F0502020204030204" pitchFamily="34" charset="0"/>
              </a:rPr>
              <a:t>Enveloped virus, surrounded by weak lipid membrane</a:t>
            </a:r>
          </a:p>
          <a:p>
            <a:pPr marL="269390" indent="-269390">
              <a:spcAft>
                <a:spcPts val="0"/>
              </a:spcAft>
              <a:buFont typeface="Arial" panose="020B0604020202020204" pitchFamily="34" charset="0"/>
              <a:buChar char="•"/>
            </a:pPr>
            <a:r>
              <a:rPr lang="en-US" sz="2000" b="1" dirty="0">
                <a:solidFill>
                  <a:srgbClr val="002060"/>
                </a:solidFill>
                <a:cs typeface="Calibri" panose="020F0502020204030204" pitchFamily="34" charset="0"/>
              </a:rPr>
              <a:t>WATER</a:t>
            </a:r>
            <a:r>
              <a:rPr lang="en-US" sz="2000" dirty="0">
                <a:solidFill>
                  <a:srgbClr val="002060"/>
                </a:solidFill>
                <a:cs typeface="Calibri" panose="020F0502020204030204" pitchFamily="34" charset="0"/>
              </a:rPr>
              <a:t>: No evidence that the COVID-19 virus is found in drinking-water</a:t>
            </a:r>
          </a:p>
          <a:p>
            <a:pPr marL="666690" lvl="1" indent="-269390">
              <a:spcAft>
                <a:spcPts val="0"/>
              </a:spcAft>
            </a:pPr>
            <a:r>
              <a:rPr lang="en-US" sz="2000" dirty="0">
                <a:solidFill>
                  <a:srgbClr val="002060"/>
                </a:solidFill>
                <a:cs typeface="Calibri" panose="020F0502020204030204" pitchFamily="34" charset="0"/>
              </a:rPr>
              <a:t>No evidence that other surrogate, human coronaviruses are present in </a:t>
            </a:r>
            <a:r>
              <a:rPr lang="en-US" sz="2000" b="1" dirty="0">
                <a:solidFill>
                  <a:srgbClr val="002060"/>
                </a:solidFill>
                <a:cs typeface="Calibri" panose="020F0502020204030204" pitchFamily="34" charset="0"/>
              </a:rPr>
              <a:t>surface or groundwater</a:t>
            </a:r>
          </a:p>
          <a:p>
            <a:pPr marL="269390" indent="-269390">
              <a:spcAft>
                <a:spcPts val="0"/>
              </a:spcAft>
              <a:buFont typeface="Arial" panose="020B0604020202020204" pitchFamily="34" charset="0"/>
              <a:buChar char="•"/>
            </a:pPr>
            <a:r>
              <a:rPr lang="en-US" sz="2000" b="1" dirty="0">
                <a:solidFill>
                  <a:schemeClr val="accent2"/>
                </a:solidFill>
              </a:rPr>
              <a:t>WASTEWATER</a:t>
            </a:r>
            <a:r>
              <a:rPr lang="en-US" sz="2000" dirty="0">
                <a:solidFill>
                  <a:schemeClr val="accent2"/>
                </a:solidFill>
              </a:rPr>
              <a:t>: some studies have found presence of RNA fragments but not infectious virus</a:t>
            </a:r>
          </a:p>
          <a:p>
            <a:pPr marL="269390" indent="-269390">
              <a:spcAft>
                <a:spcPts val="0"/>
              </a:spcAft>
              <a:buFont typeface="Arial" panose="020B0604020202020204" pitchFamily="34" charset="0"/>
              <a:buChar char="•"/>
            </a:pPr>
            <a:r>
              <a:rPr lang="en-US" sz="2000" dirty="0">
                <a:solidFill>
                  <a:srgbClr val="002060"/>
                </a:solidFill>
                <a:cs typeface="Calibri" panose="020F0502020204030204" pitchFamily="34" charset="0"/>
              </a:rPr>
              <a:t>COVID-19 virus RNA fragments have been detected in reasonably high concentrations in stools of patients; however only one study has cultured COVID-19 virus from the stool of one patient.</a:t>
            </a:r>
            <a:endParaRPr lang="en-US" sz="2400" dirty="0">
              <a:solidFill>
                <a:srgbClr val="002060"/>
              </a:solidFill>
            </a:endParaRPr>
          </a:p>
          <a:p>
            <a:pPr marL="269390" indent="-269390">
              <a:spcAft>
                <a:spcPts val="0"/>
              </a:spcAft>
              <a:buFont typeface="Arial" panose="020B0604020202020204" pitchFamily="34" charset="0"/>
              <a:buChar char="•"/>
            </a:pPr>
            <a:r>
              <a:rPr lang="en-US" sz="2000" dirty="0">
                <a:solidFill>
                  <a:srgbClr val="002060"/>
                </a:solidFill>
                <a:cs typeface="Calibri" panose="020F0502020204030204" pitchFamily="34" charset="0"/>
              </a:rPr>
              <a:t>Relatively </a:t>
            </a:r>
            <a:r>
              <a:rPr lang="en-US" sz="2000" b="1" dirty="0">
                <a:solidFill>
                  <a:srgbClr val="002060"/>
                </a:solidFill>
                <a:cs typeface="Calibri" panose="020F0502020204030204" pitchFamily="34" charset="0"/>
              </a:rPr>
              <a:t>fragile in the environment </a:t>
            </a:r>
            <a:r>
              <a:rPr lang="en-US" sz="2000" dirty="0">
                <a:solidFill>
                  <a:srgbClr val="002060"/>
                </a:solidFill>
                <a:cs typeface="Calibri" panose="020F0502020204030204" pitchFamily="34" charset="0"/>
              </a:rPr>
              <a:t>and will become inactivated faster than non-enveloped human enteric viruses (e.g. adenoviruses, norovirus, rotavirus, hepatitis A)</a:t>
            </a:r>
          </a:p>
          <a:p>
            <a:pPr marL="269390" indent="-269390">
              <a:spcAft>
                <a:spcPts val="0"/>
              </a:spcAft>
              <a:buFont typeface="Arial" panose="020B0604020202020204" pitchFamily="34" charset="0"/>
              <a:buChar char="•"/>
            </a:pPr>
            <a:r>
              <a:rPr lang="en-US" sz="2000" dirty="0">
                <a:solidFill>
                  <a:srgbClr val="002060"/>
                </a:solidFill>
                <a:cs typeface="Calibri" panose="020F0502020204030204" pitchFamily="34" charset="0"/>
              </a:rPr>
              <a:t>Few patients have </a:t>
            </a:r>
            <a:r>
              <a:rPr lang="en-US" sz="2000" dirty="0" err="1">
                <a:solidFill>
                  <a:srgbClr val="002060"/>
                </a:solidFill>
                <a:cs typeface="Calibri" panose="020F0502020204030204" pitchFamily="34" charset="0"/>
              </a:rPr>
              <a:t>diarrhoea</a:t>
            </a:r>
            <a:r>
              <a:rPr lang="en-US" sz="2000" dirty="0">
                <a:solidFill>
                  <a:srgbClr val="002060"/>
                </a:solidFill>
                <a:cs typeface="Calibri" panose="020F0502020204030204" pitchFamily="34" charset="0"/>
              </a:rPr>
              <a:t> (2-10%)</a:t>
            </a:r>
          </a:p>
          <a:p>
            <a:pPr marL="269390" indent="-269390">
              <a:spcAft>
                <a:spcPts val="0"/>
              </a:spcAft>
              <a:buFont typeface="Arial" panose="020B0604020202020204" pitchFamily="34" charset="0"/>
              <a:buChar char="•"/>
            </a:pPr>
            <a:endParaRPr lang="en-US" sz="1800" dirty="0">
              <a:solidFill>
                <a:srgbClr val="002060"/>
              </a:solidFill>
            </a:endParaRPr>
          </a:p>
        </p:txBody>
      </p:sp>
      <p:pic>
        <p:nvPicPr>
          <p:cNvPr id="2" name="Picture 1">
            <a:extLst>
              <a:ext uri="{FF2B5EF4-FFF2-40B4-BE49-F238E27FC236}">
                <a16:creationId xmlns:a16="http://schemas.microsoft.com/office/drawing/2014/main" id="{795032AA-EB8B-4E78-811C-F109A0D8DE2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02390" y="99000"/>
            <a:ext cx="2991841" cy="2153948"/>
          </a:xfrm>
          <a:prstGeom prst="rect">
            <a:avLst/>
          </a:prstGeom>
        </p:spPr>
      </p:pic>
    </p:spTree>
    <p:extLst>
      <p:ext uri="{BB962C8B-B14F-4D97-AF65-F5344CB8AC3E}">
        <p14:creationId xmlns:p14="http://schemas.microsoft.com/office/powerpoint/2010/main" val="1225543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12E1E96-5891-7843-B4BD-9FB4AE90E946}"/>
              </a:ext>
            </a:extLst>
          </p:cNvPr>
          <p:cNvSpPr txBox="1">
            <a:spLocks noGrp="1"/>
          </p:cNvSpPr>
          <p:nvPr>
            <p:ph type="title"/>
          </p:nvPr>
        </p:nvSpPr>
        <p:spPr bwMode="auto">
          <a:xfrm>
            <a:off x="630585" y="423859"/>
            <a:ext cx="6747583" cy="79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00711" tIns="50355" rIns="100711" bIns="50355" rtlCol="0" anchor="ctr">
            <a:noAutofit/>
          </a:bodyPr>
          <a:lstStyle>
            <a:lvl1pPr>
              <a:lnSpc>
                <a:spcPct val="90000"/>
              </a:lnSpc>
              <a:spcBef>
                <a:spcPts val="750"/>
              </a:spcBef>
              <a:buFont typeface="Arial" charset="0"/>
              <a:buChar char="•"/>
              <a:defRPr sz="2100">
                <a:solidFill>
                  <a:schemeClr val="tx1"/>
                </a:solidFill>
                <a:latin typeface="Calibri" pitchFamily="34" charset="0"/>
              </a:defRPr>
            </a:lvl1pPr>
            <a:lvl2pPr marL="742950" indent="-285750">
              <a:lnSpc>
                <a:spcPct val="90000"/>
              </a:lnSpc>
              <a:spcBef>
                <a:spcPts val="375"/>
              </a:spcBef>
              <a:buFont typeface="Arial" charset="0"/>
              <a:buChar char="•"/>
              <a:defRPr>
                <a:solidFill>
                  <a:schemeClr val="tx1"/>
                </a:solidFill>
                <a:latin typeface="Calibri" pitchFamily="34" charset="0"/>
              </a:defRPr>
            </a:lvl2pPr>
            <a:lvl3pPr marL="1143000" indent="-228600">
              <a:lnSpc>
                <a:spcPct val="90000"/>
              </a:lnSpc>
              <a:spcBef>
                <a:spcPts val="375"/>
              </a:spcBef>
              <a:buFont typeface="Arial" charset="0"/>
              <a:buChar char="•"/>
              <a:defRPr sz="1500">
                <a:solidFill>
                  <a:schemeClr val="tx1"/>
                </a:solidFill>
                <a:latin typeface="Calibri" pitchFamily="34" charset="0"/>
              </a:defRPr>
            </a:lvl3pPr>
            <a:lvl4pPr marL="1600200" indent="-228600">
              <a:lnSpc>
                <a:spcPct val="90000"/>
              </a:lnSpc>
              <a:spcBef>
                <a:spcPts val="375"/>
              </a:spcBef>
              <a:buFont typeface="Arial" charset="0"/>
              <a:buChar char="•"/>
              <a:defRPr sz="1300">
                <a:solidFill>
                  <a:schemeClr val="tx1"/>
                </a:solidFill>
                <a:latin typeface="Calibri" pitchFamily="34" charset="0"/>
              </a:defRPr>
            </a:lvl4pPr>
            <a:lvl5pPr marL="2057400" indent="-228600">
              <a:lnSpc>
                <a:spcPct val="90000"/>
              </a:lnSpc>
              <a:spcBef>
                <a:spcPts val="375"/>
              </a:spcBef>
              <a:buFont typeface="Arial"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GB" altLang="en-US" sz="3100" dirty="0">
                <a:solidFill>
                  <a:srgbClr val="009CDE"/>
                </a:solidFill>
                <a:latin typeface="+mj-lt"/>
                <a:cs typeface="Arial" charset="0"/>
              </a:rPr>
              <a:t>Survival of surrogate, human coronaviruses </a:t>
            </a:r>
            <a:endParaRPr lang="en-US" altLang="en-US" sz="3100" dirty="0">
              <a:solidFill>
                <a:srgbClr val="009CDE"/>
              </a:solidFill>
              <a:latin typeface="+mj-lt"/>
              <a:cs typeface="Arial" charset="0"/>
            </a:endParaRPr>
          </a:p>
        </p:txBody>
      </p:sp>
      <p:graphicFrame>
        <p:nvGraphicFramePr>
          <p:cNvPr id="2" name="Table 1">
            <a:extLst>
              <a:ext uri="{FF2B5EF4-FFF2-40B4-BE49-F238E27FC236}">
                <a16:creationId xmlns:a16="http://schemas.microsoft.com/office/drawing/2014/main" id="{DF273A82-1946-49A7-AF88-1A43FA8B58A3}"/>
              </a:ext>
            </a:extLst>
          </p:cNvPr>
          <p:cNvGraphicFramePr>
            <a:graphicFrameLocks noGrp="1"/>
          </p:cNvGraphicFramePr>
          <p:nvPr>
            <p:extLst>
              <p:ext uri="{D42A27DB-BD31-4B8C-83A1-F6EECF244321}">
                <p14:modId xmlns:p14="http://schemas.microsoft.com/office/powerpoint/2010/main" val="2834240630"/>
              </p:ext>
            </p:extLst>
          </p:nvPr>
        </p:nvGraphicFramePr>
        <p:xfrm>
          <a:off x="883247" y="1590872"/>
          <a:ext cx="9035189" cy="5306007"/>
        </p:xfrm>
        <a:graphic>
          <a:graphicData uri="http://schemas.openxmlformats.org/drawingml/2006/table">
            <a:tbl>
              <a:tblPr firstRow="1" firstCol="1" bandRow="1">
                <a:tableStyleId>{5C22544A-7EE6-4342-B048-85BDC9FD1C3A}</a:tableStyleId>
              </a:tblPr>
              <a:tblGrid>
                <a:gridCol w="2834511">
                  <a:extLst>
                    <a:ext uri="{9D8B030D-6E8A-4147-A177-3AD203B41FA5}">
                      <a16:colId xmlns:a16="http://schemas.microsoft.com/office/drawing/2014/main" val="340549488"/>
                    </a:ext>
                  </a:extLst>
                </a:gridCol>
                <a:gridCol w="963199">
                  <a:extLst>
                    <a:ext uri="{9D8B030D-6E8A-4147-A177-3AD203B41FA5}">
                      <a16:colId xmlns:a16="http://schemas.microsoft.com/office/drawing/2014/main" val="3721719262"/>
                    </a:ext>
                  </a:extLst>
                </a:gridCol>
                <a:gridCol w="1635622">
                  <a:extLst>
                    <a:ext uri="{9D8B030D-6E8A-4147-A177-3AD203B41FA5}">
                      <a16:colId xmlns:a16="http://schemas.microsoft.com/office/drawing/2014/main" val="1499773038"/>
                    </a:ext>
                  </a:extLst>
                </a:gridCol>
                <a:gridCol w="1712998">
                  <a:extLst>
                    <a:ext uri="{9D8B030D-6E8A-4147-A177-3AD203B41FA5}">
                      <a16:colId xmlns:a16="http://schemas.microsoft.com/office/drawing/2014/main" val="320903195"/>
                    </a:ext>
                  </a:extLst>
                </a:gridCol>
                <a:gridCol w="1888859">
                  <a:extLst>
                    <a:ext uri="{9D8B030D-6E8A-4147-A177-3AD203B41FA5}">
                      <a16:colId xmlns:a16="http://schemas.microsoft.com/office/drawing/2014/main" val="2006679385"/>
                    </a:ext>
                  </a:extLst>
                </a:gridCol>
              </a:tblGrid>
              <a:tr h="528399">
                <a:tc>
                  <a:txBody>
                    <a:bodyPr/>
                    <a:lstStyle/>
                    <a:p>
                      <a:pPr marL="0" marR="0">
                        <a:spcBef>
                          <a:spcPts val="0"/>
                        </a:spcBef>
                        <a:spcAft>
                          <a:spcPts val="0"/>
                        </a:spcAft>
                      </a:pPr>
                      <a:r>
                        <a:rPr lang="en-GB" sz="1300">
                          <a:effectLst/>
                        </a:rPr>
                        <a:t>Media</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dirty="0">
                          <a:effectLst/>
                        </a:rPr>
                        <a:t>Temp (</a:t>
                      </a:r>
                      <a:r>
                        <a:rPr lang="en-GB" sz="1300" baseline="30000" dirty="0">
                          <a:effectLst/>
                        </a:rPr>
                        <a:t>O</a:t>
                      </a:r>
                      <a:r>
                        <a:rPr lang="en-GB" sz="1300" dirty="0">
                          <a:effectLst/>
                        </a:rPr>
                        <a:t>C)</a:t>
                      </a:r>
                      <a:endParaRPr lang="en-GB" sz="1300" dirty="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Time</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dirty="0">
                          <a:effectLst/>
                        </a:rPr>
                        <a:t>Removal</a:t>
                      </a:r>
                      <a:endParaRPr lang="en-GB" sz="1300" dirty="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dirty="0">
                          <a:effectLst/>
                        </a:rPr>
                        <a:t>Reference</a:t>
                      </a:r>
                      <a:endParaRPr lang="en-GB" sz="1300" dirty="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8928746"/>
                  </a:ext>
                </a:extLst>
              </a:tr>
              <a:tr h="528399">
                <a:tc>
                  <a:txBody>
                    <a:bodyPr/>
                    <a:lstStyle/>
                    <a:p>
                      <a:pPr marL="0" marR="0">
                        <a:spcBef>
                          <a:spcPts val="0"/>
                        </a:spcBef>
                        <a:spcAft>
                          <a:spcPts val="0"/>
                        </a:spcAft>
                      </a:pPr>
                      <a:r>
                        <a:rPr lang="en-GB" sz="1300">
                          <a:effectLst/>
                        </a:rPr>
                        <a:t>Dechlorinated tap water</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100">
                          <a:effectLst/>
                        </a:rPr>
                        <a:t>Wang et al, J Virol Methods, 2005</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230751687"/>
                  </a:ext>
                </a:extLst>
              </a:tr>
              <a:tr h="528399">
                <a:tc>
                  <a:txBody>
                    <a:bodyPr/>
                    <a:lstStyle/>
                    <a:p>
                      <a:pPr marL="0" marR="0">
                        <a:spcBef>
                          <a:spcPts val="0"/>
                        </a:spcBef>
                        <a:spcAft>
                          <a:spcPts val="0"/>
                        </a:spcAft>
                      </a:pPr>
                      <a:r>
                        <a:rPr lang="en-GB" sz="1300">
                          <a:effectLst/>
                        </a:rPr>
                        <a:t>Dechlorinated tap water</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23</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8-12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99.9%</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fr-CH" sz="1100" dirty="0" err="1">
                          <a:effectLst/>
                        </a:rPr>
                        <a:t>Gundy</a:t>
                      </a:r>
                      <a:r>
                        <a:rPr lang="fr-CH" sz="1100" dirty="0">
                          <a:effectLst/>
                        </a:rPr>
                        <a:t> et al Food Environ </a:t>
                      </a:r>
                      <a:r>
                        <a:rPr lang="fr-CH" sz="1100" dirty="0" err="1">
                          <a:effectLst/>
                        </a:rPr>
                        <a:t>Virol</a:t>
                      </a:r>
                      <a:r>
                        <a:rPr lang="fr-CH" sz="1100" dirty="0">
                          <a:effectLst/>
                        </a:rPr>
                        <a:t>, 2009</a:t>
                      </a:r>
                      <a:endParaRPr lang="en-GB" sz="1300" dirty="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984209488"/>
                  </a:ext>
                </a:extLst>
              </a:tr>
              <a:tr h="528399">
                <a:tc>
                  <a:txBody>
                    <a:bodyPr/>
                    <a:lstStyle/>
                    <a:p>
                      <a:pPr marL="0" marR="0">
                        <a:spcBef>
                          <a:spcPts val="0"/>
                        </a:spcBef>
                        <a:spcAft>
                          <a:spcPts val="0"/>
                        </a:spcAft>
                      </a:pPr>
                      <a:r>
                        <a:rPr lang="en-GB" sz="1300">
                          <a:effectLst/>
                        </a:rPr>
                        <a:t>Hospital wastewater</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100">
                          <a:effectLst/>
                        </a:rPr>
                        <a:t>Wang et al, J Virol Methods, 2005</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804374590"/>
                  </a:ext>
                </a:extLst>
              </a:tr>
              <a:tr h="440333">
                <a:tc>
                  <a:txBody>
                    <a:bodyPr/>
                    <a:lstStyle/>
                    <a:p>
                      <a:pPr marL="0" marR="0">
                        <a:spcBef>
                          <a:spcPts val="0"/>
                        </a:spcBef>
                        <a:spcAft>
                          <a:spcPts val="0"/>
                        </a:spcAft>
                      </a:pPr>
                      <a:r>
                        <a:rPr lang="en-GB" sz="1300">
                          <a:effectLst/>
                        </a:rPr>
                        <a:t>Settled sewage</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25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14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99.9%</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100">
                          <a:effectLst/>
                        </a:rPr>
                        <a:t>Casanova, et al, Water Research, 2009</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030520514"/>
                  </a:ext>
                </a:extLst>
              </a:tr>
              <a:tr h="440333">
                <a:tc>
                  <a:txBody>
                    <a:bodyPr/>
                    <a:lstStyle/>
                    <a:p>
                      <a:pPr marL="0" marR="0">
                        <a:spcBef>
                          <a:spcPts val="0"/>
                        </a:spcBef>
                        <a:spcAft>
                          <a:spcPts val="0"/>
                        </a:spcAft>
                      </a:pPr>
                      <a:r>
                        <a:rPr lang="en-GB" sz="1300">
                          <a:effectLst/>
                        </a:rPr>
                        <a:t>Wastewater</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23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2-4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99.9 %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fr-CH" sz="1100">
                          <a:effectLst/>
                        </a:rPr>
                        <a:t>Gundy et al Food Environ Virol, 2009</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837679815"/>
                  </a:ext>
                </a:extLst>
              </a:tr>
              <a:tr h="528399">
                <a:tc>
                  <a:txBody>
                    <a:bodyPr/>
                    <a:lstStyle/>
                    <a:p>
                      <a:pPr marL="0" marR="0">
                        <a:spcBef>
                          <a:spcPts val="0"/>
                        </a:spcBef>
                        <a:spcAft>
                          <a:spcPts val="0"/>
                        </a:spcAft>
                      </a:pPr>
                      <a:r>
                        <a:rPr lang="en-GB" sz="1300">
                          <a:effectLst/>
                        </a:rPr>
                        <a:t>Baby faeces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3 hours*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fr-CH" sz="1100">
                          <a:effectLst/>
                        </a:rPr>
                        <a:t>Lai, et al., Clinical Infectious Disease, 2005</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1787915206"/>
                  </a:ext>
                </a:extLst>
              </a:tr>
              <a:tr h="528399">
                <a:tc>
                  <a:txBody>
                    <a:bodyPr/>
                    <a:lstStyle/>
                    <a:p>
                      <a:pPr marL="0" marR="0">
                        <a:spcBef>
                          <a:spcPts val="0"/>
                        </a:spcBef>
                        <a:spcAft>
                          <a:spcPts val="0"/>
                        </a:spcAft>
                      </a:pPr>
                      <a:r>
                        <a:rPr lang="en-GB" sz="1300">
                          <a:effectLst/>
                        </a:rPr>
                        <a:t>Adult faeces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1 day</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fr-CH" sz="1100">
                          <a:effectLst/>
                        </a:rPr>
                        <a:t>Lai, et al., Clinical Infectious Disease, 2005</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1356827739"/>
                  </a:ext>
                </a:extLst>
              </a:tr>
              <a:tr h="528399">
                <a:tc>
                  <a:txBody>
                    <a:bodyPr/>
                    <a:lstStyle/>
                    <a:p>
                      <a:pPr marL="0" marR="0">
                        <a:spcBef>
                          <a:spcPts val="0"/>
                        </a:spcBef>
                        <a:spcAft>
                          <a:spcPts val="0"/>
                        </a:spcAft>
                      </a:pPr>
                      <a:r>
                        <a:rPr lang="en-GB" sz="1300">
                          <a:effectLst/>
                        </a:rPr>
                        <a:t>Cotton gown</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5 min- 24 hours**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3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fr-CH" sz="1100">
                          <a:effectLst/>
                        </a:rPr>
                        <a:t>Lai, et al., Clinical Infectious Disease, 2005</a:t>
                      </a:r>
                      <a:endParaRPr lang="en-GB" sz="130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484687315"/>
                  </a:ext>
                </a:extLst>
              </a:tr>
              <a:tr h="726548">
                <a:tc>
                  <a:txBody>
                    <a:bodyPr/>
                    <a:lstStyle/>
                    <a:p>
                      <a:pPr marL="0" marR="0">
                        <a:spcBef>
                          <a:spcPts val="0"/>
                        </a:spcBef>
                        <a:spcAft>
                          <a:spcPts val="0"/>
                        </a:spcAft>
                      </a:pPr>
                      <a:r>
                        <a:rPr lang="en-GB" sz="1200">
                          <a:effectLst/>
                        </a:rPr>
                        <a:t>Various surfaces (review of 22 studies)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200">
                          <a:effectLst/>
                        </a:rPr>
                        <a:t>Average 20 </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200">
                          <a:effectLst/>
                        </a:rPr>
                        <a:t>2 hours-9 days</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200">
                          <a:effectLst/>
                        </a:rPr>
                        <a:t>None surviving</a:t>
                      </a:r>
                      <a:endParaRPr lang="en-GB" sz="1300">
                        <a:effectLst/>
                        <a:latin typeface="Times New Roman" panose="02020603050405020304" pitchFamily="18" charset="0"/>
                        <a:ea typeface="Calibri" panose="020F0502020204030204" pitchFamily="34" charset="0"/>
                      </a:endParaRPr>
                    </a:p>
                  </a:txBody>
                  <a:tcPr marL="75613" marR="75613" marT="0" marB="0"/>
                </a:tc>
                <a:tc>
                  <a:txBody>
                    <a:bodyPr/>
                    <a:lstStyle/>
                    <a:p>
                      <a:pPr marL="0" marR="0">
                        <a:spcBef>
                          <a:spcPts val="0"/>
                        </a:spcBef>
                        <a:spcAft>
                          <a:spcPts val="0"/>
                        </a:spcAft>
                      </a:pPr>
                      <a:r>
                        <a:rPr lang="en-GB" sz="1100" dirty="0" err="1">
                          <a:effectLst/>
                        </a:rPr>
                        <a:t>Kampf</a:t>
                      </a:r>
                      <a:r>
                        <a:rPr lang="en-GB" sz="1100" dirty="0">
                          <a:effectLst/>
                        </a:rPr>
                        <a:t>, et al., Journal of Hospital Infection, 2020.</a:t>
                      </a:r>
                      <a:endParaRPr lang="en-GB" sz="1300" dirty="0">
                        <a:effectLst/>
                        <a:latin typeface="Times New Roman" panose="02020603050405020304" pitchFamily="18" charset="0"/>
                        <a:ea typeface="Calibri" panose="020F0502020204030204" pitchFamily="34" charset="0"/>
                      </a:endParaRPr>
                    </a:p>
                  </a:txBody>
                  <a:tcPr marL="75613" marR="75613" marT="0" marB="0"/>
                </a:tc>
                <a:extLst>
                  <a:ext uri="{0D108BD9-81ED-4DB2-BD59-A6C34878D82A}">
                    <a16:rowId xmlns:a16="http://schemas.microsoft.com/office/drawing/2014/main" val="3213828955"/>
                  </a:ext>
                </a:extLst>
              </a:tr>
            </a:tbl>
          </a:graphicData>
        </a:graphic>
      </p:graphicFrame>
      <p:sp>
        <p:nvSpPr>
          <p:cNvPr id="3" name="Rectangle 1">
            <a:extLst>
              <a:ext uri="{FF2B5EF4-FFF2-40B4-BE49-F238E27FC236}">
                <a16:creationId xmlns:a16="http://schemas.microsoft.com/office/drawing/2014/main" id="{C0536421-CB66-44B7-8117-5609BBD9DCD6}"/>
              </a:ext>
            </a:extLst>
          </p:cNvPr>
          <p:cNvSpPr>
            <a:spLocks noChangeArrowheads="1"/>
          </p:cNvSpPr>
          <p:nvPr/>
        </p:nvSpPr>
        <p:spPr bwMode="auto">
          <a:xfrm>
            <a:off x="269638" y="6896879"/>
            <a:ext cx="6747583" cy="594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17" tIns="50408" rIns="100817" bIns="50408" numCol="1" anchor="ctr" anchorCtr="0" compatLnSpc="1">
            <a:prstTxWarp prst="textNoShape">
              <a:avLst/>
            </a:prstTxWarp>
            <a:spAutoFit/>
          </a:bodyPr>
          <a:lstStyle/>
          <a:p>
            <a:pPr marL="0" marR="0" lvl="0" indent="0" algn="l" defTabSz="1008126" rtl="0" eaLnBrk="0" fontAlgn="base" latinLnBrk="0" hangingPunct="0">
              <a:lnSpc>
                <a:spcPct val="10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chemeClr val="accent2"/>
                </a:solidFill>
                <a:effectLst/>
                <a:uLnTx/>
                <a:uFillTx/>
                <a:latin typeface="+mn-lt"/>
                <a:ea typeface="Calibri" panose="020F0502020204030204" pitchFamily="34" charset="0"/>
                <a:cs typeface="Times New Roman" panose="02020603050405020304" pitchFamily="18" charset="0"/>
              </a:rPr>
              <a:t>*Quicker die off attributed to lower pH in baby </a:t>
            </a:r>
            <a:r>
              <a:rPr kumimoji="0" lang="en-GB" altLang="en-US" sz="1600" b="0" i="0" u="none" strike="noStrike" kern="1200" cap="none" spc="0" normalizeH="0" baseline="0" noProof="0" dirty="0" err="1">
                <a:ln>
                  <a:noFill/>
                </a:ln>
                <a:solidFill>
                  <a:schemeClr val="accent2"/>
                </a:solidFill>
                <a:effectLst/>
                <a:uLnTx/>
                <a:uFillTx/>
                <a:latin typeface="+mn-lt"/>
                <a:ea typeface="Calibri" panose="020F0502020204030204" pitchFamily="34" charset="0"/>
                <a:cs typeface="Times New Roman" panose="02020603050405020304" pitchFamily="18" charset="0"/>
              </a:rPr>
              <a:t>feces</a:t>
            </a:r>
            <a:r>
              <a:rPr kumimoji="0" lang="en-GB" altLang="en-US" sz="1600" b="0" i="0" u="none" strike="noStrike" kern="1200" cap="none" spc="0" normalizeH="0" baseline="0" noProof="0" dirty="0">
                <a:ln>
                  <a:noFill/>
                </a:ln>
                <a:solidFill>
                  <a:schemeClr val="accent2"/>
                </a:solidFill>
                <a:effectLst/>
                <a:uLnTx/>
                <a:uFillTx/>
                <a:latin typeface="+mn-lt"/>
                <a:ea typeface="Calibri" panose="020F0502020204030204" pitchFamily="34" charset="0"/>
                <a:cs typeface="Times New Roman" panose="02020603050405020304" pitchFamily="18" charset="0"/>
              </a:rPr>
              <a:t> (pH 6-7).</a:t>
            </a:r>
            <a:endParaRPr kumimoji="0" lang="en-GB" altLang="en-US" sz="900" b="0" i="0" u="none" strike="noStrike" kern="1200" cap="none" spc="0" normalizeH="0" baseline="0" noProof="0" dirty="0">
              <a:ln>
                <a:noFill/>
              </a:ln>
              <a:solidFill>
                <a:schemeClr val="accent2"/>
              </a:solidFill>
              <a:effectLst/>
              <a:uLnTx/>
              <a:uFillTx/>
              <a:latin typeface="+mn-lt"/>
            </a:endParaRPr>
          </a:p>
          <a:p>
            <a:pPr marL="0" marR="0" lvl="0" indent="0" algn="l" defTabSz="1008126" rtl="0" eaLnBrk="0" fontAlgn="base" latinLnBrk="0" hangingPunct="0">
              <a:lnSpc>
                <a:spcPct val="10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chemeClr val="accent2"/>
                </a:solidFill>
                <a:effectLst/>
                <a:uLnTx/>
                <a:uFillTx/>
                <a:latin typeface="+mn-lt"/>
                <a:ea typeface="Calibri" panose="020F0502020204030204" pitchFamily="34" charset="0"/>
                <a:cs typeface="Times New Roman" panose="02020603050405020304" pitchFamily="18" charset="0"/>
              </a:rPr>
              <a:t>*Quicker die off when there is a lower initial concentration of the virus.</a:t>
            </a:r>
            <a:endParaRPr kumimoji="0" lang="en-GB" altLang="en-US" sz="2400" b="0" i="0" u="none" strike="noStrike" kern="1200" cap="none" spc="0" normalizeH="0" baseline="0" noProof="0" dirty="0">
              <a:ln>
                <a:noFill/>
              </a:ln>
              <a:solidFill>
                <a:schemeClr val="accent2"/>
              </a:solidFill>
              <a:effectLst/>
              <a:uLnTx/>
              <a:uFillTx/>
              <a:latin typeface="+mn-lt"/>
            </a:endParaRPr>
          </a:p>
        </p:txBody>
      </p:sp>
    </p:spTree>
    <p:extLst>
      <p:ext uri="{BB962C8B-B14F-4D97-AF65-F5344CB8AC3E}">
        <p14:creationId xmlns:p14="http://schemas.microsoft.com/office/powerpoint/2010/main" val="624221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879B0-B5DF-4D65-A539-83F8F5CDE372}"/>
              </a:ext>
            </a:extLst>
          </p:cNvPr>
          <p:cNvSpPr>
            <a:spLocks noGrp="1"/>
          </p:cNvSpPr>
          <p:nvPr>
            <p:ph type="title"/>
          </p:nvPr>
        </p:nvSpPr>
        <p:spPr>
          <a:xfrm>
            <a:off x="318070" y="676291"/>
            <a:ext cx="8096201" cy="631500"/>
          </a:xfrm>
        </p:spPr>
        <p:txBody>
          <a:bodyPr/>
          <a:lstStyle/>
          <a:p>
            <a:r>
              <a:rPr lang="en-US" sz="3100" dirty="0">
                <a:latin typeface="Ebrima" panose="02000000000000000000" pitchFamily="2" charset="0"/>
                <a:ea typeface="Ebrima" panose="02000000000000000000" pitchFamily="2" charset="0"/>
                <a:cs typeface="Ebrima" panose="02000000000000000000" pitchFamily="2" charset="0"/>
              </a:rPr>
              <a:t>Environmental survival of COVID-19 </a:t>
            </a:r>
          </a:p>
        </p:txBody>
      </p:sp>
      <p:sp>
        <p:nvSpPr>
          <p:cNvPr id="4" name="Content Placeholder 3">
            <a:extLst>
              <a:ext uri="{FF2B5EF4-FFF2-40B4-BE49-F238E27FC236}">
                <a16:creationId xmlns:a16="http://schemas.microsoft.com/office/drawing/2014/main" id="{D82E608B-EDDA-4952-9CE3-6A0D4FFDB081}"/>
              </a:ext>
            </a:extLst>
          </p:cNvPr>
          <p:cNvSpPr>
            <a:spLocks noGrp="1"/>
          </p:cNvSpPr>
          <p:nvPr>
            <p:ph idx="1"/>
          </p:nvPr>
        </p:nvSpPr>
        <p:spPr>
          <a:xfrm>
            <a:off x="421041" y="1861615"/>
            <a:ext cx="5835536" cy="3716378"/>
          </a:xfrm>
        </p:spPr>
        <p:txBody>
          <a:bodyPr/>
          <a:lstStyle/>
          <a:p>
            <a:r>
              <a:rPr lang="en-US" sz="1871" dirty="0">
                <a:solidFill>
                  <a:srgbClr val="C00000"/>
                </a:solidFill>
              </a:rPr>
              <a:t>Many clinically important healthcare pathogens can survive on surfaces </a:t>
            </a:r>
            <a:r>
              <a:rPr lang="en-US" sz="1871" dirty="0">
                <a:solidFill>
                  <a:srgbClr val="09164D"/>
                </a:solidFill>
              </a:rPr>
              <a:t>for days to possibly months</a:t>
            </a:r>
          </a:p>
          <a:p>
            <a:r>
              <a:rPr lang="en-US" sz="1871" dirty="0">
                <a:solidFill>
                  <a:srgbClr val="09164D"/>
                </a:solidFill>
              </a:rPr>
              <a:t>Laboratory-based studies (see table):</a:t>
            </a:r>
          </a:p>
          <a:p>
            <a:pPr marL="659083" lvl="1" indent="-334148"/>
            <a:r>
              <a:rPr lang="en-US" sz="1637" dirty="0">
                <a:solidFill>
                  <a:srgbClr val="09164D"/>
                </a:solidFill>
              </a:rPr>
              <a:t>Actual survival based on temperature, humidity, surface type and other factors </a:t>
            </a:r>
          </a:p>
          <a:p>
            <a:endParaRPr lang="en-US" sz="1871" dirty="0"/>
          </a:p>
          <a:p>
            <a:r>
              <a:rPr lang="en-US" sz="1871" dirty="0">
                <a:solidFill>
                  <a:srgbClr val="C00000"/>
                </a:solidFill>
              </a:rPr>
              <a:t>SARS-CoV-2 </a:t>
            </a:r>
            <a:r>
              <a:rPr lang="en-US" sz="1871" dirty="0">
                <a:solidFill>
                  <a:srgbClr val="09164D"/>
                </a:solidFill>
              </a:rPr>
              <a:t>(laboratory studies): </a:t>
            </a:r>
          </a:p>
          <a:p>
            <a:pPr marL="659083" lvl="1" indent="-334148"/>
            <a:r>
              <a:rPr lang="en-US" sz="1637" dirty="0">
                <a:solidFill>
                  <a:srgbClr val="09164D"/>
                </a:solidFill>
              </a:rPr>
              <a:t>2-7 days (wood 2 days; plastic and stainless steel 7 days) (Chin et al, 2020)</a:t>
            </a:r>
          </a:p>
          <a:p>
            <a:pPr marL="659083" lvl="1" indent="-334148"/>
            <a:r>
              <a:rPr lang="en-US" sz="1637" dirty="0">
                <a:solidFill>
                  <a:srgbClr val="09164D"/>
                </a:solidFill>
              </a:rPr>
              <a:t>~ 4 days (plastic and stainless steel) (van </a:t>
            </a:r>
            <a:r>
              <a:rPr lang="en-US" sz="1637" dirty="0" err="1">
                <a:solidFill>
                  <a:srgbClr val="09164D"/>
                </a:solidFill>
              </a:rPr>
              <a:t>Doremalen</a:t>
            </a:r>
            <a:r>
              <a:rPr lang="en-US" sz="1637" dirty="0">
                <a:solidFill>
                  <a:srgbClr val="09164D"/>
                </a:solidFill>
              </a:rPr>
              <a:t> et al, 2020)</a:t>
            </a:r>
          </a:p>
          <a:p>
            <a:pPr marL="659083" lvl="1" indent="-334148"/>
            <a:endParaRPr lang="en-US" sz="1871" dirty="0"/>
          </a:p>
        </p:txBody>
      </p:sp>
      <p:pic>
        <p:nvPicPr>
          <p:cNvPr id="11" name="Picture 10">
            <a:extLst>
              <a:ext uri="{FF2B5EF4-FFF2-40B4-BE49-F238E27FC236}">
                <a16:creationId xmlns:a16="http://schemas.microsoft.com/office/drawing/2014/main" id="{261A498B-F7E0-46B5-8A04-4BEA1AA6957E}"/>
              </a:ext>
            </a:extLst>
          </p:cNvPr>
          <p:cNvPicPr>
            <a:picLocks noChangeAspect="1"/>
          </p:cNvPicPr>
          <p:nvPr/>
        </p:nvPicPr>
        <p:blipFill>
          <a:blip r:embed="rId3"/>
          <a:stretch>
            <a:fillRect/>
          </a:stretch>
        </p:blipFill>
        <p:spPr>
          <a:xfrm>
            <a:off x="6256577" y="2080684"/>
            <a:ext cx="4145996" cy="2313434"/>
          </a:xfrm>
          <a:prstGeom prst="rect">
            <a:avLst/>
          </a:prstGeom>
        </p:spPr>
      </p:pic>
      <p:sp>
        <p:nvSpPr>
          <p:cNvPr id="12" name="TextBox 11">
            <a:extLst>
              <a:ext uri="{FF2B5EF4-FFF2-40B4-BE49-F238E27FC236}">
                <a16:creationId xmlns:a16="http://schemas.microsoft.com/office/drawing/2014/main" id="{03592E77-F4A2-4FE0-A2B9-21B2E1EF95D5}"/>
              </a:ext>
            </a:extLst>
          </p:cNvPr>
          <p:cNvSpPr txBox="1"/>
          <p:nvPr/>
        </p:nvSpPr>
        <p:spPr>
          <a:xfrm>
            <a:off x="8070632" y="4394117"/>
            <a:ext cx="2622770" cy="254237"/>
          </a:xfrm>
          <a:prstGeom prst="rect">
            <a:avLst/>
          </a:prstGeom>
          <a:noFill/>
        </p:spPr>
        <p:txBody>
          <a:bodyPr wrap="square" rtlCol="0">
            <a:spAutoFit/>
          </a:bodyPr>
          <a:lstStyle/>
          <a:p>
            <a:pPr defTabSz="801975" rtl="0" fontAlgn="auto">
              <a:spcBef>
                <a:spcPts val="0"/>
              </a:spcBef>
              <a:spcAft>
                <a:spcPts val="0"/>
              </a:spcAft>
            </a:pPr>
            <a:r>
              <a:rPr lang="en-US" sz="1052" b="0" dirty="0">
                <a:solidFill>
                  <a:srgbClr val="000000"/>
                </a:solidFill>
                <a:latin typeface="Calibri" panose="020F0502020204030204" pitchFamily="34" charset="0"/>
                <a:cs typeface="+mn-cs"/>
              </a:rPr>
              <a:t>(Dancer, 2014 adapted from Kramer, 2006)</a:t>
            </a:r>
          </a:p>
        </p:txBody>
      </p:sp>
      <p:pic>
        <p:nvPicPr>
          <p:cNvPr id="14" name="Picture 13">
            <a:extLst>
              <a:ext uri="{FF2B5EF4-FFF2-40B4-BE49-F238E27FC236}">
                <a16:creationId xmlns:a16="http://schemas.microsoft.com/office/drawing/2014/main" id="{B1524E38-C8B1-48C2-AFFD-A1BD758E5EFB}"/>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6425967" y="4725863"/>
            <a:ext cx="3976608" cy="1704261"/>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C0FD8EED-40D8-48AD-AF9E-9FADF9D7A77E}"/>
              </a:ext>
            </a:extLst>
          </p:cNvPr>
          <p:cNvSpPr txBox="1"/>
          <p:nvPr/>
        </p:nvSpPr>
        <p:spPr>
          <a:xfrm>
            <a:off x="8910004" y="6430124"/>
            <a:ext cx="2047856" cy="254237"/>
          </a:xfrm>
          <a:prstGeom prst="rect">
            <a:avLst/>
          </a:prstGeom>
          <a:noFill/>
        </p:spPr>
        <p:txBody>
          <a:bodyPr wrap="square" rtlCol="0">
            <a:spAutoFit/>
          </a:bodyPr>
          <a:lstStyle/>
          <a:p>
            <a:pPr defTabSz="801975" rtl="0" fontAlgn="auto">
              <a:spcBef>
                <a:spcPts val="0"/>
              </a:spcBef>
              <a:spcAft>
                <a:spcPts val="0"/>
              </a:spcAft>
            </a:pPr>
            <a:r>
              <a:rPr lang="en-US" sz="1052" b="0" dirty="0">
                <a:solidFill>
                  <a:srgbClr val="000000"/>
                </a:solidFill>
                <a:latin typeface="Calibri" panose="020F0502020204030204" pitchFamily="34" charset="0"/>
                <a:cs typeface="+mn-cs"/>
              </a:rPr>
              <a:t>(van </a:t>
            </a:r>
            <a:r>
              <a:rPr lang="en-US" sz="1052" b="0" dirty="0" err="1">
                <a:solidFill>
                  <a:srgbClr val="000000"/>
                </a:solidFill>
                <a:latin typeface="Calibri" panose="020F0502020204030204" pitchFamily="34" charset="0"/>
                <a:cs typeface="+mn-cs"/>
              </a:rPr>
              <a:t>Doremalen</a:t>
            </a:r>
            <a:r>
              <a:rPr lang="en-US" sz="1052" b="0" dirty="0">
                <a:solidFill>
                  <a:srgbClr val="000000"/>
                </a:solidFill>
                <a:latin typeface="Calibri" panose="020F0502020204030204" pitchFamily="34" charset="0"/>
                <a:cs typeface="+mn-cs"/>
              </a:rPr>
              <a:t> et al, 2020)</a:t>
            </a:r>
          </a:p>
        </p:txBody>
      </p:sp>
    </p:spTree>
    <p:extLst>
      <p:ext uri="{BB962C8B-B14F-4D97-AF65-F5344CB8AC3E}">
        <p14:creationId xmlns:p14="http://schemas.microsoft.com/office/powerpoint/2010/main" val="471155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9F834-5A05-4BB3-ADB1-895458241A73}"/>
              </a:ext>
            </a:extLst>
          </p:cNvPr>
          <p:cNvSpPr>
            <a:spLocks noGrp="1"/>
          </p:cNvSpPr>
          <p:nvPr>
            <p:ph type="title"/>
          </p:nvPr>
        </p:nvSpPr>
        <p:spPr/>
        <p:txBody>
          <a:bodyPr/>
          <a:lstStyle/>
          <a:p>
            <a:r>
              <a:rPr lang="en-US" dirty="0"/>
              <a:t>Session objectives </a:t>
            </a:r>
          </a:p>
        </p:txBody>
      </p:sp>
      <p:sp>
        <p:nvSpPr>
          <p:cNvPr id="3" name="Content Placeholder 2">
            <a:extLst>
              <a:ext uri="{FF2B5EF4-FFF2-40B4-BE49-F238E27FC236}">
                <a16:creationId xmlns:a16="http://schemas.microsoft.com/office/drawing/2014/main" id="{88719BEB-8F80-47FA-B11C-F082F67BF379}"/>
              </a:ext>
            </a:extLst>
          </p:cNvPr>
          <p:cNvSpPr>
            <a:spLocks noGrp="1"/>
          </p:cNvSpPr>
          <p:nvPr>
            <p:ph idx="1"/>
          </p:nvPr>
        </p:nvSpPr>
        <p:spPr/>
        <p:txBody>
          <a:bodyPr/>
          <a:lstStyle/>
          <a:p>
            <a:pPr marL="285750" indent="-285750">
              <a:buFont typeface="Arial" panose="020B0604020202020204" pitchFamily="34" charset="0"/>
              <a:buChar char="•"/>
            </a:pPr>
            <a:r>
              <a:rPr lang="en-US" sz="2000" dirty="0"/>
              <a:t>Learn about the latest global and national data on WASH in HCF </a:t>
            </a:r>
          </a:p>
          <a:p>
            <a:pPr marL="285750" indent="-285750">
              <a:buFont typeface="Arial" panose="020B0604020202020204" pitchFamily="34" charset="0"/>
              <a:buChar char="•"/>
            </a:pPr>
            <a:r>
              <a:rPr lang="en-US" sz="2000" dirty="0"/>
              <a:t>Understand the importance of WASH in HCF for improving quality, maternal and child health and reducing antimicrobial resistance </a:t>
            </a:r>
          </a:p>
          <a:p>
            <a:pPr marL="285750" indent="-285750">
              <a:buFont typeface="Arial" panose="020B0604020202020204" pitchFamily="34" charset="0"/>
              <a:buChar char="•"/>
            </a:pPr>
            <a:r>
              <a:rPr lang="en-US" sz="2000" dirty="0"/>
              <a:t>Know what about the 2019 Resolution on WASH in HCF and how countries are responding to it</a:t>
            </a:r>
          </a:p>
          <a:p>
            <a:pPr marL="285750" indent="-285750">
              <a:buFont typeface="Arial" panose="020B0604020202020204" pitchFamily="34" charset="0"/>
              <a:buChar char="•"/>
            </a:pPr>
            <a:r>
              <a:rPr lang="en-US" sz="2000" dirty="0"/>
              <a:t>Know the global targets and metrics for success for advancing WASH in HCF </a:t>
            </a:r>
          </a:p>
          <a:p>
            <a:pPr marL="285750" indent="-285750">
              <a:buFont typeface="Arial" panose="020B0604020202020204" pitchFamily="34" charset="0"/>
              <a:buChar char="•"/>
            </a:pPr>
            <a:r>
              <a:rPr lang="en-US" sz="2000" dirty="0"/>
              <a:t>Learn about the latest WHO technical evidence on COVID-19 and WASH in HCF</a:t>
            </a:r>
          </a:p>
          <a:p>
            <a:pPr marL="285750" indent="-285750">
              <a:buFont typeface="Arial" panose="020B0604020202020204" pitchFamily="34" charset="0"/>
              <a:buChar char="•"/>
            </a:pPr>
            <a:r>
              <a:rPr lang="en-US" sz="2000" dirty="0"/>
              <a:t>Know where to get more information from WHO and UNICEF on WASH in HCF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spTree>
    <p:extLst>
      <p:ext uri="{BB962C8B-B14F-4D97-AF65-F5344CB8AC3E}">
        <p14:creationId xmlns:p14="http://schemas.microsoft.com/office/powerpoint/2010/main" val="42729418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D1DA01-1AE8-BC45-893F-E51836A66228}"/>
              </a:ext>
            </a:extLst>
          </p:cNvPr>
          <p:cNvSpPr>
            <a:spLocks noGrp="1"/>
          </p:cNvSpPr>
          <p:nvPr>
            <p:ph type="body" sz="quarter" idx="34"/>
          </p:nvPr>
        </p:nvSpPr>
        <p:spPr>
          <a:xfrm>
            <a:off x="1379824" y="2061562"/>
            <a:ext cx="7057485" cy="436606"/>
          </a:xfrm>
        </p:spPr>
        <p:txBody>
          <a:bodyPr/>
          <a:lstStyle/>
          <a:p>
            <a:r>
              <a:rPr lang="en-GB" b="1" dirty="0">
                <a:ea typeface="SimSun" panose="02010600030101010101" pitchFamily="2" charset="-122"/>
                <a:cs typeface="Arial" panose="020B0604020202020204" pitchFamily="34" charset="0"/>
              </a:rPr>
              <a:t>Hand hygiene: </a:t>
            </a:r>
            <a:r>
              <a:rPr lang="en-GB" dirty="0">
                <a:ea typeface="SimSun" panose="02010600030101010101" pitchFamily="2" charset="-122"/>
                <a:cs typeface="Arial" panose="020B0604020202020204" pitchFamily="34" charset="0"/>
              </a:rPr>
              <a:t>Frequent and effective hand hygiene - one of the most important prevention measures. </a:t>
            </a:r>
            <a:r>
              <a:rPr lang="en-GB" b="1" dirty="0">
                <a:ea typeface="SimSun" panose="02010600030101010101" pitchFamily="2" charset="-122"/>
                <a:cs typeface="Arial" panose="020B0604020202020204" pitchFamily="34" charset="0"/>
              </a:rPr>
              <a:t>All health care facilities and public areas</a:t>
            </a:r>
            <a:r>
              <a:rPr lang="en-GB" dirty="0">
                <a:ea typeface="SimSun" panose="02010600030101010101" pitchFamily="2" charset="-122"/>
                <a:cs typeface="Arial" panose="020B0604020202020204" pitchFamily="34" charset="0"/>
              </a:rPr>
              <a:t> should have hand hygiene facilities.</a:t>
            </a:r>
          </a:p>
          <a:p>
            <a:endParaRPr lang="en-GB" dirty="0">
              <a:ea typeface="SimSun" panose="02010600030101010101" pitchFamily="2" charset="-122"/>
              <a:cs typeface="Arial" panose="020B0604020202020204" pitchFamily="34" charset="0"/>
            </a:endParaRPr>
          </a:p>
        </p:txBody>
      </p:sp>
      <p:sp>
        <p:nvSpPr>
          <p:cNvPr id="9" name="Text Placeholder 8">
            <a:extLst>
              <a:ext uri="{FF2B5EF4-FFF2-40B4-BE49-F238E27FC236}">
                <a16:creationId xmlns:a16="http://schemas.microsoft.com/office/drawing/2014/main" id="{F3A2A240-C7D8-1543-B34A-7200043ED3FD}"/>
              </a:ext>
            </a:extLst>
          </p:cNvPr>
          <p:cNvSpPr>
            <a:spLocks noGrp="1"/>
          </p:cNvSpPr>
          <p:nvPr>
            <p:ph type="body" sz="quarter" idx="37"/>
          </p:nvPr>
        </p:nvSpPr>
        <p:spPr>
          <a:xfrm>
            <a:off x="1354131" y="4117025"/>
            <a:ext cx="7083181" cy="436606"/>
          </a:xfrm>
        </p:spPr>
        <p:txBody>
          <a:bodyPr/>
          <a:lstStyle/>
          <a:p>
            <a:r>
              <a:rPr lang="en-GB" b="1" dirty="0">
                <a:ea typeface="SimSun" panose="02010600030101010101" pitchFamily="2" charset="-122"/>
                <a:cs typeface="Arial" panose="020B0604020202020204" pitchFamily="34" charset="0"/>
              </a:rPr>
              <a:t>Water, sanitation and waste: </a:t>
            </a:r>
            <a:r>
              <a:rPr lang="en-GB" dirty="0">
                <a:ea typeface="SimSun" panose="02010600030101010101" pitchFamily="2" charset="-122"/>
                <a:cs typeface="Arial" panose="020B0604020202020204" pitchFamily="34" charset="0"/>
              </a:rPr>
              <a:t>Existing WHO guidance on the safe management of drinking-water and sanitation services applies to the COVID-19 outbreak. Disinfection important and effective.</a:t>
            </a:r>
          </a:p>
        </p:txBody>
      </p:sp>
      <p:sp>
        <p:nvSpPr>
          <p:cNvPr id="12" name="Text Placeholder 11">
            <a:extLst>
              <a:ext uri="{FF2B5EF4-FFF2-40B4-BE49-F238E27FC236}">
                <a16:creationId xmlns:a16="http://schemas.microsoft.com/office/drawing/2014/main" id="{028BCD70-63F6-5A44-A4C7-E71D78988628}"/>
              </a:ext>
            </a:extLst>
          </p:cNvPr>
          <p:cNvSpPr>
            <a:spLocks noGrp="1"/>
          </p:cNvSpPr>
          <p:nvPr>
            <p:ph type="body" sz="quarter" idx="40"/>
          </p:nvPr>
        </p:nvSpPr>
        <p:spPr>
          <a:xfrm>
            <a:off x="1354130" y="6427564"/>
            <a:ext cx="8109253" cy="436606"/>
          </a:xfrm>
        </p:spPr>
        <p:txBody>
          <a:bodyPr/>
          <a:lstStyle/>
          <a:p>
            <a:r>
              <a:rPr lang="en-GB" b="1" dirty="0">
                <a:ea typeface="SimSun" panose="02010600030101010101" pitchFamily="2" charset="-122"/>
                <a:cs typeface="Arial" panose="020B0604020202020204" pitchFamily="34" charset="0"/>
              </a:rPr>
              <a:t>WASH service providers: </a:t>
            </a:r>
            <a:r>
              <a:rPr lang="en-GB" dirty="0">
                <a:ea typeface="SimSun" panose="02010600030101010101" pitchFamily="2" charset="-122"/>
                <a:cs typeface="Arial" panose="020B0604020202020204" pitchFamily="34" charset="0"/>
              </a:rPr>
              <a:t>Water and sanitation utility workers, hygiene promoters, informal sanitation workers should all be deemed “essential”, have proper protection, ability to travel to work, and hand hygiene at home and work.</a:t>
            </a:r>
            <a:r>
              <a:rPr lang="en-GB" b="1" dirty="0">
                <a:ea typeface="SimSun" panose="02010600030101010101" pitchFamily="2" charset="-122"/>
                <a:cs typeface="Arial" panose="020B0604020202020204" pitchFamily="34" charset="0"/>
              </a:rPr>
              <a:t> </a:t>
            </a:r>
            <a:endParaRPr lang="en-GB" dirty="0">
              <a:ea typeface="SimSun" panose="02010600030101010101" pitchFamily="2" charset="-122"/>
              <a:cs typeface="Arial" panose="020B0604020202020204" pitchFamily="34" charset="0"/>
            </a:endParaRPr>
          </a:p>
        </p:txBody>
      </p:sp>
      <p:sp>
        <p:nvSpPr>
          <p:cNvPr id="15" name="Text Placeholder 14">
            <a:extLst>
              <a:ext uri="{FF2B5EF4-FFF2-40B4-BE49-F238E27FC236}">
                <a16:creationId xmlns:a16="http://schemas.microsoft.com/office/drawing/2014/main" id="{4FD8BC0F-E6D9-D34A-BA72-41111DF60C7B}"/>
              </a:ext>
            </a:extLst>
          </p:cNvPr>
          <p:cNvSpPr>
            <a:spLocks noGrp="1"/>
          </p:cNvSpPr>
          <p:nvPr>
            <p:ph type="body" sz="quarter" idx="43"/>
          </p:nvPr>
        </p:nvSpPr>
        <p:spPr>
          <a:xfrm>
            <a:off x="1312713" y="5437056"/>
            <a:ext cx="6959326" cy="436606"/>
          </a:xfrm>
        </p:spPr>
        <p:txBody>
          <a:bodyPr/>
          <a:lstStyle/>
          <a:p>
            <a:r>
              <a:rPr lang="en-GB" b="1" dirty="0">
                <a:ea typeface="SimSun" panose="02010600030101010101" pitchFamily="2" charset="-122"/>
                <a:cs typeface="Arial" panose="020B0604020202020204" pitchFamily="34" charset="0"/>
              </a:rPr>
              <a:t>WASH investments and actions: </a:t>
            </a:r>
            <a:r>
              <a:rPr lang="en-GB" dirty="0">
                <a:ea typeface="SimSun" panose="02010600030101010101" pitchFamily="2" charset="-122"/>
                <a:cs typeface="Arial" panose="020B0604020202020204" pitchFamily="34" charset="0"/>
              </a:rPr>
              <a:t>Should be fundamental to all country preparedness and response plans. No regrets investment.</a:t>
            </a:r>
            <a:endParaRPr lang="en-GB" dirty="0"/>
          </a:p>
        </p:txBody>
      </p:sp>
      <p:sp>
        <p:nvSpPr>
          <p:cNvPr id="18" name="Text Placeholder 17">
            <a:extLst>
              <a:ext uri="{FF2B5EF4-FFF2-40B4-BE49-F238E27FC236}">
                <a16:creationId xmlns:a16="http://schemas.microsoft.com/office/drawing/2014/main" id="{51A64A3D-E56A-2A41-B562-1F8FE9A7A343}"/>
              </a:ext>
            </a:extLst>
          </p:cNvPr>
          <p:cNvSpPr>
            <a:spLocks noGrp="1"/>
          </p:cNvSpPr>
          <p:nvPr>
            <p:ph type="body" sz="quarter" idx="46"/>
          </p:nvPr>
        </p:nvSpPr>
        <p:spPr>
          <a:xfrm>
            <a:off x="1312714" y="3275763"/>
            <a:ext cx="7083180" cy="633059"/>
          </a:xfrm>
        </p:spPr>
        <p:txBody>
          <a:bodyPr/>
          <a:lstStyle/>
          <a:p>
            <a:r>
              <a:rPr lang="en-US" b="1" dirty="0"/>
              <a:t>Environmental hygiene: </a:t>
            </a:r>
            <a:r>
              <a:rPr lang="en-US" dirty="0"/>
              <a:t>Effective inactivation on surfaces can be achieved within 1 minute using common disinfectants.</a:t>
            </a:r>
          </a:p>
        </p:txBody>
      </p:sp>
      <p:sp>
        <p:nvSpPr>
          <p:cNvPr id="3" name="Title 2">
            <a:extLst>
              <a:ext uri="{FF2B5EF4-FFF2-40B4-BE49-F238E27FC236}">
                <a16:creationId xmlns:a16="http://schemas.microsoft.com/office/drawing/2014/main" id="{1C5362D0-8898-E348-A0D7-F55856311431}"/>
              </a:ext>
            </a:extLst>
          </p:cNvPr>
          <p:cNvSpPr>
            <a:spLocks noGrp="1"/>
          </p:cNvSpPr>
          <p:nvPr>
            <p:ph type="title"/>
          </p:nvPr>
        </p:nvSpPr>
        <p:spPr>
          <a:xfrm>
            <a:off x="272717" y="688574"/>
            <a:ext cx="7610885" cy="1163458"/>
          </a:xfrm>
        </p:spPr>
        <p:txBody>
          <a:bodyPr/>
          <a:lstStyle/>
          <a:p>
            <a:r>
              <a:rPr lang="en-US" dirty="0"/>
              <a:t>Main messages for WASH in HCF in the context of COVID</a:t>
            </a:r>
            <a:br>
              <a:rPr lang="en-US" dirty="0"/>
            </a:br>
            <a:r>
              <a:rPr lang="en-US" sz="1800" b="0" i="1" dirty="0"/>
              <a:t>Search “WHO UNICEF WASH in health care facilities” on </a:t>
            </a:r>
            <a:r>
              <a:rPr lang="en-US" sz="1800" b="0" i="1" dirty="0">
                <a:hlinkClick r:id="rId3"/>
              </a:rPr>
              <a:t>www.YouTube.com</a:t>
            </a:r>
            <a:r>
              <a:rPr lang="en-US" sz="1800" b="0" i="1" dirty="0"/>
              <a:t> for recording of webinars covering each of the main technical areas as they relate to COVID-19 (produced April 2020)</a:t>
            </a:r>
            <a:endParaRPr lang="en-US" b="0" i="1" dirty="0"/>
          </a:p>
        </p:txBody>
      </p:sp>
      <p:sp>
        <p:nvSpPr>
          <p:cNvPr id="23" name="TextBox 22">
            <a:extLst>
              <a:ext uri="{FF2B5EF4-FFF2-40B4-BE49-F238E27FC236}">
                <a16:creationId xmlns:a16="http://schemas.microsoft.com/office/drawing/2014/main" id="{F4452753-487D-874D-BA5E-64AA743E94BB}"/>
              </a:ext>
            </a:extLst>
          </p:cNvPr>
          <p:cNvSpPr txBox="1"/>
          <p:nvPr/>
        </p:nvSpPr>
        <p:spPr>
          <a:xfrm>
            <a:off x="702774" y="2381615"/>
            <a:ext cx="903475" cy="499496"/>
          </a:xfrm>
          <a:prstGeom prst="rect">
            <a:avLst/>
          </a:prstGeom>
          <a:noFill/>
        </p:spPr>
        <p:txBody>
          <a:bodyPr wrap="square" rtlCol="0">
            <a:spAutoFit/>
          </a:bodyPr>
          <a:lstStyle/>
          <a:p>
            <a:pPr defTabSz="1008126" rtl="0" fontAlgn="auto">
              <a:spcBef>
                <a:spcPts val="0"/>
              </a:spcBef>
              <a:spcAft>
                <a:spcPts val="0"/>
              </a:spcAft>
            </a:pPr>
            <a:r>
              <a:rPr lang="en-US" sz="2646">
                <a:solidFill>
                  <a:srgbClr val="009CDE">
                    <a:lumMod val="75000"/>
                  </a:srgbClr>
                </a:solidFill>
                <a:latin typeface="Arial"/>
                <a:cs typeface="+mn-cs"/>
              </a:rPr>
              <a:t>1.</a:t>
            </a:r>
          </a:p>
        </p:txBody>
      </p:sp>
      <p:sp>
        <p:nvSpPr>
          <p:cNvPr id="24" name="TextBox 23">
            <a:extLst>
              <a:ext uri="{FF2B5EF4-FFF2-40B4-BE49-F238E27FC236}">
                <a16:creationId xmlns:a16="http://schemas.microsoft.com/office/drawing/2014/main" id="{07D6961A-AA38-1D4D-B801-F572D36071BF}"/>
              </a:ext>
            </a:extLst>
          </p:cNvPr>
          <p:cNvSpPr txBox="1"/>
          <p:nvPr/>
        </p:nvSpPr>
        <p:spPr>
          <a:xfrm>
            <a:off x="702774" y="3481141"/>
            <a:ext cx="903475" cy="499496"/>
          </a:xfrm>
          <a:prstGeom prst="rect">
            <a:avLst/>
          </a:prstGeom>
          <a:noFill/>
        </p:spPr>
        <p:txBody>
          <a:bodyPr wrap="square" rtlCol="0">
            <a:spAutoFit/>
          </a:bodyPr>
          <a:lstStyle/>
          <a:p>
            <a:pPr defTabSz="1008126" rtl="0" fontAlgn="auto">
              <a:spcBef>
                <a:spcPts val="0"/>
              </a:spcBef>
              <a:spcAft>
                <a:spcPts val="0"/>
              </a:spcAft>
            </a:pPr>
            <a:r>
              <a:rPr lang="en-US" sz="2646">
                <a:solidFill>
                  <a:srgbClr val="009CDE">
                    <a:lumMod val="75000"/>
                  </a:srgbClr>
                </a:solidFill>
                <a:latin typeface="Arial"/>
                <a:cs typeface="+mn-cs"/>
              </a:rPr>
              <a:t>2.</a:t>
            </a:r>
          </a:p>
        </p:txBody>
      </p:sp>
      <p:sp>
        <p:nvSpPr>
          <p:cNvPr id="25" name="TextBox 24">
            <a:extLst>
              <a:ext uri="{FF2B5EF4-FFF2-40B4-BE49-F238E27FC236}">
                <a16:creationId xmlns:a16="http://schemas.microsoft.com/office/drawing/2014/main" id="{9820A515-F55B-2B45-817A-2DC23C6D0288}"/>
              </a:ext>
            </a:extLst>
          </p:cNvPr>
          <p:cNvSpPr txBox="1"/>
          <p:nvPr/>
        </p:nvSpPr>
        <p:spPr>
          <a:xfrm>
            <a:off x="702774" y="4347245"/>
            <a:ext cx="903475" cy="499496"/>
          </a:xfrm>
          <a:prstGeom prst="rect">
            <a:avLst/>
          </a:prstGeom>
          <a:noFill/>
        </p:spPr>
        <p:txBody>
          <a:bodyPr wrap="square" rtlCol="0">
            <a:spAutoFit/>
          </a:bodyPr>
          <a:lstStyle/>
          <a:p>
            <a:pPr defTabSz="1008126" rtl="0" fontAlgn="auto">
              <a:spcBef>
                <a:spcPts val="0"/>
              </a:spcBef>
              <a:spcAft>
                <a:spcPts val="0"/>
              </a:spcAft>
            </a:pPr>
            <a:r>
              <a:rPr lang="en-US" sz="2646" dirty="0">
                <a:solidFill>
                  <a:srgbClr val="009CDE">
                    <a:lumMod val="75000"/>
                  </a:srgbClr>
                </a:solidFill>
                <a:latin typeface="Arial"/>
                <a:cs typeface="+mn-cs"/>
              </a:rPr>
              <a:t>3.</a:t>
            </a:r>
          </a:p>
        </p:txBody>
      </p:sp>
      <p:sp>
        <p:nvSpPr>
          <p:cNvPr id="26" name="TextBox 25">
            <a:extLst>
              <a:ext uri="{FF2B5EF4-FFF2-40B4-BE49-F238E27FC236}">
                <a16:creationId xmlns:a16="http://schemas.microsoft.com/office/drawing/2014/main" id="{FB08E5A2-FA60-2F42-9DAB-308775853E44}"/>
              </a:ext>
            </a:extLst>
          </p:cNvPr>
          <p:cNvSpPr txBox="1"/>
          <p:nvPr/>
        </p:nvSpPr>
        <p:spPr>
          <a:xfrm>
            <a:off x="702774" y="5573377"/>
            <a:ext cx="903475" cy="499496"/>
          </a:xfrm>
          <a:prstGeom prst="rect">
            <a:avLst/>
          </a:prstGeom>
          <a:noFill/>
        </p:spPr>
        <p:txBody>
          <a:bodyPr wrap="square" rtlCol="0">
            <a:spAutoFit/>
          </a:bodyPr>
          <a:lstStyle/>
          <a:p>
            <a:pPr defTabSz="1008126" rtl="0" fontAlgn="auto">
              <a:spcBef>
                <a:spcPts val="0"/>
              </a:spcBef>
              <a:spcAft>
                <a:spcPts val="0"/>
              </a:spcAft>
            </a:pPr>
            <a:r>
              <a:rPr lang="en-US" sz="2646">
                <a:solidFill>
                  <a:srgbClr val="009CDE">
                    <a:lumMod val="75000"/>
                  </a:srgbClr>
                </a:solidFill>
                <a:latin typeface="Arial"/>
                <a:cs typeface="+mn-cs"/>
              </a:rPr>
              <a:t>4.</a:t>
            </a:r>
          </a:p>
        </p:txBody>
      </p:sp>
      <p:sp>
        <p:nvSpPr>
          <p:cNvPr id="27" name="TextBox 26">
            <a:extLst>
              <a:ext uri="{FF2B5EF4-FFF2-40B4-BE49-F238E27FC236}">
                <a16:creationId xmlns:a16="http://schemas.microsoft.com/office/drawing/2014/main" id="{4215F847-ED1F-DB4F-857C-CE6B28409D66}"/>
              </a:ext>
            </a:extLst>
          </p:cNvPr>
          <p:cNvSpPr txBox="1"/>
          <p:nvPr/>
        </p:nvSpPr>
        <p:spPr>
          <a:xfrm>
            <a:off x="702774" y="6602456"/>
            <a:ext cx="903475" cy="499496"/>
          </a:xfrm>
          <a:prstGeom prst="rect">
            <a:avLst/>
          </a:prstGeom>
          <a:noFill/>
        </p:spPr>
        <p:txBody>
          <a:bodyPr wrap="square" rtlCol="0">
            <a:spAutoFit/>
          </a:bodyPr>
          <a:lstStyle/>
          <a:p>
            <a:pPr defTabSz="1008126" rtl="0" fontAlgn="auto">
              <a:spcBef>
                <a:spcPts val="0"/>
              </a:spcBef>
              <a:spcAft>
                <a:spcPts val="0"/>
              </a:spcAft>
            </a:pPr>
            <a:r>
              <a:rPr lang="en-US" sz="2646">
                <a:solidFill>
                  <a:srgbClr val="009CDE">
                    <a:lumMod val="75000"/>
                  </a:srgbClr>
                </a:solidFill>
                <a:latin typeface="Arial"/>
                <a:cs typeface="+mn-cs"/>
              </a:rPr>
              <a:t>5.</a:t>
            </a:r>
          </a:p>
        </p:txBody>
      </p:sp>
      <p:cxnSp>
        <p:nvCxnSpPr>
          <p:cNvPr id="29" name="Straight Connector 28">
            <a:extLst>
              <a:ext uri="{FF2B5EF4-FFF2-40B4-BE49-F238E27FC236}">
                <a16:creationId xmlns:a16="http://schemas.microsoft.com/office/drawing/2014/main" id="{5C8DC5B1-ABB7-7847-89B9-875126538340}"/>
              </a:ext>
            </a:extLst>
          </p:cNvPr>
          <p:cNvCxnSpPr/>
          <p:nvPr/>
        </p:nvCxnSpPr>
        <p:spPr>
          <a:xfrm>
            <a:off x="1230012" y="2115443"/>
            <a:ext cx="0" cy="4871934"/>
          </a:xfrm>
          <a:prstGeom prst="line">
            <a:avLst/>
          </a:prstGeom>
          <a:ln w="88900">
            <a:solidFill>
              <a:srgbClr val="009CD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20832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F7F5E302-4D0D-4207-9667-AA0DDAF0DE48}"/>
              </a:ext>
            </a:extLst>
          </p:cNvPr>
          <p:cNvSpPr txBox="1">
            <a:spLocks/>
          </p:cNvSpPr>
          <p:nvPr/>
        </p:nvSpPr>
        <p:spPr bwMode="gray">
          <a:xfrm>
            <a:off x="456549" y="980221"/>
            <a:ext cx="9420330" cy="4671709"/>
          </a:xfrm>
          <a:prstGeom prst="rect">
            <a:avLst/>
          </a:prstGeom>
        </p:spPr>
        <p:txBody>
          <a:bodyPr vert="horz" lIns="19846" tIns="0" rIns="19846" bIns="0" rtlCol="0">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4063" indent="-504063">
              <a:spcBef>
                <a:spcPts val="0"/>
              </a:spcBef>
              <a:buAutoNum type="arabicPeriod"/>
            </a:pPr>
            <a:r>
              <a:rPr lang="en-CA" sz="2205" b="1" dirty="0"/>
              <a:t>Situational analysis</a:t>
            </a:r>
            <a:r>
              <a:rPr lang="en-CA" sz="2205" dirty="0"/>
              <a:t>: approach paper (coming December 2020)</a:t>
            </a:r>
          </a:p>
          <a:p>
            <a:pPr marL="504063" indent="-504063">
              <a:spcBef>
                <a:spcPts val="0"/>
              </a:spcBef>
              <a:buAutoNum type="arabicPeriod"/>
            </a:pPr>
            <a:r>
              <a:rPr lang="en-CA" sz="2205" b="1" dirty="0"/>
              <a:t>Roadmaps &amp; targets</a:t>
            </a:r>
            <a:r>
              <a:rPr lang="en-CA" sz="2205" dirty="0"/>
              <a:t>: list of costing resources </a:t>
            </a:r>
          </a:p>
          <a:p>
            <a:pPr marL="504063" indent="-504063">
              <a:spcBef>
                <a:spcPts val="0"/>
              </a:spcBef>
              <a:buAutoNum type="arabicPeriod"/>
            </a:pPr>
            <a:r>
              <a:rPr lang="en-CA" sz="2205" b="1" dirty="0"/>
              <a:t>Standards</a:t>
            </a:r>
            <a:r>
              <a:rPr lang="en-CA" sz="2205" dirty="0"/>
              <a:t>:</a:t>
            </a:r>
            <a:r>
              <a:rPr lang="en-CA" sz="2205" b="1" dirty="0"/>
              <a:t> </a:t>
            </a:r>
            <a:r>
              <a:rPr lang="en-CA" sz="2205" b="1" dirty="0">
                <a:solidFill>
                  <a:srgbClr val="009CDE"/>
                </a:solidFill>
              </a:rPr>
              <a:t>cheat sheet with terms, definitions &amp; guidance for developing standards </a:t>
            </a:r>
          </a:p>
          <a:p>
            <a:pPr marL="504063" indent="-504063">
              <a:spcBef>
                <a:spcPts val="0"/>
              </a:spcBef>
              <a:buAutoNum type="arabicPeriod"/>
            </a:pPr>
            <a:r>
              <a:rPr lang="en-CA" sz="2205" b="1" dirty="0"/>
              <a:t>Improve &amp; maintain infrastructure</a:t>
            </a:r>
            <a:r>
              <a:rPr lang="en-CA" sz="2205" dirty="0"/>
              <a:t>: </a:t>
            </a:r>
            <a:r>
              <a:rPr lang="en-CA" sz="2205" b="1" dirty="0">
                <a:solidFill>
                  <a:srgbClr val="009CDE"/>
                </a:solidFill>
              </a:rPr>
              <a:t>checklist of major considerations for choosing infrastructure; WASH FIT guide </a:t>
            </a:r>
          </a:p>
          <a:p>
            <a:pPr marL="504063" indent="-504063">
              <a:spcBef>
                <a:spcPts val="0"/>
              </a:spcBef>
              <a:buAutoNum type="arabicPeriod"/>
            </a:pPr>
            <a:r>
              <a:rPr lang="en-CA" sz="2205" b="1" dirty="0"/>
              <a:t>Monitor &amp; review data: </a:t>
            </a:r>
            <a:r>
              <a:rPr lang="en-CA" sz="2205" b="1" dirty="0">
                <a:solidFill>
                  <a:srgbClr val="009CDE"/>
                </a:solidFill>
              </a:rPr>
              <a:t>list of useful </a:t>
            </a:r>
            <a:r>
              <a:rPr lang="en-US" sz="2205" b="1" dirty="0">
                <a:solidFill>
                  <a:srgbClr val="009CDE"/>
                </a:solidFill>
              </a:rPr>
              <a:t>resources for collecting, analyzing and/or applying WASH in HCF data</a:t>
            </a:r>
            <a:endParaRPr lang="en-CA" sz="2205" b="1" dirty="0">
              <a:solidFill>
                <a:srgbClr val="009CDE"/>
              </a:solidFill>
            </a:endParaRPr>
          </a:p>
          <a:p>
            <a:pPr marL="504063" indent="-504063">
              <a:spcBef>
                <a:spcPts val="0"/>
              </a:spcBef>
              <a:buAutoNum type="arabicPeriod"/>
            </a:pPr>
            <a:r>
              <a:rPr lang="en-CA" sz="2205" b="1" dirty="0"/>
              <a:t>Health workforce</a:t>
            </a:r>
            <a:r>
              <a:rPr lang="en-CA" sz="2205" dirty="0"/>
              <a:t>: </a:t>
            </a:r>
            <a:r>
              <a:rPr lang="en-CA" sz="2205" b="1" dirty="0">
                <a:solidFill>
                  <a:srgbClr val="009CDE"/>
                </a:solidFill>
              </a:rPr>
              <a:t>aide memoire resource pack   </a:t>
            </a:r>
          </a:p>
          <a:p>
            <a:pPr marL="504063" indent="-504063">
              <a:spcBef>
                <a:spcPts val="0"/>
              </a:spcBef>
              <a:buAutoNum type="arabicPeriod"/>
            </a:pPr>
            <a:r>
              <a:rPr lang="en-CA" sz="2205" b="1" dirty="0"/>
              <a:t>Community engagement</a:t>
            </a:r>
            <a:r>
              <a:rPr lang="en-CA" sz="2205" dirty="0"/>
              <a:t>: </a:t>
            </a:r>
            <a:r>
              <a:rPr lang="en-US" sz="2205" dirty="0"/>
              <a:t>guide to stakeholder mapping; guide on how to involve communities in each of the practical steps</a:t>
            </a:r>
            <a:endParaRPr lang="en-CA" sz="2205" dirty="0"/>
          </a:p>
          <a:p>
            <a:pPr marL="504063" indent="-504063">
              <a:spcBef>
                <a:spcPts val="0"/>
              </a:spcBef>
              <a:buAutoNum type="arabicPeriod"/>
            </a:pPr>
            <a:r>
              <a:rPr lang="en-CA" sz="2205" b="1" dirty="0"/>
              <a:t>Research: </a:t>
            </a:r>
            <a:r>
              <a:rPr lang="en-CA" sz="2205" b="1" dirty="0">
                <a:solidFill>
                  <a:srgbClr val="009CDE"/>
                </a:solidFill>
              </a:rPr>
              <a:t>summary of existing evidence and research</a:t>
            </a:r>
            <a:r>
              <a:rPr lang="en-CA" sz="2205" b="1" dirty="0"/>
              <a:t>; </a:t>
            </a:r>
            <a:r>
              <a:rPr lang="en-CA" sz="2205" dirty="0"/>
              <a:t>expert</a:t>
            </a:r>
            <a:r>
              <a:rPr lang="en-CA" sz="2205" b="1" dirty="0"/>
              <a:t> </a:t>
            </a:r>
            <a:r>
              <a:rPr lang="en-CA" sz="2205" dirty="0"/>
              <a:t>group to provide technical support to those conducting operational research </a:t>
            </a:r>
            <a:endParaRPr lang="en-CA" sz="2205" b="1" dirty="0">
              <a:hlinkClick r:id="rId3"/>
            </a:endParaRPr>
          </a:p>
          <a:p>
            <a:pPr>
              <a:spcBef>
                <a:spcPts val="0"/>
              </a:spcBef>
            </a:pPr>
            <a:r>
              <a:rPr lang="en-CA" sz="2205" b="1" dirty="0">
                <a:solidFill>
                  <a:srgbClr val="09164D"/>
                </a:solidFill>
              </a:rPr>
              <a:t>Visit</a:t>
            </a:r>
            <a:r>
              <a:rPr lang="en-CA" sz="2205" b="1" dirty="0"/>
              <a:t> </a:t>
            </a:r>
            <a:r>
              <a:rPr lang="en-CA" sz="2205" b="1" dirty="0">
                <a:hlinkClick r:id="rId3"/>
              </a:rPr>
              <a:t>www.washinhcf.org/resources</a:t>
            </a:r>
            <a:r>
              <a:rPr lang="en-CA" sz="2205" b="1" dirty="0"/>
              <a:t> </a:t>
            </a:r>
            <a:r>
              <a:rPr lang="en-CA" sz="2205" b="1" dirty="0">
                <a:solidFill>
                  <a:srgbClr val="09164D"/>
                </a:solidFill>
              </a:rPr>
              <a:t>and search “global meeting”</a:t>
            </a:r>
          </a:p>
          <a:p>
            <a:pPr marL="378047" indent="-378047">
              <a:spcBef>
                <a:spcPts val="0"/>
              </a:spcBef>
              <a:buAutoNum type="arabicPeriod"/>
            </a:pPr>
            <a:endParaRPr lang="en-CA" sz="1544" b="1" dirty="0"/>
          </a:p>
        </p:txBody>
      </p:sp>
      <p:sp>
        <p:nvSpPr>
          <p:cNvPr id="7" name="Title 5">
            <a:extLst>
              <a:ext uri="{FF2B5EF4-FFF2-40B4-BE49-F238E27FC236}">
                <a16:creationId xmlns:a16="http://schemas.microsoft.com/office/drawing/2014/main" id="{FD2C3E6A-5470-4AD7-BF25-B2AF36447827}"/>
              </a:ext>
            </a:extLst>
          </p:cNvPr>
          <p:cNvSpPr txBox="1">
            <a:spLocks/>
          </p:cNvSpPr>
          <p:nvPr/>
        </p:nvSpPr>
        <p:spPr bwMode="gray">
          <a:xfrm>
            <a:off x="348263" y="0"/>
            <a:ext cx="8691829" cy="793833"/>
          </a:xfrm>
          <a:prstGeom prst="rect">
            <a:avLst/>
          </a:prstGeom>
        </p:spPr>
        <p:txBody>
          <a:bodyPr vert="horz" lIns="18000" tIns="0" rIns="360000" bIns="0" rtlCol="0" anchor="b">
            <a:noAutofit/>
          </a:bodyPr>
          <a:lstStyle>
            <a:lvl1pPr algn="l" defTabSz="1008126" rtl="0" eaLnBrk="1" latinLnBrk="0" hangingPunct="1">
              <a:lnSpc>
                <a:spcPct val="90000"/>
              </a:lnSpc>
              <a:spcBef>
                <a:spcPct val="0"/>
              </a:spcBef>
              <a:buNone/>
              <a:defRPr sz="3087" b="1" kern="1200">
                <a:solidFill>
                  <a:srgbClr val="0092CC"/>
                </a:solidFill>
                <a:latin typeface="+mj-lt"/>
                <a:ea typeface="+mj-ea"/>
                <a:cs typeface="+mj-cs"/>
              </a:defRPr>
            </a:lvl1pPr>
          </a:lstStyle>
          <a:p>
            <a:pPr fontAlgn="auto">
              <a:spcAft>
                <a:spcPts val="0"/>
              </a:spcAft>
            </a:pPr>
            <a:r>
              <a:rPr lang="en-US" dirty="0"/>
              <a:t>Resources to support practical (steps) action </a:t>
            </a:r>
          </a:p>
        </p:txBody>
      </p:sp>
    </p:spTree>
    <p:extLst>
      <p:ext uri="{BB962C8B-B14F-4D97-AF65-F5344CB8AC3E}">
        <p14:creationId xmlns:p14="http://schemas.microsoft.com/office/powerpoint/2010/main" val="3372861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622DF3-13EF-4B56-BE17-3AFB93BA7DD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19500" y="2431870"/>
            <a:ext cx="4562897" cy="2336544"/>
          </a:xfrm>
          <a:prstGeom prst="rect">
            <a:avLst/>
          </a:prstGeom>
          <a:ln>
            <a:noFill/>
          </a:ln>
          <a:effectLst>
            <a:outerShdw blurRad="292100" dist="139700" dir="2700000" algn="tl" rotWithShape="0">
              <a:srgbClr val="333333">
                <a:alpha val="65000"/>
              </a:srgbClr>
            </a:outerShdw>
          </a:effectLst>
        </p:spPr>
      </p:pic>
      <p:sp>
        <p:nvSpPr>
          <p:cNvPr id="19" name="Title 5">
            <a:extLst>
              <a:ext uri="{FF2B5EF4-FFF2-40B4-BE49-F238E27FC236}">
                <a16:creationId xmlns:a16="http://schemas.microsoft.com/office/drawing/2014/main" id="{A1661192-CA6C-473B-A59C-947329178FDE}"/>
              </a:ext>
            </a:extLst>
          </p:cNvPr>
          <p:cNvSpPr>
            <a:spLocks noGrp="1"/>
          </p:cNvSpPr>
          <p:nvPr>
            <p:ph type="title"/>
          </p:nvPr>
        </p:nvSpPr>
        <p:spPr>
          <a:xfrm>
            <a:off x="98443" y="27126"/>
            <a:ext cx="10002260" cy="748422"/>
          </a:xfrm>
        </p:spPr>
        <p:txBody>
          <a:bodyPr>
            <a:noAutofit/>
          </a:bodyPr>
          <a:lstStyle/>
          <a:p>
            <a:pPr algn="ctr"/>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Learn more about “Fundamentals First”</a:t>
            </a:r>
          </a:p>
        </p:txBody>
      </p:sp>
      <p:sp>
        <p:nvSpPr>
          <p:cNvPr id="2" name="TextBox 1">
            <a:extLst>
              <a:ext uri="{FF2B5EF4-FFF2-40B4-BE49-F238E27FC236}">
                <a16:creationId xmlns:a16="http://schemas.microsoft.com/office/drawing/2014/main" id="{307153AA-3724-4A0F-85D8-CF6AE2309A11}"/>
              </a:ext>
            </a:extLst>
          </p:cNvPr>
          <p:cNvSpPr txBox="1"/>
          <p:nvPr/>
        </p:nvSpPr>
        <p:spPr>
          <a:xfrm>
            <a:off x="6515262" y="1077541"/>
            <a:ext cx="3585441" cy="1110304"/>
          </a:xfrm>
          <a:prstGeom prst="rect">
            <a:avLst/>
          </a:prstGeom>
          <a:noFill/>
        </p:spPr>
        <p:txBody>
          <a:bodyPr wrap="square" rtlCol="0">
            <a:spAutoFit/>
          </a:bodyPr>
          <a:lstStyle/>
          <a:p>
            <a:pPr algn="ctr" defTabSz="1008126" rtl="0" fontAlgn="auto">
              <a:spcBef>
                <a:spcPts val="0"/>
              </a:spcBef>
              <a:spcAft>
                <a:spcPts val="0"/>
              </a:spcAft>
            </a:pPr>
            <a:r>
              <a:rPr lang="en-US" sz="2205" b="0" dirty="0">
                <a:solidFill>
                  <a:srgbClr val="09164D"/>
                </a:solidFill>
                <a:latin typeface="Arial" panose="020B0604020202020204" pitchFamily="34" charset="0"/>
                <a:cs typeface="Arial" panose="020B0604020202020204" pitchFamily="34" charset="0"/>
              </a:rPr>
              <a:t>Global progress report coming! </a:t>
            </a:r>
          </a:p>
          <a:p>
            <a:pPr algn="ctr" defTabSz="1008126" rtl="0" fontAlgn="auto">
              <a:spcBef>
                <a:spcPts val="0"/>
              </a:spcBef>
              <a:spcAft>
                <a:spcPts val="0"/>
              </a:spcAft>
            </a:pPr>
            <a:r>
              <a:rPr lang="en-US" sz="2205" dirty="0">
                <a:solidFill>
                  <a:srgbClr val="09164D"/>
                </a:solidFill>
                <a:latin typeface="Arial" panose="020B0604020202020204" pitchFamily="34" charset="0"/>
                <a:cs typeface="Arial" panose="020B0604020202020204" pitchFamily="34" charset="0"/>
              </a:rPr>
              <a:t>14 December 2020</a:t>
            </a:r>
            <a:endParaRPr lang="en-GB" sz="2205" dirty="0">
              <a:solidFill>
                <a:srgbClr val="09164D"/>
              </a:solidFill>
              <a:latin typeface="Arial" panose="020B0604020202020204" pitchFamily="34" charset="0"/>
              <a:cs typeface="Arial" panose="020B0604020202020204" pitchFamily="34" charset="0"/>
            </a:endParaRPr>
          </a:p>
        </p:txBody>
      </p:sp>
      <p:sp>
        <p:nvSpPr>
          <p:cNvPr id="14" name="Content Placeholder 1">
            <a:extLst>
              <a:ext uri="{FF2B5EF4-FFF2-40B4-BE49-F238E27FC236}">
                <a16:creationId xmlns:a16="http://schemas.microsoft.com/office/drawing/2014/main" id="{80BDFB35-093E-4366-9DCD-56A590A488E6}"/>
              </a:ext>
            </a:extLst>
          </p:cNvPr>
          <p:cNvSpPr>
            <a:spLocks noGrp="1"/>
          </p:cNvSpPr>
          <p:nvPr>
            <p:ph idx="1"/>
          </p:nvPr>
        </p:nvSpPr>
        <p:spPr>
          <a:xfrm>
            <a:off x="582543" y="2197357"/>
            <a:ext cx="5813642" cy="6046020"/>
          </a:xfrm>
        </p:spPr>
        <p:txBody>
          <a:bodyPr>
            <a:normAutofit/>
          </a:bodyPr>
          <a:lstStyle/>
          <a:p>
            <a:pPr marL="0" indent="0">
              <a:spcAft>
                <a:spcPts val="1131"/>
              </a:spcAft>
              <a:buNone/>
            </a:pPr>
            <a:r>
              <a:rPr lang="en-US" altLang="en-US" sz="2426" b="1" dirty="0">
                <a:solidFill>
                  <a:schemeClr val="tx2"/>
                </a:solidFill>
                <a:latin typeface="Arial" panose="020B0604020202020204" pitchFamily="34" charset="0"/>
                <a:cs typeface="Arial" panose="020B0604020202020204" pitchFamily="34" charset="0"/>
              </a:rPr>
              <a:t>LEARN: </a:t>
            </a:r>
            <a:r>
              <a:rPr lang="en-US" altLang="en-US" sz="2426" dirty="0">
                <a:solidFill>
                  <a:srgbClr val="09164D"/>
                </a:solidFill>
                <a:latin typeface="Arial" panose="020B0604020202020204" pitchFamily="34" charset="0"/>
                <a:cs typeface="Arial" panose="020B0604020202020204" pitchFamily="34" charset="0"/>
              </a:rPr>
              <a:t>Visit </a:t>
            </a:r>
            <a:r>
              <a:rPr lang="en-US" altLang="en-US" sz="2426" dirty="0">
                <a:solidFill>
                  <a:srgbClr val="09164D"/>
                </a:solidFill>
                <a:latin typeface="Arial" panose="020B0604020202020204" pitchFamily="34" charset="0"/>
                <a:cs typeface="Arial" panose="020B0604020202020204" pitchFamily="34" charset="0"/>
                <a:hlinkClick r:id="rId4"/>
              </a:rPr>
              <a:t>www.washinhcf.org</a:t>
            </a:r>
            <a:r>
              <a:rPr lang="en-US" altLang="en-US" sz="2426" dirty="0">
                <a:solidFill>
                  <a:srgbClr val="09164D"/>
                </a:solidFill>
                <a:latin typeface="Arial" panose="020B0604020202020204" pitchFamily="34" charset="0"/>
                <a:cs typeface="Arial" panose="020B0604020202020204" pitchFamily="34" charset="0"/>
              </a:rPr>
              <a:t> for practical tools, case studies, news and stories</a:t>
            </a:r>
            <a:r>
              <a:rPr lang="en-US" altLang="en-US" sz="2426" dirty="0">
                <a:latin typeface="Arial" panose="020B0604020202020204" pitchFamily="34" charset="0"/>
                <a:cs typeface="Arial" panose="020B0604020202020204" pitchFamily="34" charset="0"/>
              </a:rPr>
              <a:t>. </a:t>
            </a:r>
          </a:p>
          <a:p>
            <a:pPr marL="0" indent="0">
              <a:spcAft>
                <a:spcPts val="1131"/>
              </a:spcAft>
              <a:buNone/>
            </a:pPr>
            <a:r>
              <a:rPr lang="en-US" altLang="en-US" sz="2426" b="1" dirty="0">
                <a:solidFill>
                  <a:schemeClr val="tx2"/>
                </a:solidFill>
                <a:latin typeface="Arial" panose="020B0604020202020204" pitchFamily="34" charset="0"/>
                <a:cs typeface="Arial" panose="020B0604020202020204" pitchFamily="34" charset="0"/>
              </a:rPr>
              <a:t>CONNECT: </a:t>
            </a:r>
            <a:r>
              <a:rPr lang="en-US" altLang="en-US" sz="2426" dirty="0">
                <a:solidFill>
                  <a:srgbClr val="09164D"/>
                </a:solidFill>
                <a:latin typeface="Arial" panose="020B0604020202020204" pitchFamily="34" charset="0"/>
                <a:cs typeface="Arial" panose="020B0604020202020204" pitchFamily="34" charset="0"/>
              </a:rPr>
              <a:t>Join the conversation and share your questions &amp; comments  </a:t>
            </a:r>
            <a:r>
              <a:rPr lang="en-US" altLang="en-US" sz="2426" b="1" dirty="0">
                <a:solidFill>
                  <a:schemeClr val="accent5">
                    <a:lumMod val="75000"/>
                  </a:schemeClr>
                </a:solidFill>
                <a:latin typeface="Arial" panose="020B0604020202020204" pitchFamily="34" charset="0"/>
                <a:cs typeface="Arial" panose="020B0604020202020204" pitchFamily="34" charset="0"/>
              </a:rPr>
              <a:t>@WASH_for_health</a:t>
            </a:r>
            <a:r>
              <a:rPr lang="en-US" altLang="en-US" sz="2426" dirty="0">
                <a:solidFill>
                  <a:srgbClr val="09164D"/>
                </a:solidFill>
                <a:latin typeface="Arial" panose="020B0604020202020204" pitchFamily="34" charset="0"/>
                <a:cs typeface="Arial" panose="020B0604020202020204" pitchFamily="34" charset="0"/>
              </a:rPr>
              <a:t> </a:t>
            </a:r>
            <a:endParaRPr lang="en-US" altLang="en-US" sz="2426" b="1" dirty="0">
              <a:solidFill>
                <a:schemeClr val="tx2"/>
              </a:solidFill>
              <a:latin typeface="Arial" panose="020B0604020202020204" pitchFamily="34" charset="0"/>
              <a:cs typeface="Arial" panose="020B0604020202020204" pitchFamily="34" charset="0"/>
            </a:endParaRPr>
          </a:p>
          <a:p>
            <a:pPr marL="0" indent="0">
              <a:spcAft>
                <a:spcPts val="1131"/>
              </a:spcAft>
              <a:buNone/>
            </a:pPr>
            <a:r>
              <a:rPr lang="en-US" altLang="en-US" sz="2426" b="1" dirty="0">
                <a:solidFill>
                  <a:schemeClr val="tx2"/>
                </a:solidFill>
                <a:latin typeface="Arial" panose="020B0604020202020204" pitchFamily="34" charset="0"/>
                <a:cs typeface="Arial" panose="020B0604020202020204" pitchFamily="34" charset="0"/>
              </a:rPr>
              <a:t>COMMIT: </a:t>
            </a:r>
            <a:r>
              <a:rPr lang="en-US" altLang="en-US" sz="2426" dirty="0">
                <a:solidFill>
                  <a:srgbClr val="09164D"/>
                </a:solidFill>
                <a:latin typeface="Arial" panose="020B0604020202020204" pitchFamily="34" charset="0"/>
                <a:cs typeface="Arial" panose="020B0604020202020204" pitchFamily="34" charset="0"/>
              </a:rPr>
              <a:t>Make and reaffirm your commitment and encourage others to commit at </a:t>
            </a:r>
            <a:r>
              <a:rPr lang="en-US" altLang="en-US" sz="2426" dirty="0">
                <a:latin typeface="Arial" panose="020B0604020202020204" pitchFamily="34" charset="0"/>
                <a:cs typeface="Arial" panose="020B0604020202020204" pitchFamily="34" charset="0"/>
                <a:hlinkClick r:id="rId5"/>
              </a:rPr>
              <a:t>www.washinhcf.org/</a:t>
            </a:r>
            <a:r>
              <a:rPr lang="en-US" altLang="en-US" sz="2426" b="1" dirty="0">
                <a:latin typeface="Arial" panose="020B0604020202020204" pitchFamily="34" charset="0"/>
                <a:cs typeface="Arial" panose="020B0604020202020204" pitchFamily="34" charset="0"/>
                <a:hlinkClick r:id="rId5"/>
              </a:rPr>
              <a:t>commitments</a:t>
            </a:r>
            <a:endParaRPr lang="en-US" altLang="en-US" sz="2426" b="1" dirty="0">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D56107C8-F617-48E1-9952-4C43EBEF6545}"/>
              </a:ext>
            </a:extLst>
          </p:cNvPr>
          <p:cNvPicPr/>
          <p:nvPr/>
        </p:nvPicPr>
        <p:blipFill rotWithShape="1">
          <a:blip r:embed="rId6" cstate="email">
            <a:extLst>
              <a:ext uri="{28A0092B-C50C-407E-A947-70E740481C1C}">
                <a14:useLocalDpi xmlns:a14="http://schemas.microsoft.com/office/drawing/2010/main"/>
              </a:ext>
            </a:extLst>
          </a:blip>
          <a:srcRect/>
          <a:stretch/>
        </p:blipFill>
        <p:spPr bwMode="auto">
          <a:xfrm>
            <a:off x="3962939" y="747214"/>
            <a:ext cx="2156561" cy="1119815"/>
          </a:xfrm>
          <a:prstGeom prst="rect">
            <a:avLst/>
          </a:prstGeom>
          <a:ln>
            <a:noFill/>
          </a:ln>
          <a:extLst>
            <a:ext uri="{53640926-AAD7-44d8-BBD7-CCE9431645EC}">
              <a14:shadowObscured xmlns="" xmlns:a14="http://schemas.microsoft.com/office/drawing/2010/main"/>
            </a:ext>
          </a:extLst>
        </p:spPr>
      </p:pic>
      <p:pic>
        <p:nvPicPr>
          <p:cNvPr id="4" name="Picture 3">
            <a:extLst>
              <a:ext uri="{FF2B5EF4-FFF2-40B4-BE49-F238E27FC236}">
                <a16:creationId xmlns:a16="http://schemas.microsoft.com/office/drawing/2014/main" id="{EDB5AA50-1554-4F95-AACA-9731AC5544DE}"/>
              </a:ext>
            </a:extLst>
          </p:cNvPr>
          <p:cNvPicPr>
            <a:picLocks noChangeAspect="1"/>
          </p:cNvPicPr>
          <p:nvPr/>
        </p:nvPicPr>
        <p:blipFill rotWithShape="1">
          <a:blip r:embed="rId7"/>
          <a:srcRect l="-1" r="1454"/>
          <a:stretch/>
        </p:blipFill>
        <p:spPr>
          <a:xfrm>
            <a:off x="7693803" y="3403034"/>
            <a:ext cx="2740505" cy="38374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903468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Related resources</a:t>
            </a:r>
          </a:p>
        </p:txBody>
      </p:sp>
      <p:sp>
        <p:nvSpPr>
          <p:cNvPr id="4" name="Rectangle 3">
            <a:extLst>
              <a:ext uri="{FF2B5EF4-FFF2-40B4-BE49-F238E27FC236}">
                <a16:creationId xmlns:a16="http://schemas.microsoft.com/office/drawing/2014/main" id="{3806B583-B937-4D7A-B64E-F9A0C4378375}"/>
              </a:ext>
            </a:extLst>
          </p:cNvPr>
          <p:cNvSpPr/>
          <p:nvPr/>
        </p:nvSpPr>
        <p:spPr>
          <a:xfrm>
            <a:off x="207610" y="1364056"/>
            <a:ext cx="9734550" cy="6093976"/>
          </a:xfrm>
          <a:prstGeom prst="rect">
            <a:avLst/>
          </a:prstGeom>
        </p:spPr>
        <p:txBody>
          <a:bodyPr wrap="square">
            <a:spAutoFit/>
          </a:bodyPr>
          <a:lstStyle/>
          <a:p>
            <a:pPr rtl="0">
              <a:spcBef>
                <a:spcPts val="0"/>
              </a:spcBef>
              <a:spcAft>
                <a:spcPts val="1200"/>
              </a:spcAft>
            </a:pPr>
            <a:r>
              <a:rPr lang="en-US" sz="1500" b="0" dirty="0">
                <a:solidFill>
                  <a:srgbClr val="09164D"/>
                </a:solidFill>
                <a:latin typeface="Arial" panose="020B0604020202020204" pitchFamily="34" charset="0"/>
                <a:ea typeface="Times New Roman" panose="02020603050405020304" pitchFamily="18" charset="0"/>
              </a:rPr>
              <a:t>WHO/UNICEF 2018. Water and Sanitation for Health Facility Improvement Tool (WASH FIT). </a:t>
            </a:r>
            <a:r>
              <a:rPr lang="fr-FR" sz="1500" b="0" u="sng" dirty="0">
                <a:solidFill>
                  <a:srgbClr val="09164D"/>
                </a:solidFill>
                <a:latin typeface="Arial" panose="020B0604020202020204" pitchFamily="34" charset="0"/>
                <a:ea typeface="Times New Roman" panose="02020603050405020304" pitchFamily="18" charset="0"/>
                <a:hlinkClick r:id="rId2"/>
              </a:rPr>
              <a:t>http://www.who.int/water_sanitation_health/publications/water-and-sanitation-for-health-facility-improvement-tool/en/</a:t>
            </a:r>
            <a:r>
              <a:rPr lang="fr-FR" sz="1500" b="0" dirty="0">
                <a:solidFill>
                  <a:srgbClr val="09164D"/>
                </a:solidFill>
                <a:latin typeface="Arial" panose="020B0604020202020204" pitchFamily="34" charset="0"/>
                <a:ea typeface="Times New Roman" panose="02020603050405020304" pitchFamily="18" charset="0"/>
              </a:rPr>
              <a:t> </a:t>
            </a:r>
            <a:r>
              <a:rPr lang="en-US" sz="1500" b="0" dirty="0">
                <a:solidFill>
                  <a:srgbClr val="09164D"/>
                </a:solidFill>
                <a:latin typeface="Arial" panose="020B0604020202020204" pitchFamily="34" charset="0"/>
                <a:ea typeface="Times New Roman" panose="02020603050405020304" pitchFamily="18" charset="0"/>
              </a:rPr>
              <a:t>(</a:t>
            </a:r>
            <a:r>
              <a:rPr lang="en-US" sz="1500" dirty="0">
                <a:solidFill>
                  <a:srgbClr val="09164D"/>
                </a:solidFill>
                <a:latin typeface="Arial" panose="020B0604020202020204" pitchFamily="34" charset="0"/>
                <a:ea typeface="Times New Roman" panose="02020603050405020304" pitchFamily="18" charset="0"/>
              </a:rPr>
              <a:t>updated version due Q1 2021</a:t>
            </a:r>
            <a:r>
              <a:rPr lang="en-US" sz="1500" b="0" dirty="0">
                <a:solidFill>
                  <a:srgbClr val="09164D"/>
                </a:solidFill>
                <a:latin typeface="Arial" panose="020B0604020202020204" pitchFamily="34" charset="0"/>
                <a:ea typeface="Times New Roman" panose="02020603050405020304" pitchFamily="18" charset="0"/>
              </a:rPr>
              <a:t>)</a:t>
            </a:r>
          </a:p>
          <a:p>
            <a:pPr marL="0" marR="0" rtl="0">
              <a:spcBef>
                <a:spcPts val="0"/>
              </a:spcBef>
              <a:spcAft>
                <a:spcPts val="1200"/>
              </a:spcAft>
            </a:pPr>
            <a:r>
              <a:rPr lang="en-GB" sz="1500" b="0" dirty="0">
                <a:solidFill>
                  <a:srgbClr val="09164D"/>
                </a:solidFill>
                <a:latin typeface="Arial" panose="020B0604020202020204" pitchFamily="34" charset="0"/>
                <a:ea typeface="Times New Roman" panose="02020603050405020304" pitchFamily="18" charset="0"/>
              </a:rPr>
              <a:t>WHO, 2008. Essential environmental health standards in health care. </a:t>
            </a:r>
            <a:r>
              <a:rPr lang="en-GB" sz="1500" b="0" u="sng" dirty="0">
                <a:solidFill>
                  <a:srgbClr val="09164D"/>
                </a:solidFill>
                <a:latin typeface="Arial" panose="020B0604020202020204" pitchFamily="34" charset="0"/>
                <a:ea typeface="Times New Roman" panose="02020603050405020304" pitchFamily="18" charset="0"/>
                <a:hlinkClick r:id="rId3"/>
              </a:rPr>
              <a:t>www.who.int/water_sanitation_health/publications/ehs_hc/en/</a:t>
            </a:r>
            <a:r>
              <a:rPr lang="en-GB" sz="1500" b="0" u="sng" dirty="0">
                <a:solidFill>
                  <a:srgbClr val="09164D"/>
                </a:solidFill>
                <a:latin typeface="Arial" panose="020B0604020202020204" pitchFamily="34" charset="0"/>
                <a:ea typeface="Times New Roman" panose="02020603050405020304" pitchFamily="18" charset="0"/>
              </a:rPr>
              <a:t>.</a:t>
            </a:r>
            <a:r>
              <a:rPr lang="en-GB" sz="1500" b="0" dirty="0">
                <a:solidFill>
                  <a:srgbClr val="09164D"/>
                </a:solidFill>
                <a:latin typeface="Arial" panose="020B0604020202020204" pitchFamily="34" charset="0"/>
                <a:ea typeface="Times New Roman" panose="02020603050405020304" pitchFamily="18" charset="0"/>
              </a:rPr>
              <a:t> </a:t>
            </a:r>
            <a:endParaRPr lang="en-US" sz="15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1200"/>
              </a:spcAft>
            </a:pPr>
            <a:r>
              <a:rPr lang="en-GB" sz="1500" b="0" dirty="0">
                <a:solidFill>
                  <a:srgbClr val="09164D"/>
                </a:solidFill>
                <a:latin typeface="Arial" panose="020B0604020202020204" pitchFamily="34" charset="0"/>
                <a:ea typeface="Times New Roman" panose="02020603050405020304" pitchFamily="18" charset="0"/>
              </a:rPr>
              <a:t>WHO, 2014. Safe management of wastes from health care activities. Second Edition. World Health Organization, Geneva. </a:t>
            </a:r>
            <a:r>
              <a:rPr lang="en-GB" sz="1500" b="0" u="sng" dirty="0">
                <a:solidFill>
                  <a:srgbClr val="09164D"/>
                </a:solidFill>
                <a:latin typeface="Arial" panose="020B0604020202020204" pitchFamily="34" charset="0"/>
                <a:ea typeface="Times New Roman" panose="02020603050405020304" pitchFamily="18" charset="0"/>
                <a:hlinkClick r:id="rId4"/>
              </a:rPr>
              <a:t>www.who.int/water_sanitation_health/publications/safe-management-of-wastes-from-healthcare-activities/en/</a:t>
            </a:r>
            <a:r>
              <a:rPr lang="en-GB" sz="1500" b="0" dirty="0">
                <a:solidFill>
                  <a:srgbClr val="09164D"/>
                </a:solidFill>
                <a:latin typeface="Times New Roman" panose="02020603050405020304" pitchFamily="18" charset="0"/>
                <a:ea typeface="Times New Roman" panose="02020603050405020304" pitchFamily="18" charset="0"/>
              </a:rPr>
              <a:t> </a:t>
            </a:r>
            <a:endParaRPr lang="en-US" sz="15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1200"/>
              </a:spcAft>
            </a:pPr>
            <a:r>
              <a:rPr lang="en-GB" sz="1500" b="0" dirty="0">
                <a:solidFill>
                  <a:srgbClr val="09164D"/>
                </a:solidFill>
                <a:latin typeface="Arial" panose="020B0604020202020204" pitchFamily="34" charset="0"/>
                <a:ea typeface="Times New Roman" panose="02020603050405020304" pitchFamily="18" charset="0"/>
              </a:rPr>
              <a:t>WHO, 2017. Safe management of wastes from health care activities: a summary. World Health Organization, Geneva. </a:t>
            </a:r>
            <a:r>
              <a:rPr lang="en-GB" sz="1500" b="0" u="sng" dirty="0">
                <a:solidFill>
                  <a:srgbClr val="09164D"/>
                </a:solidFill>
                <a:latin typeface="Arial" panose="020B0604020202020204" pitchFamily="34" charset="0"/>
                <a:ea typeface="Times New Roman" panose="02020603050405020304" pitchFamily="18" charset="0"/>
                <a:hlinkClick r:id="rId5"/>
              </a:rPr>
              <a:t>www.who.int/water_sanitation_health/publications/safe-management-of-waste-summary/en/</a:t>
            </a:r>
            <a:r>
              <a:rPr lang="en-GB" sz="1500" b="0" dirty="0">
                <a:solidFill>
                  <a:srgbClr val="09164D"/>
                </a:solidFill>
                <a:latin typeface="Arial" panose="020B0604020202020204" pitchFamily="34" charset="0"/>
                <a:ea typeface="Times New Roman" panose="02020603050405020304" pitchFamily="18" charset="0"/>
              </a:rPr>
              <a:t> </a:t>
            </a:r>
            <a:endParaRPr lang="en-US" sz="15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1200"/>
              </a:spcAft>
            </a:pPr>
            <a:r>
              <a:rPr lang="en-GB" sz="1500" b="0" dirty="0">
                <a:solidFill>
                  <a:srgbClr val="09164D"/>
                </a:solidFill>
                <a:latin typeface="Arial" panose="020B0604020202020204" pitchFamily="34" charset="0"/>
                <a:ea typeface="Times New Roman" panose="02020603050405020304" pitchFamily="18" charset="0"/>
              </a:rPr>
              <a:t>WHO, 2019. Overview of treatment technologies for infectious and sharp waste from health care facilities. </a:t>
            </a:r>
            <a:r>
              <a:rPr lang="en-GB" sz="1500" b="0" u="sng" dirty="0">
                <a:solidFill>
                  <a:srgbClr val="09164D"/>
                </a:solidFill>
                <a:latin typeface="Arial" panose="020B0604020202020204" pitchFamily="34" charset="0"/>
                <a:ea typeface="Times New Roman" panose="02020603050405020304" pitchFamily="18" charset="0"/>
                <a:hlinkClick r:id="rId6"/>
              </a:rPr>
              <a:t>www.who.int/water_sanitation_health/publications/technologies-for-the-treatment-of-infectious-and-sharp-waste/en/</a:t>
            </a:r>
            <a:r>
              <a:rPr lang="en-GB" sz="1500" b="0" u="sng" dirty="0">
                <a:solidFill>
                  <a:srgbClr val="09164D"/>
                </a:solidFill>
                <a:latin typeface="Arial" panose="020B0604020202020204" pitchFamily="34" charset="0"/>
                <a:ea typeface="Times New Roman" panose="02020603050405020304" pitchFamily="18" charset="0"/>
              </a:rPr>
              <a:t> </a:t>
            </a:r>
            <a:endParaRPr lang="en-US" sz="15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1200"/>
              </a:spcAft>
            </a:pPr>
            <a:r>
              <a:rPr lang="en-GB" sz="1500" b="0" dirty="0">
                <a:solidFill>
                  <a:srgbClr val="09164D"/>
                </a:solidFill>
                <a:latin typeface="Times New Roman" panose="02020603050405020304" pitchFamily="18" charset="0"/>
                <a:ea typeface="Times New Roman" panose="02020603050405020304" pitchFamily="18" charset="0"/>
              </a:rPr>
              <a:t> </a:t>
            </a:r>
            <a:r>
              <a:rPr lang="en-US" sz="1500" b="0" dirty="0">
                <a:solidFill>
                  <a:srgbClr val="09164D"/>
                </a:solidFill>
              </a:rPr>
              <a:t>WHO (2016) Standards for improving quality of maternal and newborn care in health facilities </a:t>
            </a:r>
            <a:r>
              <a:rPr lang="en-US" sz="1500" b="0" dirty="0">
                <a:solidFill>
                  <a:srgbClr val="09164D"/>
                </a:solidFill>
                <a:hlinkClick r:id="rId7"/>
              </a:rPr>
              <a:t>http://www.who.int/maternal_child_adolescent/documents/improving-maternal-newborn-care-quality/en/#</a:t>
            </a:r>
            <a:r>
              <a:rPr lang="en-US" sz="1500" b="0" dirty="0">
                <a:solidFill>
                  <a:srgbClr val="09164D"/>
                </a:solidFill>
              </a:rPr>
              <a:t>  </a:t>
            </a:r>
          </a:p>
          <a:p>
            <a:pPr>
              <a:spcAft>
                <a:spcPts val="1200"/>
              </a:spcAft>
            </a:pPr>
            <a:r>
              <a:rPr lang="en-US" sz="1500" b="0" dirty="0">
                <a:solidFill>
                  <a:srgbClr val="09164D"/>
                </a:solidFill>
              </a:rPr>
              <a:t>WHO (2016) Global guidelines on the prevention of surgical site infection </a:t>
            </a:r>
            <a:r>
              <a:rPr lang="en-US" sz="1500" b="0" dirty="0">
                <a:solidFill>
                  <a:srgbClr val="09164D"/>
                </a:solidFill>
                <a:hlinkClick r:id="rId8"/>
              </a:rPr>
              <a:t>http://www.who.int/gpsc/ssi-guidelines/en/</a:t>
            </a:r>
            <a:r>
              <a:rPr lang="en-US" sz="1500" b="0" dirty="0">
                <a:solidFill>
                  <a:srgbClr val="09164D"/>
                </a:solidFill>
              </a:rPr>
              <a:t>  </a:t>
            </a:r>
          </a:p>
          <a:p>
            <a:pPr>
              <a:spcAft>
                <a:spcPts val="1200"/>
              </a:spcAft>
            </a:pPr>
            <a:r>
              <a:rPr lang="en-US" sz="1500" b="0" dirty="0">
                <a:solidFill>
                  <a:srgbClr val="09164D"/>
                </a:solidFill>
              </a:rPr>
              <a:t>WHO Clean Care is Safer Care </a:t>
            </a:r>
            <a:r>
              <a:rPr lang="en-US" sz="1500" b="0" dirty="0">
                <a:solidFill>
                  <a:srgbClr val="09164D"/>
                </a:solidFill>
                <a:hlinkClick r:id="rId9"/>
              </a:rPr>
              <a:t>http://www.who.int/gpsc/5may/en/</a:t>
            </a:r>
            <a:r>
              <a:rPr lang="en-US" sz="1500" b="0" dirty="0">
                <a:solidFill>
                  <a:srgbClr val="09164D"/>
                </a:solidFill>
              </a:rPr>
              <a:t> </a:t>
            </a:r>
          </a:p>
          <a:p>
            <a:pPr>
              <a:spcAft>
                <a:spcPts val="1200"/>
              </a:spcAft>
            </a:pPr>
            <a:endParaRPr lang="en-US" sz="1500" b="0" dirty="0">
              <a:solidFill>
                <a:srgbClr val="09164D"/>
              </a:solidFill>
            </a:endParaRPr>
          </a:p>
          <a:p>
            <a:pPr marL="0" marR="0" rtl="0">
              <a:spcBef>
                <a:spcPts val="0"/>
              </a:spcBef>
              <a:spcAft>
                <a:spcPts val="600"/>
              </a:spcAft>
            </a:pPr>
            <a:endParaRPr lang="en-US" sz="1500" b="0" dirty="0">
              <a:solidFill>
                <a:srgbClr val="09164D"/>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61135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A87A5CA-ED4B-43F8-82F6-037E1A165002}"/>
              </a:ext>
            </a:extLst>
          </p:cNvPr>
          <p:cNvSpPr/>
          <p:nvPr/>
        </p:nvSpPr>
        <p:spPr>
          <a:xfrm>
            <a:off x="7342462" y="288048"/>
            <a:ext cx="2859906" cy="142995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126" rtl="0" fontAlgn="auto">
              <a:spcBef>
                <a:spcPts val="0"/>
              </a:spcBef>
              <a:spcAft>
                <a:spcPts val="0"/>
              </a:spcAft>
            </a:pPr>
            <a:endParaRPr lang="en-GB" sz="1985" b="0">
              <a:solidFill>
                <a:prstClr val="white"/>
              </a:solidFill>
              <a:latin typeface="Arial"/>
            </a:endParaRPr>
          </a:p>
        </p:txBody>
      </p:sp>
      <p:sp>
        <p:nvSpPr>
          <p:cNvPr id="4" name="Slide Number Placeholder 3">
            <a:extLst>
              <a:ext uri="{FF2B5EF4-FFF2-40B4-BE49-F238E27FC236}">
                <a16:creationId xmlns:a16="http://schemas.microsoft.com/office/drawing/2014/main" id="{B5C7D3BC-5DE3-034B-8643-E785214C7218}"/>
              </a:ext>
            </a:extLst>
          </p:cNvPr>
          <p:cNvSpPr>
            <a:spLocks noGrp="1"/>
          </p:cNvSpPr>
          <p:nvPr>
            <p:ph type="sldNum" sz="quarter" idx="16"/>
          </p:nvPr>
        </p:nvSpPr>
        <p:spPr/>
        <p:txBody>
          <a:bodyPr/>
          <a:lstStyle/>
          <a:p>
            <a:pPr defTabSz="1008126" rtl="0" fontAlgn="auto">
              <a:spcBef>
                <a:spcPts val="0"/>
              </a:spcBef>
              <a:spcAft>
                <a:spcPts val="0"/>
              </a:spcAft>
            </a:pPr>
            <a:fld id="{A74CE0EA-F3B5-4684-BA10-C594598FDB9C}" type="slidenum">
              <a:rPr lang="en-GB">
                <a:solidFill>
                  <a:prstClr val="black"/>
                </a:solidFill>
                <a:latin typeface="Arial"/>
              </a:rPr>
              <a:pPr defTabSz="1008126" rtl="0" fontAlgn="auto">
                <a:spcBef>
                  <a:spcPts val="0"/>
                </a:spcBef>
                <a:spcAft>
                  <a:spcPts val="0"/>
                </a:spcAft>
              </a:pPr>
              <a:t>34</a:t>
            </a:fld>
            <a:endParaRPr lang="en-GB">
              <a:solidFill>
                <a:prstClr val="black"/>
              </a:solidFill>
              <a:latin typeface="Arial"/>
            </a:endParaRPr>
          </a:p>
        </p:txBody>
      </p:sp>
      <p:sp>
        <p:nvSpPr>
          <p:cNvPr id="7" name="Title 1">
            <a:extLst>
              <a:ext uri="{FF2B5EF4-FFF2-40B4-BE49-F238E27FC236}">
                <a16:creationId xmlns:a16="http://schemas.microsoft.com/office/drawing/2014/main" id="{A12E1E96-5891-7843-B4BD-9FB4AE90E946}"/>
              </a:ext>
            </a:extLst>
          </p:cNvPr>
          <p:cNvSpPr txBox="1">
            <a:spLocks noGrp="1"/>
          </p:cNvSpPr>
          <p:nvPr>
            <p:ph type="title"/>
          </p:nvPr>
        </p:nvSpPr>
        <p:spPr bwMode="auto">
          <a:xfrm>
            <a:off x="425943" y="0"/>
            <a:ext cx="6974282" cy="79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00711" tIns="50355" rIns="100711" bIns="50355" rtlCol="0" anchor="ctr">
            <a:noAutofit/>
          </a:bodyPr>
          <a:lstStyle>
            <a:lvl1pPr>
              <a:lnSpc>
                <a:spcPct val="90000"/>
              </a:lnSpc>
              <a:spcBef>
                <a:spcPts val="750"/>
              </a:spcBef>
              <a:buFont typeface="Arial" charset="0"/>
              <a:buChar char="•"/>
              <a:defRPr sz="2100">
                <a:solidFill>
                  <a:schemeClr val="tx1"/>
                </a:solidFill>
                <a:latin typeface="Calibri" pitchFamily="34" charset="0"/>
              </a:defRPr>
            </a:lvl1pPr>
            <a:lvl2pPr marL="742950" indent="-285750">
              <a:lnSpc>
                <a:spcPct val="90000"/>
              </a:lnSpc>
              <a:spcBef>
                <a:spcPts val="375"/>
              </a:spcBef>
              <a:buFont typeface="Arial" charset="0"/>
              <a:buChar char="•"/>
              <a:defRPr>
                <a:solidFill>
                  <a:schemeClr val="tx1"/>
                </a:solidFill>
                <a:latin typeface="Calibri" pitchFamily="34" charset="0"/>
              </a:defRPr>
            </a:lvl2pPr>
            <a:lvl3pPr marL="1143000" indent="-228600">
              <a:lnSpc>
                <a:spcPct val="90000"/>
              </a:lnSpc>
              <a:spcBef>
                <a:spcPts val="375"/>
              </a:spcBef>
              <a:buFont typeface="Arial" charset="0"/>
              <a:buChar char="•"/>
              <a:defRPr sz="1500">
                <a:solidFill>
                  <a:schemeClr val="tx1"/>
                </a:solidFill>
                <a:latin typeface="Calibri" pitchFamily="34" charset="0"/>
              </a:defRPr>
            </a:lvl3pPr>
            <a:lvl4pPr marL="1600200" indent="-228600">
              <a:lnSpc>
                <a:spcPct val="90000"/>
              </a:lnSpc>
              <a:spcBef>
                <a:spcPts val="375"/>
              </a:spcBef>
              <a:buFont typeface="Arial" charset="0"/>
              <a:buChar char="•"/>
              <a:defRPr sz="1300">
                <a:solidFill>
                  <a:schemeClr val="tx1"/>
                </a:solidFill>
                <a:latin typeface="Calibri" pitchFamily="34" charset="0"/>
              </a:defRPr>
            </a:lvl4pPr>
            <a:lvl5pPr marL="2057400" indent="-228600">
              <a:lnSpc>
                <a:spcPct val="90000"/>
              </a:lnSpc>
              <a:spcBef>
                <a:spcPts val="375"/>
              </a:spcBef>
              <a:buFont typeface="Arial"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GB" altLang="en-US" sz="3100" dirty="0">
                <a:solidFill>
                  <a:srgbClr val="009CDE"/>
                </a:solidFill>
                <a:latin typeface="+mj-lt"/>
                <a:cs typeface="Arial" charset="0"/>
              </a:rPr>
              <a:t>WASH &amp; COVID-19 resources</a:t>
            </a:r>
            <a:endParaRPr lang="en-US" altLang="en-US" sz="3100" dirty="0">
              <a:solidFill>
                <a:srgbClr val="009CDE"/>
              </a:solidFill>
              <a:latin typeface="+mj-lt"/>
              <a:cs typeface="Arial" charset="0"/>
            </a:endParaRPr>
          </a:p>
        </p:txBody>
      </p:sp>
      <p:sp>
        <p:nvSpPr>
          <p:cNvPr id="10" name="TextBox 9">
            <a:extLst>
              <a:ext uri="{FF2B5EF4-FFF2-40B4-BE49-F238E27FC236}">
                <a16:creationId xmlns:a16="http://schemas.microsoft.com/office/drawing/2014/main" id="{642AF02F-0900-2143-BF23-36A2823ACD80}"/>
              </a:ext>
            </a:extLst>
          </p:cNvPr>
          <p:cNvSpPr txBox="1"/>
          <p:nvPr/>
        </p:nvSpPr>
        <p:spPr>
          <a:xfrm>
            <a:off x="279590" y="810538"/>
            <a:ext cx="9987867" cy="7212872"/>
          </a:xfrm>
          <a:prstGeom prst="rect">
            <a:avLst/>
          </a:prstGeom>
          <a:noFill/>
        </p:spPr>
        <p:txBody>
          <a:bodyPr wrap="square" rtlCol="0">
            <a:spAutoFit/>
          </a:bodyPr>
          <a:lstStyle/>
          <a:p>
            <a:pPr defTabSz="1008126" rtl="0" fontAlgn="auto">
              <a:spcBef>
                <a:spcPts val="0"/>
              </a:spcBef>
              <a:spcAft>
                <a:spcPts val="0"/>
              </a:spcAft>
            </a:pPr>
            <a:r>
              <a:rPr lang="en-US" sz="2000" dirty="0">
                <a:solidFill>
                  <a:prstClr val="black"/>
                </a:solidFill>
                <a:latin typeface="Arial"/>
                <a:cs typeface="+mn-cs"/>
              </a:rPr>
              <a:t>Download the WASH and COVID 19 technical brief at</a:t>
            </a:r>
            <a:r>
              <a:rPr lang="en-US" sz="2000" b="0" dirty="0">
                <a:solidFill>
                  <a:prstClr val="black"/>
                </a:solidFill>
                <a:latin typeface="Arial"/>
                <a:cs typeface="+mn-cs"/>
              </a:rPr>
              <a:t>: </a:t>
            </a:r>
            <a:r>
              <a:rPr lang="en-GB" sz="2000" b="0" dirty="0">
                <a:solidFill>
                  <a:prstClr val="black"/>
                </a:solidFill>
                <a:latin typeface="Arial"/>
                <a:cs typeface="+mn-cs"/>
                <a:hlinkClick r:id="rId3"/>
              </a:rPr>
              <a:t>https://www.who.int/publications-detail/water-sanitation-hygiene-and-waste-management-for-covid-19</a:t>
            </a:r>
            <a:endParaRPr lang="en-GB" sz="2000" b="0" dirty="0">
              <a:solidFill>
                <a:prstClr val="black"/>
              </a:solidFill>
              <a:latin typeface="Arial"/>
              <a:cs typeface="+mn-cs"/>
            </a:endParaRPr>
          </a:p>
          <a:p>
            <a:pPr defTabSz="1008126" rtl="0" fontAlgn="auto">
              <a:spcBef>
                <a:spcPts val="0"/>
              </a:spcBef>
              <a:spcAft>
                <a:spcPts val="0"/>
              </a:spcAft>
            </a:pP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CDC, 2019. Best practices for environmental cleaning in health care facilities: in resource limited settings. US </a:t>
            </a:r>
            <a:r>
              <a:rPr lang="en-GB" sz="1323" b="0" dirty="0" err="1">
                <a:solidFill>
                  <a:prstClr val="black"/>
                </a:solidFill>
                <a:latin typeface="Arial"/>
                <a:cs typeface="+mn-cs"/>
              </a:rPr>
              <a:t>Centers</a:t>
            </a:r>
            <a:r>
              <a:rPr lang="en-GB" sz="1323" b="0" dirty="0">
                <a:solidFill>
                  <a:prstClr val="black"/>
                </a:solidFill>
                <a:latin typeface="Arial"/>
                <a:cs typeface="+mn-cs"/>
              </a:rPr>
              <a:t> for Disease Control. USA. </a:t>
            </a:r>
            <a:r>
              <a:rPr lang="en-GB" sz="1323" b="0" u="sng" dirty="0">
                <a:solidFill>
                  <a:prstClr val="black"/>
                </a:solidFill>
                <a:latin typeface="Arial"/>
                <a:cs typeface="+mn-cs"/>
                <a:hlinkClick r:id="rId4"/>
              </a:rPr>
              <a:t>https://www.cdc.gov/hai/pdfs/resource-limited/environmental-cleaning-508.pdf</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2020. Infection prevention and control during health when novel coronavirus (</a:t>
            </a:r>
            <a:r>
              <a:rPr lang="en-GB" sz="1323" b="0" dirty="0" err="1">
                <a:solidFill>
                  <a:prstClr val="black"/>
                </a:solidFill>
                <a:latin typeface="Arial"/>
                <a:cs typeface="+mn-cs"/>
              </a:rPr>
              <a:t>nCoV</a:t>
            </a:r>
            <a:r>
              <a:rPr lang="en-GB" sz="1323" b="0" dirty="0">
                <a:solidFill>
                  <a:prstClr val="black"/>
                </a:solidFill>
                <a:latin typeface="Arial"/>
                <a:cs typeface="+mn-cs"/>
              </a:rPr>
              <a:t>) infection is suspected. </a:t>
            </a:r>
            <a:r>
              <a:rPr lang="en-GB" sz="1323" b="0" u="sng" dirty="0">
                <a:solidFill>
                  <a:prstClr val="black"/>
                </a:solidFill>
                <a:latin typeface="Arial"/>
                <a:cs typeface="+mn-cs"/>
                <a:hlinkClick r:id="rId5"/>
              </a:rPr>
              <a:t>https://www.who.int/publications-detail/infection-prevention-and-control-during-health-care-when-novel-coronavirus-(ncov)-infection-is-suspected-20200125</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WHO/WEDC, 2013.  </a:t>
            </a:r>
            <a:r>
              <a:rPr lang="en-GB" sz="1323" b="0" i="1" dirty="0">
                <a:solidFill>
                  <a:prstClr val="black"/>
                </a:solidFill>
                <a:latin typeface="Arial"/>
                <a:cs typeface="+mn-cs"/>
              </a:rPr>
              <a:t>Technical notes on water, sanitation and hygiene in emergencies.</a:t>
            </a:r>
            <a:r>
              <a:rPr lang="en-GB" sz="1323" b="0" dirty="0">
                <a:solidFill>
                  <a:prstClr val="black"/>
                </a:solidFill>
                <a:latin typeface="Arial"/>
                <a:cs typeface="+mn-cs"/>
              </a:rPr>
              <a:t> World Health Organization, Geneva. </a:t>
            </a:r>
            <a:r>
              <a:rPr lang="en-GB" sz="1323" b="0" u="sng" dirty="0">
                <a:solidFill>
                  <a:prstClr val="black"/>
                </a:solidFill>
                <a:latin typeface="Arial"/>
                <a:cs typeface="+mn-cs"/>
                <a:hlinkClick r:id="rId6"/>
              </a:rPr>
              <a:t>http://www.who.int/water_sanitation_health/publications/technotes/en/</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2008. </a:t>
            </a:r>
            <a:r>
              <a:rPr lang="en-GB" sz="1323" b="0" i="1" dirty="0">
                <a:solidFill>
                  <a:prstClr val="black"/>
                </a:solidFill>
                <a:latin typeface="Arial"/>
                <a:cs typeface="+mn-cs"/>
              </a:rPr>
              <a:t>Essential environmental health standards in health care</a:t>
            </a:r>
            <a:r>
              <a:rPr lang="en-GB" sz="1323" b="0" dirty="0">
                <a:solidFill>
                  <a:prstClr val="black"/>
                </a:solidFill>
                <a:latin typeface="Arial"/>
                <a:cs typeface="+mn-cs"/>
              </a:rPr>
              <a:t>. World Health </a:t>
            </a:r>
          </a:p>
          <a:p>
            <a:pPr defTabSz="1008126" rtl="0" fontAlgn="auto">
              <a:spcBef>
                <a:spcPts val="0"/>
              </a:spcBef>
              <a:spcAft>
                <a:spcPts val="0"/>
              </a:spcAft>
            </a:pPr>
            <a:r>
              <a:rPr lang="en-GB" sz="1323" b="0" dirty="0">
                <a:solidFill>
                  <a:prstClr val="black"/>
                </a:solidFill>
                <a:latin typeface="Arial"/>
                <a:cs typeface="+mn-cs"/>
              </a:rPr>
              <a:t>Organization, Geneva. </a:t>
            </a:r>
            <a:r>
              <a:rPr lang="en-GB" sz="1323" b="0" u="sng" dirty="0">
                <a:solidFill>
                  <a:prstClr val="black"/>
                </a:solidFill>
                <a:latin typeface="Arial"/>
                <a:cs typeface="+mn-cs"/>
                <a:hlinkClick r:id="rId7"/>
              </a:rPr>
              <a:t>http://www.who.int/water_sanitation_health/hygiene/settings/ehs_hc/en/</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2011. </a:t>
            </a:r>
            <a:r>
              <a:rPr lang="en-GB" sz="1323" b="0" i="1" dirty="0">
                <a:solidFill>
                  <a:prstClr val="black"/>
                </a:solidFill>
                <a:latin typeface="Arial"/>
                <a:cs typeface="+mn-cs"/>
              </a:rPr>
              <a:t>Guidelines for drinking-water quality, 4</a:t>
            </a:r>
            <a:r>
              <a:rPr lang="en-GB" sz="1323" b="0" i="1" baseline="30000" dirty="0">
                <a:solidFill>
                  <a:prstClr val="black"/>
                </a:solidFill>
                <a:latin typeface="Arial"/>
                <a:cs typeface="+mn-cs"/>
              </a:rPr>
              <a:t>th</a:t>
            </a:r>
            <a:r>
              <a:rPr lang="en-GB" sz="1323" b="0" i="1" dirty="0">
                <a:solidFill>
                  <a:prstClr val="black"/>
                </a:solidFill>
                <a:latin typeface="Arial"/>
                <a:cs typeface="+mn-cs"/>
              </a:rPr>
              <a:t> edition</a:t>
            </a:r>
            <a:r>
              <a:rPr lang="en-GB" sz="1323" b="0" dirty="0">
                <a:solidFill>
                  <a:prstClr val="black"/>
                </a:solidFill>
                <a:latin typeface="Arial"/>
                <a:cs typeface="+mn-cs"/>
              </a:rPr>
              <a:t>. World Health Organization, Geneva. </a:t>
            </a:r>
            <a:r>
              <a:rPr lang="en-GB" sz="1323" b="0" u="sng" dirty="0">
                <a:solidFill>
                  <a:prstClr val="black"/>
                </a:solidFill>
                <a:latin typeface="Arial"/>
                <a:cs typeface="+mn-cs"/>
                <a:hlinkClick r:id="rId8"/>
              </a:rPr>
              <a:t>http://www.who.int/water_sanitation_health/publications/2011/dwq_chapters/en/index.html</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2019. Results of Round II of WHO International Scheme to Evaluate Household Water Treatment Technologies. </a:t>
            </a:r>
            <a:r>
              <a:rPr lang="en-GB" sz="1323" b="0" u="sng" dirty="0">
                <a:solidFill>
                  <a:prstClr val="black"/>
                </a:solidFill>
                <a:latin typeface="Arial"/>
                <a:cs typeface="+mn-cs"/>
                <a:hlinkClick r:id="rId4"/>
              </a:rPr>
              <a:t>https://www.cdc.gov/hai/pdfs/resource-limited/environmental-cleaning-508.pdf</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2018. Guidelines on sanitation and health. World Health Organization, Geneva.</a:t>
            </a:r>
          </a:p>
          <a:p>
            <a:pPr defTabSz="1008126" rtl="0" fontAlgn="auto">
              <a:spcBef>
                <a:spcPts val="0"/>
              </a:spcBef>
              <a:spcAft>
                <a:spcPts val="0"/>
              </a:spcAft>
            </a:pPr>
            <a:r>
              <a:rPr lang="en-GB" sz="1323" b="0" u="sng" dirty="0">
                <a:solidFill>
                  <a:prstClr val="black"/>
                </a:solidFill>
                <a:latin typeface="Arial"/>
                <a:cs typeface="+mn-cs"/>
                <a:hlinkClick r:id="rId9"/>
              </a:rPr>
              <a:t>https://www.who.int/water_sanitation_health/publications/guidelines-on-sanitation-and-health/en/</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2014. </a:t>
            </a:r>
            <a:r>
              <a:rPr lang="en-GB" sz="1323" b="0" i="1" dirty="0">
                <a:solidFill>
                  <a:prstClr val="black"/>
                </a:solidFill>
                <a:latin typeface="Arial"/>
                <a:cs typeface="+mn-cs"/>
              </a:rPr>
              <a:t>Safe management of wastes from health-care activities. </a:t>
            </a:r>
            <a:r>
              <a:rPr lang="en-GB" sz="1323" b="0" dirty="0">
                <a:solidFill>
                  <a:prstClr val="black"/>
                </a:solidFill>
                <a:latin typeface="Arial"/>
                <a:cs typeface="+mn-cs"/>
              </a:rPr>
              <a:t>World Health Organization, Geneva. </a:t>
            </a:r>
            <a:r>
              <a:rPr lang="en-GB" sz="1323" b="0" u="sng" dirty="0">
                <a:solidFill>
                  <a:prstClr val="black"/>
                </a:solidFill>
                <a:latin typeface="Arial"/>
                <a:cs typeface="+mn-cs"/>
                <a:hlinkClick r:id="rId10"/>
              </a:rPr>
              <a:t>http://www.who.int/water_sanitation_health/medicalwaste/wastemanag/en/</a:t>
            </a:r>
            <a:endParaRPr lang="en-GB" sz="1323" b="0" dirty="0">
              <a:solidFill>
                <a:prstClr val="black"/>
              </a:solidFill>
              <a:latin typeface="Arial"/>
              <a:cs typeface="+mn-cs"/>
            </a:endParaRPr>
          </a:p>
          <a:p>
            <a:pPr defTabSz="1008126" rtl="0" fontAlgn="auto">
              <a:spcBef>
                <a:spcPts val="0"/>
              </a:spcBef>
              <a:spcAft>
                <a:spcPts val="0"/>
              </a:spcAft>
            </a:pPr>
            <a:r>
              <a:rPr lang="en-GB" sz="1323" b="0" dirty="0">
                <a:solidFill>
                  <a:prstClr val="black"/>
                </a:solidFill>
                <a:latin typeface="Arial"/>
                <a:cs typeface="+mn-cs"/>
              </a:rPr>
              <a:t> </a:t>
            </a:r>
          </a:p>
          <a:p>
            <a:pPr defTabSz="1008126" rtl="0" fontAlgn="auto">
              <a:spcBef>
                <a:spcPts val="0"/>
              </a:spcBef>
              <a:spcAft>
                <a:spcPts val="0"/>
              </a:spcAft>
            </a:pPr>
            <a:r>
              <a:rPr lang="en-GB" sz="1323" b="0" dirty="0">
                <a:solidFill>
                  <a:prstClr val="black"/>
                </a:solidFill>
                <a:latin typeface="Arial"/>
                <a:cs typeface="+mn-cs"/>
              </a:rPr>
              <a:t>WHO, 2019. Overview of technologies for the treatment of infectious and sharp waste from health care facilities. </a:t>
            </a:r>
            <a:r>
              <a:rPr lang="en-GB" sz="1323" b="0" u="sng" dirty="0">
                <a:solidFill>
                  <a:prstClr val="black"/>
                </a:solidFill>
                <a:latin typeface="Arial"/>
                <a:cs typeface="+mn-cs"/>
                <a:hlinkClick r:id="rId11"/>
              </a:rPr>
              <a:t>https://www.who.int/water_sanitation_health/publications/technologies-for-the-treatment-of-infectious-and-sharp-waste/en/</a:t>
            </a:r>
            <a:endParaRPr lang="en-GB" sz="1323" b="0" dirty="0">
              <a:solidFill>
                <a:prstClr val="black"/>
              </a:solidFill>
              <a:latin typeface="Arial"/>
              <a:cs typeface="+mn-cs"/>
            </a:endParaRPr>
          </a:p>
          <a:p>
            <a:pPr defTabSz="1008126" rtl="0" fontAlgn="auto">
              <a:spcBef>
                <a:spcPts val="662"/>
              </a:spcBef>
              <a:spcAft>
                <a:spcPts val="0"/>
              </a:spcAft>
            </a:pPr>
            <a:endParaRPr lang="en-GB" altLang="en-US" sz="2646" b="0" dirty="0">
              <a:solidFill>
                <a:prstClr val="black"/>
              </a:solidFill>
              <a:latin typeface="Arial"/>
              <a:cs typeface="Arial" pitchFamily="34" charset="0"/>
            </a:endParaRPr>
          </a:p>
        </p:txBody>
      </p:sp>
    </p:spTree>
    <p:extLst>
      <p:ext uri="{BB962C8B-B14F-4D97-AF65-F5344CB8AC3E}">
        <p14:creationId xmlns:p14="http://schemas.microsoft.com/office/powerpoint/2010/main" val="924848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08FE1-0EE6-45A0-ABA9-DF6B46A5F5A8}"/>
              </a:ext>
            </a:extLst>
          </p:cNvPr>
          <p:cNvSpPr>
            <a:spLocks noGrp="1"/>
          </p:cNvSpPr>
          <p:nvPr>
            <p:ph type="title"/>
          </p:nvPr>
        </p:nvSpPr>
        <p:spPr>
          <a:xfrm>
            <a:off x="420999" y="405317"/>
            <a:ext cx="8737515" cy="793833"/>
          </a:xfrm>
        </p:spPr>
        <p:txBody>
          <a:bodyPr/>
          <a:lstStyle/>
          <a:p>
            <a:r>
              <a:rPr lang="en-US" dirty="0"/>
              <a:t>“</a:t>
            </a:r>
            <a:r>
              <a:rPr lang="en-US" i="1" dirty="0"/>
              <a:t>The Resolution is Approved </a:t>
            </a:r>
            <a:r>
              <a:rPr lang="en-US" dirty="0"/>
              <a:t>” </a:t>
            </a:r>
            <a:br>
              <a:rPr lang="en-US" dirty="0"/>
            </a:br>
            <a:r>
              <a:rPr lang="en-US" dirty="0"/>
              <a:t>Video: August 2019</a:t>
            </a:r>
          </a:p>
        </p:txBody>
      </p:sp>
      <p:sp>
        <p:nvSpPr>
          <p:cNvPr id="6" name="Slide Number Placeholder 5">
            <a:extLst>
              <a:ext uri="{FF2B5EF4-FFF2-40B4-BE49-F238E27FC236}">
                <a16:creationId xmlns:a16="http://schemas.microsoft.com/office/drawing/2014/main" id="{96A8FAC5-EA62-48B0-8387-378FA756AB80}"/>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4</a:t>
            </a:fld>
            <a:endParaRPr lang="en-GB" dirty="0">
              <a:solidFill>
                <a:prstClr val="black"/>
              </a:solidFill>
            </a:endParaRPr>
          </a:p>
        </p:txBody>
      </p:sp>
      <p:sp>
        <p:nvSpPr>
          <p:cNvPr id="8" name="Rectangle 7">
            <a:extLst>
              <a:ext uri="{FF2B5EF4-FFF2-40B4-BE49-F238E27FC236}">
                <a16:creationId xmlns:a16="http://schemas.microsoft.com/office/drawing/2014/main" id="{9127BBFF-FDC3-434E-B866-E869FA382441}"/>
              </a:ext>
            </a:extLst>
          </p:cNvPr>
          <p:cNvSpPr/>
          <p:nvPr/>
        </p:nvSpPr>
        <p:spPr>
          <a:xfrm>
            <a:off x="338986" y="7177051"/>
            <a:ext cx="10015428" cy="307777"/>
          </a:xfrm>
          <a:prstGeom prst="rect">
            <a:avLst/>
          </a:prstGeom>
        </p:spPr>
        <p:txBody>
          <a:bodyPr wrap="square">
            <a:spAutoFit/>
          </a:bodyPr>
          <a:lstStyle/>
          <a:p>
            <a:r>
              <a:rPr lang="en-US" sz="1400" b="0" dirty="0">
                <a:hlinkClick r:id="rId3"/>
              </a:rPr>
              <a:t>https://www.youtube.com/watch?v=Su53NTLFkdA&amp;feature=youtu.be</a:t>
            </a:r>
            <a:endParaRPr lang="en-US" sz="1400" b="0" dirty="0"/>
          </a:p>
        </p:txBody>
      </p:sp>
      <p:pic>
        <p:nvPicPr>
          <p:cNvPr id="3" name="Picture 2">
            <a:hlinkClick r:id="rId3"/>
            <a:extLst>
              <a:ext uri="{FF2B5EF4-FFF2-40B4-BE49-F238E27FC236}">
                <a16:creationId xmlns:a16="http://schemas.microsoft.com/office/drawing/2014/main" id="{C73FCE99-1BA6-4A21-A8C5-A8A7B760A676}"/>
              </a:ext>
            </a:extLst>
          </p:cNvPr>
          <p:cNvPicPr>
            <a:picLocks noChangeAspect="1"/>
          </p:cNvPicPr>
          <p:nvPr/>
        </p:nvPicPr>
        <p:blipFill>
          <a:blip r:embed="rId4"/>
          <a:stretch>
            <a:fillRect/>
          </a:stretch>
        </p:blipFill>
        <p:spPr>
          <a:xfrm>
            <a:off x="493722" y="1285904"/>
            <a:ext cx="9860692" cy="5539715"/>
          </a:xfrm>
          <a:prstGeom prst="rect">
            <a:avLst/>
          </a:prstGeom>
        </p:spPr>
      </p:pic>
    </p:spTree>
    <p:extLst>
      <p:ext uri="{BB962C8B-B14F-4D97-AF65-F5344CB8AC3E}">
        <p14:creationId xmlns:p14="http://schemas.microsoft.com/office/powerpoint/2010/main" val="335627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98F5B101-D23D-436F-8DBA-8C5F9004943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9503" y="1110788"/>
            <a:ext cx="5955957" cy="5955957"/>
          </a:xfrm>
        </p:spPr>
      </p:pic>
      <p:sp>
        <p:nvSpPr>
          <p:cNvPr id="11" name="TextBox 10">
            <a:extLst>
              <a:ext uri="{FF2B5EF4-FFF2-40B4-BE49-F238E27FC236}">
                <a16:creationId xmlns:a16="http://schemas.microsoft.com/office/drawing/2014/main" id="{3543D2DA-5E84-4167-83C3-DC632209437F}"/>
              </a:ext>
            </a:extLst>
          </p:cNvPr>
          <p:cNvSpPr txBox="1"/>
          <p:nvPr/>
        </p:nvSpPr>
        <p:spPr>
          <a:xfrm>
            <a:off x="1495167" y="7126491"/>
            <a:ext cx="8266670" cy="369332"/>
          </a:xfrm>
          <a:prstGeom prst="rect">
            <a:avLst/>
          </a:prstGeom>
          <a:noFill/>
        </p:spPr>
        <p:txBody>
          <a:bodyPr wrap="square" rtlCol="0">
            <a:spAutoFit/>
          </a:bodyPr>
          <a:lstStyle/>
          <a:p>
            <a:pPr algn="ctr"/>
            <a:r>
              <a:rPr lang="en-US" sz="1800" b="0" dirty="0"/>
              <a:t>Visit </a:t>
            </a:r>
            <a:r>
              <a:rPr lang="en-US" sz="1800" b="0" dirty="0">
                <a:hlinkClick r:id="rId3"/>
              </a:rPr>
              <a:t>https://washdata.org/data/healthcare</a:t>
            </a:r>
            <a:r>
              <a:rPr lang="en-US" sz="1800" b="0" dirty="0"/>
              <a:t> to see your countries data </a:t>
            </a:r>
          </a:p>
        </p:txBody>
      </p:sp>
      <p:pic>
        <p:nvPicPr>
          <p:cNvPr id="12" name="Picture 11">
            <a:extLst>
              <a:ext uri="{FF2B5EF4-FFF2-40B4-BE49-F238E27FC236}">
                <a16:creationId xmlns:a16="http://schemas.microsoft.com/office/drawing/2014/main" id="{B54B3E51-72CB-40EC-804F-162DE862DD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49892" y="6517744"/>
            <a:ext cx="1455177" cy="435309"/>
          </a:xfrm>
          <a:prstGeom prst="rect">
            <a:avLst/>
          </a:prstGeom>
        </p:spPr>
      </p:pic>
      <p:sp>
        <p:nvSpPr>
          <p:cNvPr id="13" name="TextBox 12">
            <a:extLst>
              <a:ext uri="{FF2B5EF4-FFF2-40B4-BE49-F238E27FC236}">
                <a16:creationId xmlns:a16="http://schemas.microsoft.com/office/drawing/2014/main" id="{D1000906-193C-4216-AD10-C7CD70056D1A}"/>
              </a:ext>
            </a:extLst>
          </p:cNvPr>
          <p:cNvSpPr txBox="1"/>
          <p:nvPr/>
        </p:nvSpPr>
        <p:spPr>
          <a:xfrm>
            <a:off x="358346" y="210065"/>
            <a:ext cx="10335054" cy="646331"/>
          </a:xfrm>
          <a:prstGeom prst="rect">
            <a:avLst/>
          </a:prstGeom>
          <a:noFill/>
        </p:spPr>
        <p:txBody>
          <a:bodyPr wrap="square" rtlCol="0">
            <a:spAutoFit/>
          </a:bodyPr>
          <a:lstStyle/>
          <a:p>
            <a:pPr algn="ctr"/>
            <a:r>
              <a:rPr lang="en-US" sz="3600" dirty="0">
                <a:solidFill>
                  <a:srgbClr val="009CDE"/>
                </a:solidFill>
                <a:latin typeface="+mj-lt"/>
              </a:rPr>
              <a:t>Globally, the fundamentals are still missing </a:t>
            </a:r>
          </a:p>
        </p:txBody>
      </p:sp>
    </p:spTree>
    <p:extLst>
      <p:ext uri="{BB962C8B-B14F-4D97-AF65-F5344CB8AC3E}">
        <p14:creationId xmlns:p14="http://schemas.microsoft.com/office/powerpoint/2010/main" val="467637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1">
            <a:extLst>
              <a:ext uri="{FF2B5EF4-FFF2-40B4-BE49-F238E27FC236}">
                <a16:creationId xmlns:a16="http://schemas.microsoft.com/office/drawing/2014/main" id="{8C2C0494-B8D0-4029-9F5F-40FCA83054FC}"/>
              </a:ext>
            </a:extLst>
          </p:cNvPr>
          <p:cNvSpPr>
            <a:spLocks noGrp="1"/>
          </p:cNvSpPr>
          <p:nvPr>
            <p:ph type="title"/>
          </p:nvPr>
        </p:nvSpPr>
        <p:spPr>
          <a:xfrm>
            <a:off x="464368" y="824850"/>
            <a:ext cx="6978228" cy="455655"/>
          </a:xfrm>
          <a:extLst>
            <a:ext uri="{91240B29-F687-4F45-9708-019B960494DF}">
              <a14:hiddenLine xmlns:a14="http://schemas.microsoft.com/office/drawing/2010/main" w="9525" cap="flat"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7197" tIns="33600" rIns="67197" bIns="33600" numCol="1" rtlCol="0" anchor="ctr" anchorCtr="0" compatLnSpc="1">
            <a:prstTxWarp prst="textNoShape">
              <a:avLst/>
            </a:prstTxWarp>
            <a:spAutoFit/>
          </a:bodyPr>
          <a:lstStyle/>
          <a:p>
            <a:pPr algn="ctr"/>
            <a:r>
              <a:rPr lang="en-US" sz="2800" dirty="0">
                <a:solidFill>
                  <a:srgbClr val="009CDE"/>
                </a:solidFill>
              </a:rPr>
              <a:t>Latest data (2019 - published in 2020) </a:t>
            </a:r>
          </a:p>
        </p:txBody>
      </p:sp>
      <p:sp>
        <p:nvSpPr>
          <p:cNvPr id="31748" name="Slide Number Placeholder 3">
            <a:extLst>
              <a:ext uri="{FF2B5EF4-FFF2-40B4-BE49-F238E27FC236}">
                <a16:creationId xmlns:a16="http://schemas.microsoft.com/office/drawing/2014/main" id="{282ED3C3-FD99-40A9-BF59-CFBFE536360C}"/>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335989">
              <a:defRPr sz="1764">
                <a:solidFill>
                  <a:srgbClr val="000066"/>
                </a:solidFill>
                <a:latin typeface="Arial" panose="020B0604020202020204" pitchFamily="34" charset="0"/>
                <a:cs typeface="Arial" panose="020B0604020202020204" pitchFamily="34" charset="0"/>
              </a:defRPr>
            </a:lvl1pPr>
            <a:lvl2pPr marL="545982" indent="-209993" defTabSz="335989">
              <a:defRPr sz="1764">
                <a:solidFill>
                  <a:srgbClr val="000066"/>
                </a:solidFill>
                <a:latin typeface="Arial" panose="020B0604020202020204" pitchFamily="34" charset="0"/>
                <a:cs typeface="Arial" panose="020B0604020202020204" pitchFamily="34" charset="0"/>
              </a:defRPr>
            </a:lvl2pPr>
            <a:lvl3pPr marL="839974" indent="-167995" defTabSz="335989">
              <a:defRPr sz="1764">
                <a:solidFill>
                  <a:srgbClr val="000066"/>
                </a:solidFill>
                <a:latin typeface="Arial" panose="020B0604020202020204" pitchFamily="34" charset="0"/>
                <a:cs typeface="Arial" panose="020B0604020202020204" pitchFamily="34" charset="0"/>
              </a:defRPr>
            </a:lvl3pPr>
            <a:lvl4pPr marL="1175963" indent="-167995" defTabSz="335989">
              <a:defRPr sz="1764">
                <a:solidFill>
                  <a:srgbClr val="000066"/>
                </a:solidFill>
                <a:latin typeface="Arial" panose="020B0604020202020204" pitchFamily="34" charset="0"/>
                <a:cs typeface="Arial" panose="020B0604020202020204" pitchFamily="34" charset="0"/>
              </a:defRPr>
            </a:lvl4pPr>
            <a:lvl5pPr marL="1511954" indent="-167995" defTabSz="335989">
              <a:defRPr sz="1764">
                <a:solidFill>
                  <a:srgbClr val="000066"/>
                </a:solidFill>
                <a:latin typeface="Arial" panose="020B0604020202020204" pitchFamily="34" charset="0"/>
                <a:cs typeface="Arial" panose="020B0604020202020204" pitchFamily="34" charset="0"/>
              </a:defRPr>
            </a:lvl5pPr>
            <a:lvl6pPr marL="1847945" indent="-167995" defTabSz="335989" eaLnBrk="0" fontAlgn="base" hangingPunct="0">
              <a:spcBef>
                <a:spcPct val="0"/>
              </a:spcBef>
              <a:spcAft>
                <a:spcPct val="0"/>
              </a:spcAft>
              <a:defRPr sz="1764">
                <a:solidFill>
                  <a:srgbClr val="000066"/>
                </a:solidFill>
                <a:latin typeface="Arial" panose="020B0604020202020204" pitchFamily="34" charset="0"/>
                <a:cs typeface="Arial" panose="020B0604020202020204" pitchFamily="34" charset="0"/>
              </a:defRPr>
            </a:lvl6pPr>
            <a:lvl7pPr marL="2183935" indent="-167995" defTabSz="335989" eaLnBrk="0" fontAlgn="base" hangingPunct="0">
              <a:spcBef>
                <a:spcPct val="0"/>
              </a:spcBef>
              <a:spcAft>
                <a:spcPct val="0"/>
              </a:spcAft>
              <a:defRPr sz="1764">
                <a:solidFill>
                  <a:srgbClr val="000066"/>
                </a:solidFill>
                <a:latin typeface="Arial" panose="020B0604020202020204" pitchFamily="34" charset="0"/>
                <a:cs typeface="Arial" panose="020B0604020202020204" pitchFamily="34" charset="0"/>
              </a:defRPr>
            </a:lvl7pPr>
            <a:lvl8pPr marL="2519925" indent="-167995" defTabSz="335989" eaLnBrk="0" fontAlgn="base" hangingPunct="0">
              <a:spcBef>
                <a:spcPct val="0"/>
              </a:spcBef>
              <a:spcAft>
                <a:spcPct val="0"/>
              </a:spcAft>
              <a:defRPr sz="1764">
                <a:solidFill>
                  <a:srgbClr val="000066"/>
                </a:solidFill>
                <a:latin typeface="Arial" panose="020B0604020202020204" pitchFamily="34" charset="0"/>
                <a:cs typeface="Arial" panose="020B0604020202020204" pitchFamily="34" charset="0"/>
              </a:defRPr>
            </a:lvl8pPr>
            <a:lvl9pPr marL="2855914" indent="-167995" defTabSz="335989" eaLnBrk="0" fontAlgn="base" hangingPunct="0">
              <a:spcBef>
                <a:spcPct val="0"/>
              </a:spcBef>
              <a:spcAft>
                <a:spcPct val="0"/>
              </a:spcAft>
              <a:defRPr sz="1764">
                <a:solidFill>
                  <a:srgbClr val="000066"/>
                </a:solidFill>
                <a:latin typeface="Arial" panose="020B0604020202020204" pitchFamily="34" charset="0"/>
                <a:cs typeface="Arial" panose="020B0604020202020204" pitchFamily="34" charset="0"/>
              </a:defRPr>
            </a:lvl9pPr>
          </a:lstStyle>
          <a:p>
            <a:pPr rtl="0" fontAlgn="auto">
              <a:spcBef>
                <a:spcPts val="0"/>
              </a:spcBef>
              <a:spcAft>
                <a:spcPts val="0"/>
              </a:spcAft>
              <a:defRPr/>
            </a:pPr>
            <a:fld id="{9C559FEC-0506-4593-93BD-041CA2992768}" type="slidenum">
              <a:rPr lang="en-US" altLang="en-US">
                <a:solidFill>
                  <a:srgbClr val="FFFFFF"/>
                </a:solidFill>
              </a:rPr>
              <a:pPr rtl="0" fontAlgn="auto">
                <a:spcBef>
                  <a:spcPts val="0"/>
                </a:spcBef>
                <a:spcAft>
                  <a:spcPts val="0"/>
                </a:spcAft>
                <a:defRPr/>
              </a:pPr>
              <a:t>6</a:t>
            </a:fld>
            <a:endParaRPr lang="en-US" altLang="en-US">
              <a:solidFill>
                <a:srgbClr val="FFFFFF"/>
              </a:solidFill>
            </a:endParaRPr>
          </a:p>
        </p:txBody>
      </p:sp>
      <p:sp>
        <p:nvSpPr>
          <p:cNvPr id="2" name="TextBox 1">
            <a:extLst>
              <a:ext uri="{FF2B5EF4-FFF2-40B4-BE49-F238E27FC236}">
                <a16:creationId xmlns:a16="http://schemas.microsoft.com/office/drawing/2014/main" id="{75172490-7DE6-4D3D-8506-F2502ADEA80B}"/>
              </a:ext>
            </a:extLst>
          </p:cNvPr>
          <p:cNvSpPr txBox="1"/>
          <p:nvPr/>
        </p:nvSpPr>
        <p:spPr>
          <a:xfrm>
            <a:off x="-226065" y="1511688"/>
            <a:ext cx="7487820" cy="2386166"/>
          </a:xfrm>
          <a:prstGeom prst="rect">
            <a:avLst/>
          </a:prstGeom>
          <a:noFill/>
        </p:spPr>
        <p:txBody>
          <a:bodyPr wrap="square">
            <a:spAutoFit/>
          </a:bodyPr>
          <a:lstStyle/>
          <a:p>
            <a:pPr marL="923972" lvl="2" indent="-251993" defTabSz="895973" rtl="0" fontAlgn="auto">
              <a:spcBef>
                <a:spcPts val="0"/>
              </a:spcBef>
              <a:spcAft>
                <a:spcPts val="440"/>
              </a:spcAft>
              <a:buFont typeface="Arial" panose="020B0604020202020204" pitchFamily="34" charset="0"/>
              <a:buChar char="•"/>
              <a:defRPr/>
            </a:pPr>
            <a:r>
              <a:rPr lang="en-US" sz="2262" b="0" dirty="0">
                <a:solidFill>
                  <a:srgbClr val="09164D"/>
                </a:solidFill>
                <a:latin typeface="Arial"/>
                <a:cs typeface="+mn-cs"/>
              </a:rPr>
              <a:t>1 in 10 have no sanitation </a:t>
            </a:r>
          </a:p>
          <a:p>
            <a:pPr marL="923972" lvl="2" indent="-251993" defTabSz="895973" rtl="0" fontAlgn="auto">
              <a:spcBef>
                <a:spcPts val="0"/>
              </a:spcBef>
              <a:spcAft>
                <a:spcPts val="440"/>
              </a:spcAft>
              <a:buFont typeface="Arial" panose="020B0604020202020204" pitchFamily="34" charset="0"/>
              <a:buChar char="•"/>
              <a:defRPr/>
            </a:pPr>
            <a:r>
              <a:rPr lang="en-US" sz="2262" b="0" dirty="0">
                <a:solidFill>
                  <a:srgbClr val="09164D"/>
                </a:solidFill>
                <a:latin typeface="Arial"/>
                <a:cs typeface="+mn-cs"/>
              </a:rPr>
              <a:t>1 in 3 lack hand hygiene at point of care</a:t>
            </a:r>
          </a:p>
          <a:p>
            <a:pPr marL="923972" lvl="2" indent="-251993" defTabSz="895973" rtl="0" fontAlgn="auto">
              <a:spcBef>
                <a:spcPts val="0"/>
              </a:spcBef>
              <a:spcAft>
                <a:spcPts val="440"/>
              </a:spcAft>
              <a:buFont typeface="Arial" panose="020B0604020202020204" pitchFamily="34" charset="0"/>
              <a:buChar char="•"/>
              <a:defRPr/>
            </a:pPr>
            <a:r>
              <a:rPr lang="en-US" sz="2262" b="0" dirty="0">
                <a:solidFill>
                  <a:srgbClr val="09164D"/>
                </a:solidFill>
                <a:latin typeface="Arial"/>
                <a:cs typeface="+mn-cs"/>
              </a:rPr>
              <a:t>1 in 3 lack systems to segregate waste</a:t>
            </a:r>
          </a:p>
          <a:p>
            <a:pPr marL="923972" lvl="2" indent="-251993" defTabSz="895973" rtl="0" fontAlgn="auto">
              <a:spcBef>
                <a:spcPts val="0"/>
              </a:spcBef>
              <a:spcAft>
                <a:spcPts val="440"/>
              </a:spcAft>
              <a:buFont typeface="Arial" panose="020B0604020202020204" pitchFamily="34" charset="0"/>
              <a:buChar char="•"/>
              <a:defRPr/>
            </a:pPr>
            <a:r>
              <a:rPr lang="en-US" sz="2262" b="0" dirty="0">
                <a:solidFill>
                  <a:srgbClr val="09164D"/>
                </a:solidFill>
                <a:latin typeface="Arial"/>
                <a:cs typeface="+mn-cs"/>
              </a:rPr>
              <a:t>Services drop by 50% in Least Developed Countries </a:t>
            </a:r>
          </a:p>
          <a:p>
            <a:pPr marL="923972" lvl="2" indent="-251993" defTabSz="895973" rtl="0" fontAlgn="auto">
              <a:spcBef>
                <a:spcPts val="0"/>
              </a:spcBef>
              <a:spcAft>
                <a:spcPts val="440"/>
              </a:spcAft>
              <a:buFont typeface="Arial" panose="020B0604020202020204" pitchFamily="34" charset="0"/>
              <a:buChar char="•"/>
              <a:defRPr/>
            </a:pPr>
            <a:r>
              <a:rPr lang="en-US" sz="2262" b="0" dirty="0">
                <a:solidFill>
                  <a:srgbClr val="09164D"/>
                </a:solidFill>
                <a:latin typeface="Arial"/>
                <a:cs typeface="+mn-cs"/>
              </a:rPr>
              <a:t>Data gaps, especially for environmental cleaning </a:t>
            </a:r>
          </a:p>
        </p:txBody>
      </p:sp>
      <p:sp>
        <p:nvSpPr>
          <p:cNvPr id="3" name="Rectangle 2">
            <a:extLst>
              <a:ext uri="{FF2B5EF4-FFF2-40B4-BE49-F238E27FC236}">
                <a16:creationId xmlns:a16="http://schemas.microsoft.com/office/drawing/2014/main" id="{9CE55B27-7DFE-4412-8675-C13E8D29924C}"/>
              </a:ext>
            </a:extLst>
          </p:cNvPr>
          <p:cNvSpPr/>
          <p:nvPr/>
        </p:nvSpPr>
        <p:spPr>
          <a:xfrm>
            <a:off x="360597" y="6793669"/>
            <a:ext cx="9706841" cy="548292"/>
          </a:xfrm>
          <a:prstGeom prst="rect">
            <a:avLst/>
          </a:prstGeom>
        </p:spPr>
        <p:txBody>
          <a:bodyPr wrap="square">
            <a:spAutoFit/>
          </a:bodyPr>
          <a:lstStyle/>
          <a:p>
            <a:pPr defTabSz="950386" rtl="0" fontAlgn="auto">
              <a:spcBef>
                <a:spcPts val="0"/>
              </a:spcBef>
              <a:spcAft>
                <a:spcPts val="0"/>
              </a:spcAft>
            </a:pPr>
            <a:r>
              <a:rPr lang="en-US" sz="1455" b="0" dirty="0">
                <a:solidFill>
                  <a:srgbClr val="09164D"/>
                </a:solidFill>
                <a:latin typeface="Arial"/>
                <a:cs typeface="+mn-cs"/>
              </a:rPr>
              <a:t>For detailed analysis of 2019 baseline data see: WHO/UNICEF, 2019 Global Baseline Report </a:t>
            </a:r>
          </a:p>
          <a:p>
            <a:pPr defTabSz="950386" rtl="0" fontAlgn="auto">
              <a:spcBef>
                <a:spcPts val="0"/>
              </a:spcBef>
              <a:spcAft>
                <a:spcPts val="0"/>
              </a:spcAft>
            </a:pPr>
            <a:r>
              <a:rPr lang="en-US" sz="1508" b="0" dirty="0">
                <a:solidFill>
                  <a:prstClr val="black"/>
                </a:solidFill>
                <a:latin typeface="Arial"/>
                <a:cs typeface="+mn-cs"/>
                <a:hlinkClick r:id="rId3"/>
              </a:rPr>
              <a:t>https://www.who.int/water_sanitation_health/publications/wash-in-health-care-facilities-global-report/en/</a:t>
            </a:r>
            <a:endParaRPr lang="en-US" sz="1455" b="0" dirty="0">
              <a:solidFill>
                <a:srgbClr val="09164D"/>
              </a:solidFill>
              <a:latin typeface="Arial"/>
              <a:cs typeface="+mn-cs"/>
            </a:endParaRPr>
          </a:p>
        </p:txBody>
      </p:sp>
      <p:sp>
        <p:nvSpPr>
          <p:cNvPr id="11" name="Rectangle 10">
            <a:extLst>
              <a:ext uri="{FF2B5EF4-FFF2-40B4-BE49-F238E27FC236}">
                <a16:creationId xmlns:a16="http://schemas.microsoft.com/office/drawing/2014/main" id="{581DFBDD-8C80-44F9-9D18-80C21D1DF408}"/>
              </a:ext>
            </a:extLst>
          </p:cNvPr>
          <p:cNvSpPr/>
          <p:nvPr/>
        </p:nvSpPr>
        <p:spPr>
          <a:xfrm>
            <a:off x="4733290" y="1526054"/>
            <a:ext cx="5506049" cy="672748"/>
          </a:xfrm>
          <a:prstGeom prst="rect">
            <a:avLst/>
          </a:prstGeom>
        </p:spPr>
        <p:txBody>
          <a:bodyPr wrap="square">
            <a:spAutoFit/>
          </a:bodyPr>
          <a:lstStyle/>
          <a:p>
            <a:pPr marL="895973" lvl="2" algn="r" defTabSz="895973" rtl="0" fontAlgn="auto">
              <a:spcBef>
                <a:spcPts val="0"/>
              </a:spcBef>
              <a:spcAft>
                <a:spcPts val="440"/>
              </a:spcAft>
              <a:defRPr/>
            </a:pPr>
            <a:r>
              <a:rPr lang="en-US" sz="1886" b="0" dirty="0">
                <a:solidFill>
                  <a:srgbClr val="09164D"/>
                </a:solidFill>
                <a:latin typeface="Arial"/>
                <a:ea typeface="Ebrima" panose="02000000000000000000" pitchFamily="2" charset="0"/>
                <a:cs typeface="Ebrima" panose="02000000000000000000" pitchFamily="2" charset="0"/>
              </a:rPr>
              <a:t>Find your country’s data: </a:t>
            </a:r>
            <a:r>
              <a:rPr lang="en-US" sz="1886" b="0" dirty="0">
                <a:solidFill>
                  <a:srgbClr val="09164D"/>
                </a:solidFill>
                <a:latin typeface="Arial"/>
                <a:ea typeface="Ebrima" panose="02000000000000000000" pitchFamily="2" charset="0"/>
                <a:cs typeface="Ebrima" panose="02000000000000000000" pitchFamily="2" charset="0"/>
                <a:hlinkClick r:id="rId4"/>
              </a:rPr>
              <a:t>www.washdata.org/healthcare</a:t>
            </a:r>
            <a:r>
              <a:rPr lang="en-US" sz="1886" b="0" dirty="0">
                <a:solidFill>
                  <a:srgbClr val="09164D"/>
                </a:solidFill>
                <a:latin typeface="Arial"/>
                <a:ea typeface="Ebrima" panose="02000000000000000000" pitchFamily="2" charset="0"/>
                <a:cs typeface="Ebrima" panose="02000000000000000000" pitchFamily="2" charset="0"/>
              </a:rPr>
              <a:t> </a:t>
            </a:r>
          </a:p>
        </p:txBody>
      </p:sp>
      <p:pic>
        <p:nvPicPr>
          <p:cNvPr id="9" name="Picture 8">
            <a:extLst>
              <a:ext uri="{FF2B5EF4-FFF2-40B4-BE49-F238E27FC236}">
                <a16:creationId xmlns:a16="http://schemas.microsoft.com/office/drawing/2014/main" id="{6F1A3611-E1A5-4294-90D5-F5424F9093C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49461" y="2222487"/>
            <a:ext cx="2280060" cy="682069"/>
          </a:xfrm>
          <a:prstGeom prst="rect">
            <a:avLst/>
          </a:prstGeom>
        </p:spPr>
      </p:pic>
      <p:sp>
        <p:nvSpPr>
          <p:cNvPr id="4" name="TextBox 3">
            <a:extLst>
              <a:ext uri="{FF2B5EF4-FFF2-40B4-BE49-F238E27FC236}">
                <a16:creationId xmlns:a16="http://schemas.microsoft.com/office/drawing/2014/main" id="{18348304-8F6D-4AC4-9935-D35B3B794DF2}"/>
              </a:ext>
            </a:extLst>
          </p:cNvPr>
          <p:cNvSpPr txBox="1"/>
          <p:nvPr/>
        </p:nvSpPr>
        <p:spPr>
          <a:xfrm>
            <a:off x="464368" y="4235088"/>
            <a:ext cx="2722461" cy="1585306"/>
          </a:xfrm>
          <a:prstGeom prst="rect">
            <a:avLst/>
          </a:prstGeom>
          <a:solidFill>
            <a:srgbClr val="FBF377"/>
          </a:solidFill>
          <a:ln w="12700">
            <a:solidFill>
              <a:schemeClr val="tx1"/>
            </a:solidFill>
          </a:ln>
        </p:spPr>
        <p:txBody>
          <a:bodyPr wrap="square" rtlCol="0">
            <a:spAutoFit/>
          </a:bodyPr>
          <a:lstStyle/>
          <a:p>
            <a:pPr algn="ctr" defTabSz="1008126" rtl="0" fontAlgn="auto">
              <a:spcBef>
                <a:spcPts val="0"/>
              </a:spcBef>
              <a:spcAft>
                <a:spcPts val="0"/>
              </a:spcAft>
            </a:pPr>
            <a:r>
              <a:rPr lang="en-US" sz="2646" b="0" dirty="0">
                <a:solidFill>
                  <a:prstClr val="black"/>
                </a:solidFill>
                <a:latin typeface="Arial"/>
                <a:cs typeface="+mn-cs"/>
              </a:rPr>
              <a:t>New data for 164 countries  now online! </a:t>
            </a:r>
          </a:p>
          <a:p>
            <a:pPr algn="ctr" defTabSz="1008126" rtl="0" fontAlgn="auto">
              <a:spcBef>
                <a:spcPts val="0"/>
              </a:spcBef>
              <a:spcAft>
                <a:spcPts val="0"/>
              </a:spcAft>
            </a:pPr>
            <a:r>
              <a:rPr lang="en-US" sz="1764" b="0" dirty="0">
                <a:solidFill>
                  <a:prstClr val="black"/>
                </a:solidFill>
                <a:latin typeface="Arial"/>
                <a:cs typeface="+mn-cs"/>
              </a:rPr>
              <a:t>(from 473 data sources)</a:t>
            </a:r>
            <a:endParaRPr lang="en-GB" sz="1764" b="0" dirty="0">
              <a:solidFill>
                <a:prstClr val="black"/>
              </a:solidFill>
              <a:latin typeface="Arial"/>
              <a:cs typeface="+mn-cs"/>
            </a:endParaRPr>
          </a:p>
        </p:txBody>
      </p:sp>
      <p:pic>
        <p:nvPicPr>
          <p:cNvPr id="4100" name="Picture 4" descr="https://uc9ea1e6fadbcb4361ea9622714a.previews.dropboxusercontent.com/p/thumb/AA1_i3jftMhYFbRgWmOBYvMgJAqp2i7AKs6UGCTaajrXrVQPCN0iWX8MXvcH176H1a3Uac7TpfHypi1i5KHJ7QY8skQQFDFHwy5RzjxuPg4lAoHN9MVXrP-jn5WCbbLj-HrWu-tWNYyN0rPQvh-XbzNKvvlnTIpPrztigXY3dx8WJuDtO37JQZo6mEFiXsGxyj2lTLAHCRJ_44Z3mSjtVUPCtpGC8kr2OmVuZYUnq652ywPyAkb95vZ4vLDHPq-GmuoBDz0CcHFtWrgAK0UB96GQC3Yyn7qojnbHHZ1ywQkL-VeKUcAu0UkqmtetvM29KYtt-KtSWuwJiMa-c5KXcGY6pPl9u6RtCamRmfty4HAMK0ajZoNirJFHf_SMmWkw2sIkVzOSp7h_G66sMg_JibnbKZBpwfZiTdgdHm08rwn_de_gxshj3_VzyFpideprYf0qgXLBywiRQPXPtPPNVo5pxpy7kv0L0Vs8OPna9Q5ZbQ/p.jpeg?fv_content=true&amp;size_mode=5">
            <a:extLst>
              <a:ext uri="{FF2B5EF4-FFF2-40B4-BE49-F238E27FC236}">
                <a16:creationId xmlns:a16="http://schemas.microsoft.com/office/drawing/2014/main" id="{04BB0C6F-C425-46B5-B5C7-DCD21CB17FD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49864" y="3905222"/>
            <a:ext cx="3858660" cy="257243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uc14d9fc912c1e17e52255a00a5c.previews.dropboxusercontent.com/p/thumb/AA1tmRVVNdwVsK0XtIZ3KRJcf6U8qiOizcZxdaYOIC-nrrhUVMR7HGxjgymlD111yUttbsWV-GKLx4PLmEmQETE042yKSA2MnincJgeT10Hlm5hJUsX44FB_xz0U_9Is4SrEzPdlU1vVmHjV77ZQ1geFa-o3aSFZJag5kNfcaeuqoUT4g5lYQHP_WGZsbwtb0P0m-C3Xp0dqYGmen8d3HjEPKzt1Q3ysvWvEuXMS0U3TB3A5aBQSYJperMXgr4vPc1KOw6YHQbHLJvcCHOmtLPt3jOxFPn4mwg3YNfyHU3-Bv44frD-R36YXocUfEIzvma8bfv6FVOhl-7TIuH-S1xS65UjEDOIms10GUcnHIYB1jAJZheBYKhklm3rrVmDP-9v4qDWgA_3PiNoLp5rcio5FGavPzAHbYZe652bjSDcuxA/p.jpeg?fv_content=true&amp;size_mode=5">
            <a:extLst>
              <a:ext uri="{FF2B5EF4-FFF2-40B4-BE49-F238E27FC236}">
                <a16:creationId xmlns:a16="http://schemas.microsoft.com/office/drawing/2014/main" id="{BFF95C88-43C0-4736-A352-D12BCCB0CA0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75532" y="3085083"/>
            <a:ext cx="2391907" cy="359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416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BEB7F-7BC0-4DD3-AA09-77C62E2CD5FD}"/>
              </a:ext>
            </a:extLst>
          </p:cNvPr>
          <p:cNvSpPr>
            <a:spLocks noGrp="1"/>
          </p:cNvSpPr>
          <p:nvPr>
            <p:ph type="title"/>
          </p:nvPr>
        </p:nvSpPr>
        <p:spPr>
          <a:xfrm>
            <a:off x="420999" y="405317"/>
            <a:ext cx="8650812" cy="793833"/>
          </a:xfrm>
        </p:spPr>
        <p:txBody>
          <a:bodyPr/>
          <a:lstStyle/>
          <a:p>
            <a:r>
              <a:rPr lang="en-US" dirty="0"/>
              <a:t>Insert snapshot of your country data here </a:t>
            </a:r>
          </a:p>
        </p:txBody>
      </p:sp>
      <p:sp>
        <p:nvSpPr>
          <p:cNvPr id="3" name="Content Placeholder 2">
            <a:extLst>
              <a:ext uri="{FF2B5EF4-FFF2-40B4-BE49-F238E27FC236}">
                <a16:creationId xmlns:a16="http://schemas.microsoft.com/office/drawing/2014/main" id="{1AB7160F-1A59-4767-AEA2-60DF70E76BEE}"/>
              </a:ext>
            </a:extLst>
          </p:cNvPr>
          <p:cNvSpPr>
            <a:spLocks noGrp="1"/>
          </p:cNvSpPr>
          <p:nvPr>
            <p:ph idx="1"/>
          </p:nvPr>
        </p:nvSpPr>
        <p:spPr>
          <a:xfrm>
            <a:off x="420999" y="1633933"/>
            <a:ext cx="5871514" cy="256920"/>
          </a:xfrm>
        </p:spPr>
        <p:txBody>
          <a:bodyPr/>
          <a:lstStyle/>
          <a:p>
            <a:r>
              <a:rPr lang="en-US" dirty="0">
                <a:solidFill>
                  <a:srgbClr val="09164D"/>
                </a:solidFill>
              </a:rPr>
              <a:t>Visit </a:t>
            </a:r>
            <a:r>
              <a:rPr lang="en-US" dirty="0">
                <a:solidFill>
                  <a:srgbClr val="09164D"/>
                </a:solidFill>
                <a:hlinkClick r:id="rId2">
                  <a:extLst>
                    <a:ext uri="{A12FA001-AC4F-418D-AE19-62706E023703}">
                      <ahyp:hlinkClr xmlns:ahyp="http://schemas.microsoft.com/office/drawing/2018/hyperlinkcolor" val="tx"/>
                    </a:ext>
                  </a:extLst>
                </a:hlinkClick>
              </a:rPr>
              <a:t>www.washdata.org</a:t>
            </a:r>
            <a:r>
              <a:rPr lang="en-US" dirty="0">
                <a:solidFill>
                  <a:srgbClr val="09164D"/>
                </a:solidFill>
              </a:rPr>
              <a:t> and view online and download country file. </a:t>
            </a:r>
          </a:p>
        </p:txBody>
      </p:sp>
      <p:sp>
        <p:nvSpPr>
          <p:cNvPr id="4" name="Slide Number Placeholder 3">
            <a:extLst>
              <a:ext uri="{FF2B5EF4-FFF2-40B4-BE49-F238E27FC236}">
                <a16:creationId xmlns:a16="http://schemas.microsoft.com/office/drawing/2014/main" id="{6E4958EC-1863-4D06-90B9-8FF6794BBAA8}"/>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7</a:t>
            </a:fld>
            <a:endParaRPr lang="en-GB">
              <a:solidFill>
                <a:prstClr val="black"/>
              </a:solidFill>
            </a:endParaRPr>
          </a:p>
        </p:txBody>
      </p:sp>
      <p:pic>
        <p:nvPicPr>
          <p:cNvPr id="5" name="Picture 4">
            <a:extLst>
              <a:ext uri="{FF2B5EF4-FFF2-40B4-BE49-F238E27FC236}">
                <a16:creationId xmlns:a16="http://schemas.microsoft.com/office/drawing/2014/main" id="{1E530AAF-9E72-4076-9DE0-0395192700A8}"/>
              </a:ext>
            </a:extLst>
          </p:cNvPr>
          <p:cNvPicPr>
            <a:picLocks noChangeAspect="1"/>
          </p:cNvPicPr>
          <p:nvPr/>
        </p:nvPicPr>
        <p:blipFill>
          <a:blip r:embed="rId3"/>
          <a:stretch>
            <a:fillRect/>
          </a:stretch>
        </p:blipFill>
        <p:spPr>
          <a:xfrm>
            <a:off x="2669489" y="2659104"/>
            <a:ext cx="7856621" cy="4061597"/>
          </a:xfrm>
          <a:prstGeom prst="rect">
            <a:avLst/>
          </a:prstGeom>
        </p:spPr>
      </p:pic>
      <p:cxnSp>
        <p:nvCxnSpPr>
          <p:cNvPr id="7" name="Straight Arrow Connector 6">
            <a:extLst>
              <a:ext uri="{FF2B5EF4-FFF2-40B4-BE49-F238E27FC236}">
                <a16:creationId xmlns:a16="http://schemas.microsoft.com/office/drawing/2014/main" id="{AD10D536-D9E7-416C-A929-48885C6D049C}"/>
              </a:ext>
            </a:extLst>
          </p:cNvPr>
          <p:cNvCxnSpPr>
            <a:cxnSpLocks/>
            <a:stCxn id="8" idx="1"/>
          </p:cNvCxnSpPr>
          <p:nvPr/>
        </p:nvCxnSpPr>
        <p:spPr>
          <a:xfrm flipH="1">
            <a:off x="5185612" y="1879314"/>
            <a:ext cx="2824376" cy="779790"/>
          </a:xfrm>
          <a:prstGeom prst="straightConnector1">
            <a:avLst/>
          </a:prstGeom>
          <a:ln w="444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4C7337C-24F8-4D58-B06E-4DA1BBED8E31}"/>
              </a:ext>
            </a:extLst>
          </p:cNvPr>
          <p:cNvSpPr txBox="1"/>
          <p:nvPr/>
        </p:nvSpPr>
        <p:spPr>
          <a:xfrm>
            <a:off x="8009988" y="1371482"/>
            <a:ext cx="2334127" cy="1015663"/>
          </a:xfrm>
          <a:prstGeom prst="rect">
            <a:avLst/>
          </a:prstGeom>
          <a:noFill/>
        </p:spPr>
        <p:txBody>
          <a:bodyPr wrap="square" rtlCol="0">
            <a:spAutoFit/>
          </a:bodyPr>
          <a:lstStyle/>
          <a:p>
            <a:r>
              <a:rPr lang="en-US" sz="2000" b="0" dirty="0"/>
              <a:t>Search data by world, region or country </a:t>
            </a:r>
          </a:p>
        </p:txBody>
      </p:sp>
      <p:sp>
        <p:nvSpPr>
          <p:cNvPr id="11" name="TextBox 10">
            <a:extLst>
              <a:ext uri="{FF2B5EF4-FFF2-40B4-BE49-F238E27FC236}">
                <a16:creationId xmlns:a16="http://schemas.microsoft.com/office/drawing/2014/main" id="{9039D213-E466-4DFD-8654-7194C6718EC3}"/>
              </a:ext>
            </a:extLst>
          </p:cNvPr>
          <p:cNvSpPr txBox="1"/>
          <p:nvPr/>
        </p:nvSpPr>
        <p:spPr>
          <a:xfrm>
            <a:off x="0" y="4819093"/>
            <a:ext cx="2786145" cy="1631216"/>
          </a:xfrm>
          <a:prstGeom prst="rect">
            <a:avLst/>
          </a:prstGeom>
          <a:noFill/>
        </p:spPr>
        <p:txBody>
          <a:bodyPr wrap="square" rtlCol="0">
            <a:spAutoFit/>
          </a:bodyPr>
          <a:lstStyle/>
          <a:p>
            <a:pPr rtl="0"/>
            <a:r>
              <a:rPr lang="en-US" sz="2000" b="0" dirty="0"/>
              <a:t>Service ladders show from top to bottom:</a:t>
            </a:r>
          </a:p>
          <a:p>
            <a:pPr rtl="0"/>
            <a:r>
              <a:rPr lang="en-US" sz="2000" b="0" dirty="0"/>
              <a:t>No service</a:t>
            </a:r>
          </a:p>
          <a:p>
            <a:pPr rtl="0"/>
            <a:r>
              <a:rPr lang="en-US" sz="2000" b="0" dirty="0"/>
              <a:t>Limited service</a:t>
            </a:r>
          </a:p>
          <a:p>
            <a:pPr rtl="0"/>
            <a:r>
              <a:rPr lang="en-US" sz="2000" b="0" dirty="0"/>
              <a:t>Basic service </a:t>
            </a:r>
          </a:p>
        </p:txBody>
      </p:sp>
      <p:cxnSp>
        <p:nvCxnSpPr>
          <p:cNvPr id="12" name="Straight Arrow Connector 11">
            <a:extLst>
              <a:ext uri="{FF2B5EF4-FFF2-40B4-BE49-F238E27FC236}">
                <a16:creationId xmlns:a16="http://schemas.microsoft.com/office/drawing/2014/main" id="{87838BC4-CD10-439D-B8CE-119296AED7B6}"/>
              </a:ext>
            </a:extLst>
          </p:cNvPr>
          <p:cNvCxnSpPr>
            <a:cxnSpLocks/>
          </p:cNvCxnSpPr>
          <p:nvPr/>
        </p:nvCxnSpPr>
        <p:spPr>
          <a:xfrm flipV="1">
            <a:off x="2105526" y="4295274"/>
            <a:ext cx="1347537" cy="1375136"/>
          </a:xfrm>
          <a:prstGeom prst="straightConnector1">
            <a:avLst/>
          </a:prstGeom>
          <a:ln w="444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C6753EB-331F-425F-B938-AF30BE09D48D}"/>
              </a:ext>
            </a:extLst>
          </p:cNvPr>
          <p:cNvSpPr txBox="1"/>
          <p:nvPr/>
        </p:nvSpPr>
        <p:spPr>
          <a:xfrm>
            <a:off x="147657" y="2193514"/>
            <a:ext cx="2786145" cy="707886"/>
          </a:xfrm>
          <a:prstGeom prst="rect">
            <a:avLst/>
          </a:prstGeom>
          <a:noFill/>
        </p:spPr>
        <p:txBody>
          <a:bodyPr wrap="square" rtlCol="0">
            <a:spAutoFit/>
          </a:bodyPr>
          <a:lstStyle/>
          <a:p>
            <a:pPr rtl="0"/>
            <a:r>
              <a:rPr lang="en-US" sz="2000" b="0" dirty="0"/>
              <a:t>Download Excel country data file </a:t>
            </a:r>
          </a:p>
        </p:txBody>
      </p:sp>
      <p:cxnSp>
        <p:nvCxnSpPr>
          <p:cNvPr id="17" name="Straight Arrow Connector 16">
            <a:extLst>
              <a:ext uri="{FF2B5EF4-FFF2-40B4-BE49-F238E27FC236}">
                <a16:creationId xmlns:a16="http://schemas.microsoft.com/office/drawing/2014/main" id="{FCFD23E7-9115-4C24-8FDA-FA29DAC472D8}"/>
              </a:ext>
            </a:extLst>
          </p:cNvPr>
          <p:cNvCxnSpPr>
            <a:cxnSpLocks/>
          </p:cNvCxnSpPr>
          <p:nvPr/>
        </p:nvCxnSpPr>
        <p:spPr>
          <a:xfrm>
            <a:off x="2334126" y="2742169"/>
            <a:ext cx="1263316" cy="550470"/>
          </a:xfrm>
          <a:prstGeom prst="straightConnector1">
            <a:avLst/>
          </a:prstGeom>
          <a:ln w="444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321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EF12-9AC1-412C-96BC-7DE17E713D67}"/>
              </a:ext>
            </a:extLst>
          </p:cNvPr>
          <p:cNvSpPr>
            <a:spLocks noGrp="1"/>
          </p:cNvSpPr>
          <p:nvPr>
            <p:ph type="title"/>
          </p:nvPr>
        </p:nvSpPr>
        <p:spPr/>
        <p:txBody>
          <a:bodyPr/>
          <a:lstStyle/>
          <a:p>
            <a:r>
              <a:rPr lang="en-US" dirty="0"/>
              <a:t>Latest data: Indonesia </a:t>
            </a:r>
          </a:p>
        </p:txBody>
      </p:sp>
      <p:sp>
        <p:nvSpPr>
          <p:cNvPr id="4" name="Slide Number Placeholder 3">
            <a:extLst>
              <a:ext uri="{FF2B5EF4-FFF2-40B4-BE49-F238E27FC236}">
                <a16:creationId xmlns:a16="http://schemas.microsoft.com/office/drawing/2014/main" id="{47C08F3D-C0DE-46FA-8034-1EB1ACFBE80B}"/>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8</a:t>
            </a:fld>
            <a:endParaRPr lang="en-GB">
              <a:solidFill>
                <a:prstClr val="black"/>
              </a:solidFill>
            </a:endParaRPr>
          </a:p>
        </p:txBody>
      </p:sp>
      <p:pic>
        <p:nvPicPr>
          <p:cNvPr id="3" name="Picture 2">
            <a:extLst>
              <a:ext uri="{FF2B5EF4-FFF2-40B4-BE49-F238E27FC236}">
                <a16:creationId xmlns:a16="http://schemas.microsoft.com/office/drawing/2014/main" id="{35CDC103-2F87-4B10-8C77-A94041A8EEC4}"/>
              </a:ext>
            </a:extLst>
          </p:cNvPr>
          <p:cNvPicPr>
            <a:picLocks noChangeAspect="1"/>
          </p:cNvPicPr>
          <p:nvPr/>
        </p:nvPicPr>
        <p:blipFill>
          <a:blip r:embed="rId2"/>
          <a:stretch>
            <a:fillRect/>
          </a:stretch>
        </p:blipFill>
        <p:spPr>
          <a:xfrm>
            <a:off x="1155700" y="1490620"/>
            <a:ext cx="8382000" cy="5181600"/>
          </a:xfrm>
          <a:prstGeom prst="rect">
            <a:avLst/>
          </a:prstGeom>
        </p:spPr>
      </p:pic>
    </p:spTree>
    <p:extLst>
      <p:ext uri="{BB962C8B-B14F-4D97-AF65-F5344CB8AC3E}">
        <p14:creationId xmlns:p14="http://schemas.microsoft.com/office/powerpoint/2010/main" val="3694376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EF12-9AC1-412C-96BC-7DE17E713D67}"/>
              </a:ext>
            </a:extLst>
          </p:cNvPr>
          <p:cNvSpPr>
            <a:spLocks noGrp="1"/>
          </p:cNvSpPr>
          <p:nvPr>
            <p:ph type="title"/>
          </p:nvPr>
        </p:nvSpPr>
        <p:spPr/>
        <p:txBody>
          <a:bodyPr/>
          <a:lstStyle/>
          <a:p>
            <a:r>
              <a:rPr lang="en-US" dirty="0"/>
              <a:t>Latest data: Indonesia </a:t>
            </a:r>
          </a:p>
        </p:txBody>
      </p:sp>
      <p:sp>
        <p:nvSpPr>
          <p:cNvPr id="4" name="Slide Number Placeholder 3">
            <a:extLst>
              <a:ext uri="{FF2B5EF4-FFF2-40B4-BE49-F238E27FC236}">
                <a16:creationId xmlns:a16="http://schemas.microsoft.com/office/drawing/2014/main" id="{47C08F3D-C0DE-46FA-8034-1EB1ACFBE80B}"/>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9</a:t>
            </a:fld>
            <a:endParaRPr lang="en-GB">
              <a:solidFill>
                <a:prstClr val="black"/>
              </a:solidFill>
            </a:endParaRPr>
          </a:p>
        </p:txBody>
      </p:sp>
      <p:pic>
        <p:nvPicPr>
          <p:cNvPr id="6" name="Picture 5">
            <a:extLst>
              <a:ext uri="{FF2B5EF4-FFF2-40B4-BE49-F238E27FC236}">
                <a16:creationId xmlns:a16="http://schemas.microsoft.com/office/drawing/2014/main" id="{F3BC4B8B-C54B-409C-B5BC-1C646CE0A91D}"/>
              </a:ext>
            </a:extLst>
          </p:cNvPr>
          <p:cNvPicPr>
            <a:picLocks noChangeAspect="1"/>
          </p:cNvPicPr>
          <p:nvPr/>
        </p:nvPicPr>
        <p:blipFill>
          <a:blip r:embed="rId2"/>
          <a:stretch>
            <a:fillRect/>
          </a:stretch>
        </p:blipFill>
        <p:spPr>
          <a:xfrm>
            <a:off x="836863" y="1448760"/>
            <a:ext cx="8580156" cy="5385177"/>
          </a:xfrm>
          <a:prstGeom prst="rect">
            <a:avLst/>
          </a:prstGeom>
        </p:spPr>
      </p:pic>
    </p:spTree>
    <p:extLst>
      <p:ext uri="{BB962C8B-B14F-4D97-AF65-F5344CB8AC3E}">
        <p14:creationId xmlns:p14="http://schemas.microsoft.com/office/powerpoint/2010/main" val="2340082016"/>
      </p:ext>
    </p:extLst>
  </p:cSld>
  <p:clrMapOvr>
    <a:masterClrMapping/>
  </p:clrMapOvr>
</p:sld>
</file>

<file path=ppt/theme/theme1.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4.xml><?xml version="1.0" encoding="utf-8"?>
<a:theme xmlns:a="http://schemas.openxmlformats.org/drawingml/2006/main" name="4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77D90195-0296-504F-BED3-8762773A3AE4}"/>
    </a:ext>
  </a:extLst>
</a:theme>
</file>

<file path=ppt/theme/theme5.xml><?xml version="1.0" encoding="utf-8"?>
<a:theme xmlns:a="http://schemas.openxmlformats.org/drawingml/2006/main" name="6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6.xml><?xml version="1.0" encoding="utf-8"?>
<a:theme xmlns:a="http://schemas.openxmlformats.org/drawingml/2006/main" name="7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7.xml><?xml version="1.0" encoding="utf-8"?>
<a:theme xmlns:a="http://schemas.openxmlformats.org/drawingml/2006/main" name="8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8.xml><?xml version="1.0" encoding="utf-8"?>
<a:theme xmlns:a="http://schemas.openxmlformats.org/drawingml/2006/main" name="9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WHO HH training update.FINAL.5.5.18" id="{3BAB32A6-C1D5-B44E-8CC8-A9829D07EF44}" vid="{134848B9-1B27-FC44-9CC6-656ABC496EB9}"/>
    </a:ext>
  </a:extLst>
</a:theme>
</file>

<file path=ppt/theme/theme9.xml><?xml version="1.0" encoding="utf-8"?>
<a:theme xmlns:a="http://schemas.openxmlformats.org/drawingml/2006/main" name="10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8784</TotalTime>
  <Words>3464</Words>
  <Application>Microsoft Office PowerPoint</Application>
  <PresentationFormat>Custom</PresentationFormat>
  <Paragraphs>371</Paragraphs>
  <Slides>34</Slides>
  <Notes>16</Notes>
  <HiddenSlides>5</HiddenSlides>
  <MMClips>0</MMClips>
  <ScaleCrop>false</ScaleCrop>
  <HeadingPairs>
    <vt:vector size="6" baseType="variant">
      <vt:variant>
        <vt:lpstr>Fonts Used</vt:lpstr>
      </vt:variant>
      <vt:variant>
        <vt:i4>10</vt:i4>
      </vt:variant>
      <vt:variant>
        <vt:lpstr>Theme</vt:lpstr>
      </vt:variant>
      <vt:variant>
        <vt:i4>10</vt:i4>
      </vt:variant>
      <vt:variant>
        <vt:lpstr>Slide Titles</vt:lpstr>
      </vt:variant>
      <vt:variant>
        <vt:i4>34</vt:i4>
      </vt:variant>
    </vt:vector>
  </HeadingPairs>
  <TitlesOfParts>
    <vt:vector size="54" baseType="lpstr">
      <vt:lpstr>AmsiProCond-Bold</vt:lpstr>
      <vt:lpstr>Arial</vt:lpstr>
      <vt:lpstr>Arial Narrow</vt:lpstr>
      <vt:lpstr>Calibri</vt:lpstr>
      <vt:lpstr>Calibri Light</vt:lpstr>
      <vt:lpstr>Ebrima</vt:lpstr>
      <vt:lpstr>Symbol</vt:lpstr>
      <vt:lpstr>Times New Roman</vt:lpstr>
      <vt:lpstr>Wingdings</vt:lpstr>
      <vt:lpstr>Wingdings 2</vt:lpstr>
      <vt:lpstr>2_Office Theme</vt:lpstr>
      <vt:lpstr>1_Office Theme</vt:lpstr>
      <vt:lpstr>Office Theme</vt:lpstr>
      <vt:lpstr>4_Office Theme</vt:lpstr>
      <vt:lpstr>6_Office Theme</vt:lpstr>
      <vt:lpstr>7_Office Theme</vt:lpstr>
      <vt:lpstr>8_Office Theme</vt:lpstr>
      <vt:lpstr>9_Office Theme</vt:lpstr>
      <vt:lpstr>10_Office Theme</vt:lpstr>
      <vt:lpstr>11_Office Theme</vt:lpstr>
      <vt:lpstr>PowerPoint Presentation</vt:lpstr>
      <vt:lpstr>PowerPoint Presentation</vt:lpstr>
      <vt:lpstr>Session objectives </vt:lpstr>
      <vt:lpstr>“The Resolution is Approved ”  Video: August 2019</vt:lpstr>
      <vt:lpstr>PowerPoint Presentation</vt:lpstr>
      <vt:lpstr>Latest data (2019 - published in 2020) </vt:lpstr>
      <vt:lpstr>Insert snapshot of your country data here </vt:lpstr>
      <vt:lpstr>Latest data: Indonesia </vt:lpstr>
      <vt:lpstr>Latest data: Indonesia </vt:lpstr>
      <vt:lpstr>Latest data: Indonesia </vt:lpstr>
      <vt:lpstr>Indonesia </vt:lpstr>
      <vt:lpstr>Rationale</vt:lpstr>
      <vt:lpstr>Fundamentals First  “QUALITY”:  an empty promise without the fundamentals (basic services)</vt:lpstr>
      <vt:lpstr>Impact of poor quality care </vt:lpstr>
      <vt:lpstr>Quality care, WASH &amp; IPC </vt:lpstr>
      <vt:lpstr>Antibiotics a quick fix for poor WASH in fractured health systems?</vt:lpstr>
      <vt:lpstr>PowerPoint Presentation</vt:lpstr>
      <vt:lpstr>PowerPoint Presentation</vt:lpstr>
      <vt:lpstr>Global targets for WASH in health care facilities </vt:lpstr>
      <vt:lpstr>PowerPoint Presentation</vt:lpstr>
      <vt:lpstr>What are countries doing to respond to the Resolution? </vt:lpstr>
      <vt:lpstr>Where does WASH FIT fit in? </vt:lpstr>
      <vt:lpstr>Tracking country progress on the Resolution</vt:lpstr>
      <vt:lpstr>Inspiration from countries </vt:lpstr>
      <vt:lpstr>PowerPoint Presentation</vt:lpstr>
      <vt:lpstr>COVID-19</vt:lpstr>
      <vt:lpstr>COVID-19 &amp; WASH </vt:lpstr>
      <vt:lpstr>Survival of surrogate, human coronaviruses </vt:lpstr>
      <vt:lpstr>Environmental survival of COVID-19 </vt:lpstr>
      <vt:lpstr>Main messages for WASH in HCF in the context of COVID Search “WHO UNICEF WASH in health care facilities” on www.YouTube.com for recording of webinars covering each of the main technical areas as they relate to COVID-19 (produced April 2020)</vt:lpstr>
      <vt:lpstr>PowerPoint Presentation</vt:lpstr>
      <vt:lpstr>Learn more about “Fundamentals First”</vt:lpstr>
      <vt:lpstr>Related resources</vt:lpstr>
      <vt:lpstr>WASH &amp; COVID-19 resources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dc:title>
  <dc:subject>WHO template and recommendations</dc:subject>
  <dc:creator>MONTGOMERY, Margaret</dc:creator>
  <cp:keywords>communication, photos, text</cp:keywords>
  <cp:lastModifiedBy>HAYTER, Arabella</cp:lastModifiedBy>
  <cp:revision>265</cp:revision>
  <cp:lastPrinted>2016-06-03T12:38:34Z</cp:lastPrinted>
  <dcterms:created xsi:type="dcterms:W3CDTF">2005-03-01T08:26:43Z</dcterms:created>
  <dcterms:modified xsi:type="dcterms:W3CDTF">2020-11-09T05:18:39Z</dcterms:modified>
  <cp:category>Guidelines</cp:category>
</cp:coreProperties>
</file>