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1"/>
    <p:sldMasterId id="2147483714" r:id="rId2"/>
  </p:sldMasterIdLst>
  <p:notesMasterIdLst>
    <p:notesMasterId r:id="rId38"/>
  </p:notesMasterIdLst>
  <p:sldIdLst>
    <p:sldId id="256" r:id="rId3"/>
    <p:sldId id="257" r:id="rId4"/>
    <p:sldId id="258" r:id="rId5"/>
    <p:sldId id="591" r:id="rId6"/>
    <p:sldId id="269" r:id="rId7"/>
    <p:sldId id="602" r:id="rId8"/>
    <p:sldId id="271" r:id="rId9"/>
    <p:sldId id="593" r:id="rId10"/>
    <p:sldId id="595" r:id="rId11"/>
    <p:sldId id="265" r:id="rId12"/>
    <p:sldId id="599" r:id="rId13"/>
    <p:sldId id="601" r:id="rId14"/>
    <p:sldId id="270" r:id="rId15"/>
    <p:sldId id="594" r:id="rId16"/>
    <p:sldId id="264" r:id="rId17"/>
    <p:sldId id="603" r:id="rId18"/>
    <p:sldId id="604" r:id="rId19"/>
    <p:sldId id="605" r:id="rId20"/>
    <p:sldId id="606" r:id="rId21"/>
    <p:sldId id="607" r:id="rId22"/>
    <p:sldId id="608" r:id="rId23"/>
    <p:sldId id="609" r:id="rId24"/>
    <p:sldId id="610" r:id="rId25"/>
    <p:sldId id="611" r:id="rId26"/>
    <p:sldId id="266" r:id="rId27"/>
    <p:sldId id="597" r:id="rId28"/>
    <p:sldId id="598" r:id="rId29"/>
    <p:sldId id="615" r:id="rId30"/>
    <p:sldId id="292" r:id="rId31"/>
    <p:sldId id="295" r:id="rId32"/>
    <p:sldId id="613" r:id="rId33"/>
    <p:sldId id="614" r:id="rId34"/>
    <p:sldId id="272" r:id="rId35"/>
    <p:sldId id="612" r:id="rId36"/>
    <p:sldId id="268" r:id="rId3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60BED14B-AC44-4749-8DD8-D81CF38E9AD3}">
          <p14:sldIdLst>
            <p14:sldId id="256"/>
            <p14:sldId id="257"/>
            <p14:sldId id="258"/>
          </p14:sldIdLst>
        </p14:section>
        <p14:section name="Part 1: Introduction to cleaning" id="{2AC7071C-9A46-4EBA-AF3F-189A4AE085C6}">
          <p14:sldIdLst>
            <p14:sldId id="591"/>
            <p14:sldId id="269"/>
            <p14:sldId id="602"/>
            <p14:sldId id="271"/>
            <p14:sldId id="593"/>
          </p14:sldIdLst>
        </p14:section>
        <p14:section name="Part 2: Six elements of cleaning" id="{A6B57DFC-7FAA-4990-8468-5A0BE013D36B}">
          <p14:sldIdLst>
            <p14:sldId id="595"/>
            <p14:sldId id="265"/>
            <p14:sldId id="599"/>
            <p14:sldId id="601"/>
            <p14:sldId id="270"/>
            <p14:sldId id="594"/>
            <p14:sldId id="264"/>
            <p14:sldId id="603"/>
            <p14:sldId id="604"/>
            <p14:sldId id="605"/>
            <p14:sldId id="606"/>
            <p14:sldId id="607"/>
            <p14:sldId id="608"/>
            <p14:sldId id="609"/>
            <p14:sldId id="610"/>
            <p14:sldId id="611"/>
            <p14:sldId id="266"/>
            <p14:sldId id="597"/>
            <p14:sldId id="598"/>
            <p14:sldId id="615"/>
            <p14:sldId id="292"/>
            <p14:sldId id="295"/>
            <p14:sldId id="613"/>
            <p14:sldId id="614"/>
            <p14:sldId id="272"/>
          </p14:sldIdLst>
        </p14:section>
        <p14:section name="Supplementary slides and further reading" id="{D9B4DD5E-170C-469C-9A1F-EC5D99B5097C}">
          <p14:sldIdLst>
            <p14:sldId id="612"/>
            <p14:sldId id="26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787"/>
    <p:restoredTop sz="89352"/>
  </p:normalViewPr>
  <p:slideViewPr>
    <p:cSldViewPr snapToGrid="0" snapToObjects="1">
      <p:cViewPr varScale="1">
        <p:scale>
          <a:sx n="90" d="100"/>
          <a:sy n="90" d="100"/>
        </p:scale>
        <p:origin x="216" y="39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8A0824-0921-BF4B-8D67-B095A1054258}" type="datetimeFigureOut">
              <a:rPr lang="it-IT" smtClean="0"/>
              <a:t>01/05/22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9130B6-D5DB-4F47-B878-F9EA0BACE276}" type="slidenum">
              <a:rPr lang="it-IT" smtClean="0"/>
              <a:t>‹#›</a:t>
            </a:fld>
            <a:endParaRPr lang="it-IT"/>
          </a:p>
        </p:txBody>
      </p:sp>
    </p:spTree>
    <p:extLst>
      <p:ext uri="{BB962C8B-B14F-4D97-AF65-F5344CB8AC3E}">
        <p14:creationId xmlns:p14="http://schemas.microsoft.com/office/powerpoint/2010/main" val="2447567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ashinhcf.org/resource/summary-of-all-who-and-related-resources-on-wash-in-hc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9130B6-D5DB-4F47-B878-F9EA0BACE276}" type="slidenum">
              <a:rPr lang="it-IT" smtClean="0"/>
              <a:t>1</a:t>
            </a:fld>
            <a:endParaRPr lang="it-IT"/>
          </a:p>
        </p:txBody>
      </p:sp>
    </p:spTree>
    <p:extLst>
      <p:ext uri="{BB962C8B-B14F-4D97-AF65-F5344CB8AC3E}">
        <p14:creationId xmlns:p14="http://schemas.microsoft.com/office/powerpoint/2010/main" val="96316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READ THE SLIDE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SAY: “</a:t>
            </a:r>
            <a:r>
              <a:rPr lang="en-US" dirty="0">
                <a:solidFill>
                  <a:srgbClr val="09164D"/>
                </a:solidFill>
                <a:latin typeface="+mn-lt"/>
              </a:rPr>
              <a:t>Which stakeholders need to be engaged for an effective, integrated cleaning </a:t>
            </a:r>
            <a:r>
              <a:rPr lang="en-US" dirty="0" err="1">
                <a:solidFill>
                  <a:srgbClr val="09164D"/>
                </a:solidFill>
                <a:latin typeface="+mn-lt"/>
              </a:rPr>
              <a:t>programme</a:t>
            </a:r>
            <a:r>
              <a:rPr lang="en-US" dirty="0">
                <a:solidFill>
                  <a:srgbClr val="09164D"/>
                </a:solidFill>
                <a:latin typeface="+mn-lt"/>
              </a:rPr>
              <a:t>?” Shout out what you think?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dirty="0"/>
          </a:p>
          <a:p>
            <a:r>
              <a:rPr lang="en-US" b="1" u="none" dirty="0"/>
              <a:t>NOTES FOR TRAINER (potential answers to use if people do not shout these): </a:t>
            </a:r>
          </a:p>
          <a:p>
            <a:pPr marL="171450" indent="-171450">
              <a:buFont typeface="Arial" panose="020B0604020202020204" pitchFamily="34" charset="0"/>
              <a:buChar char="•"/>
            </a:pPr>
            <a:r>
              <a:rPr lang="en-US" dirty="0"/>
              <a:t>Cleaning program manager</a:t>
            </a:r>
          </a:p>
          <a:p>
            <a:pPr marL="171450" indent="-171450">
              <a:buFont typeface="Arial" panose="020B0604020202020204" pitchFamily="34" charset="0"/>
              <a:buChar char="•"/>
            </a:pPr>
            <a:r>
              <a:rPr lang="en-US" dirty="0"/>
              <a:t>IPC or hygiene committee</a:t>
            </a:r>
          </a:p>
          <a:p>
            <a:pPr marL="171450" indent="-171450">
              <a:buFont typeface="Arial" panose="020B0604020202020204" pitchFamily="34" charset="0"/>
              <a:buChar char="•"/>
            </a:pPr>
            <a:r>
              <a:rPr lang="en-US" dirty="0"/>
              <a:t>Facilities management</a:t>
            </a:r>
          </a:p>
          <a:p>
            <a:pPr marL="171450" indent="-171450">
              <a:buFont typeface="Arial" panose="020B0604020202020204" pitchFamily="34" charset="0"/>
              <a:buChar char="•"/>
            </a:pPr>
            <a:r>
              <a:rPr lang="en-US" dirty="0"/>
              <a:t>Other admin staff including those in charge of procurement</a:t>
            </a:r>
          </a:p>
          <a:p>
            <a:pPr marL="171450" indent="-171450">
              <a:buFont typeface="Arial" panose="020B0604020202020204" pitchFamily="34" charset="0"/>
              <a:buChar char="•"/>
            </a:pPr>
            <a:r>
              <a:rPr lang="en-US" dirty="0"/>
              <a:t>Clinical staff/representatives from wards from each department</a:t>
            </a:r>
          </a:p>
          <a:p>
            <a:pPr marL="171450" indent="-171450">
              <a:buFont typeface="Arial" panose="020B0604020202020204" pitchFamily="34" charset="0"/>
              <a:buChar char="•"/>
            </a:pPr>
            <a:r>
              <a:rPr lang="en-US" dirty="0"/>
              <a:t>Contracting company rep (if applicable)</a:t>
            </a:r>
          </a:p>
          <a:p>
            <a:r>
              <a:rPr lang="en-US" b="1" dirty="0"/>
              <a:t>SAY: </a:t>
            </a:r>
            <a:r>
              <a:rPr lang="en-US" b="0" dirty="0"/>
              <a:t>even if you are not in a position to make these things happen to ensure effective cleaning, you should be aware </a:t>
            </a:r>
            <a:r>
              <a:rPr lang="en-US" dirty="0"/>
              <a:t>that they are critical for best practices and to support all those who clean.  If you cant influence these things to happen, maybe you can advocate for these, or raise questions in your facility??</a:t>
            </a:r>
          </a:p>
          <a:p>
            <a:endParaRPr lang="en-GB" dirty="0"/>
          </a:p>
        </p:txBody>
      </p:sp>
      <p:sp>
        <p:nvSpPr>
          <p:cNvPr id="4" name="Slide Number Placeholder 3"/>
          <p:cNvSpPr>
            <a:spLocks noGrp="1"/>
          </p:cNvSpPr>
          <p:nvPr>
            <p:ph type="sldNum" sz="quarter" idx="5"/>
          </p:nvPr>
        </p:nvSpPr>
        <p:spPr/>
        <p:txBody>
          <a:bodyPr/>
          <a:lstStyle/>
          <a:p>
            <a:fld id="{2C9130B6-D5DB-4F47-B878-F9EA0BACE276}" type="slidenum">
              <a:rPr lang="it-IT" smtClean="0"/>
              <a:t>10</a:t>
            </a:fld>
            <a:endParaRPr lang="it-IT"/>
          </a:p>
        </p:txBody>
      </p:sp>
    </p:spTree>
    <p:extLst>
      <p:ext uri="{BB962C8B-B14F-4D97-AF65-F5344CB8AC3E}">
        <p14:creationId xmlns:p14="http://schemas.microsoft.com/office/powerpoint/2010/main" val="969035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THE SLIDE </a:t>
            </a:r>
          </a:p>
          <a:p>
            <a:r>
              <a:rPr lang="en-US" b="1" dirty="0"/>
              <a:t>SAY:</a:t>
            </a:r>
          </a:p>
          <a:p>
            <a:r>
              <a:rPr lang="en-US" dirty="0">
                <a:solidFill>
                  <a:srgbClr val="000000"/>
                </a:solidFill>
                <a:latin typeface="+mn-lt"/>
              </a:rPr>
              <a:t>Do you know how staffing levels are calculated at the facilities you work with/in? Shout out any examples</a:t>
            </a:r>
          </a:p>
          <a:p>
            <a:r>
              <a:rPr lang="en-US" b="1" dirty="0">
                <a:solidFill>
                  <a:srgbClr val="000000"/>
                </a:solidFill>
                <a:latin typeface="+mn-lt"/>
              </a:rPr>
              <a:t>SAY:</a:t>
            </a:r>
          </a:p>
          <a:p>
            <a:r>
              <a:rPr lang="en-US" dirty="0">
                <a:solidFill>
                  <a:srgbClr val="000000"/>
                </a:solidFill>
                <a:latin typeface="+mn-lt"/>
              </a:rPr>
              <a:t>It is important to note that this is also dependent on multi-sectoral/key stakeholder working as often those working in WASH may not be able to influence staffing levels, but effective cleaning and a safe health care environment cannot be achieved without this.</a:t>
            </a:r>
            <a:endParaRPr lang="en-US" dirty="0"/>
          </a:p>
          <a:p>
            <a:endParaRPr lang="en-GB" dirty="0"/>
          </a:p>
        </p:txBody>
      </p:sp>
      <p:sp>
        <p:nvSpPr>
          <p:cNvPr id="4" name="Slide Number Placeholder 3"/>
          <p:cNvSpPr>
            <a:spLocks noGrp="1"/>
          </p:cNvSpPr>
          <p:nvPr>
            <p:ph type="sldNum" sz="quarter" idx="5"/>
          </p:nvPr>
        </p:nvSpPr>
        <p:spPr/>
        <p:txBody>
          <a:bodyPr/>
          <a:lstStyle/>
          <a:p>
            <a:fld id="{2C9130B6-D5DB-4F47-B878-F9EA0BACE276}" type="slidenum">
              <a:rPr lang="it-IT" smtClean="0"/>
              <a:t>11</a:t>
            </a:fld>
            <a:endParaRPr lang="it-IT"/>
          </a:p>
        </p:txBody>
      </p:sp>
    </p:spTree>
    <p:extLst>
      <p:ext uri="{BB962C8B-B14F-4D97-AF65-F5344CB8AC3E}">
        <p14:creationId xmlns:p14="http://schemas.microsoft.com/office/powerpoint/2010/main" val="2862018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READ THE SLIDE </a:t>
            </a:r>
          </a:p>
          <a:p>
            <a:r>
              <a:rPr lang="en-GB" b="1" dirty="0"/>
              <a:t>SAY: </a:t>
            </a:r>
            <a:r>
              <a:rPr lang="en-GB" dirty="0"/>
              <a:t>using the WASH FIT assessment tool helps to address requirements, these are example indicators from WASH FIT that relate to the organizational structure</a:t>
            </a:r>
          </a:p>
          <a:p>
            <a:endParaRPr lang="en-GB" dirty="0"/>
          </a:p>
        </p:txBody>
      </p:sp>
      <p:sp>
        <p:nvSpPr>
          <p:cNvPr id="4" name="Slide Number Placeholder 3"/>
          <p:cNvSpPr>
            <a:spLocks noGrp="1"/>
          </p:cNvSpPr>
          <p:nvPr>
            <p:ph type="sldNum" sz="quarter" idx="5"/>
          </p:nvPr>
        </p:nvSpPr>
        <p:spPr/>
        <p:txBody>
          <a:bodyPr/>
          <a:lstStyle/>
          <a:p>
            <a:fld id="{2C9130B6-D5DB-4F47-B878-F9EA0BACE276}" type="slidenum">
              <a:rPr lang="it-IT" smtClean="0"/>
              <a:t>12</a:t>
            </a:fld>
            <a:endParaRPr lang="it-IT"/>
          </a:p>
        </p:txBody>
      </p:sp>
    </p:spTree>
    <p:extLst>
      <p:ext uri="{BB962C8B-B14F-4D97-AF65-F5344CB8AC3E}">
        <p14:creationId xmlns:p14="http://schemas.microsoft.com/office/powerpoint/2010/main" val="1366803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READ THE SLIDE</a:t>
            </a:r>
            <a:endParaRPr lang="en-GB" dirty="0"/>
          </a:p>
        </p:txBody>
      </p:sp>
      <p:sp>
        <p:nvSpPr>
          <p:cNvPr id="4" name="Slide Number Placeholder 3"/>
          <p:cNvSpPr>
            <a:spLocks noGrp="1"/>
          </p:cNvSpPr>
          <p:nvPr>
            <p:ph type="sldNum" sz="quarter" idx="5"/>
          </p:nvPr>
        </p:nvSpPr>
        <p:spPr/>
        <p:txBody>
          <a:bodyPr/>
          <a:lstStyle/>
          <a:p>
            <a:fld id="{2C9130B6-D5DB-4F47-B878-F9EA0BACE276}" type="slidenum">
              <a:rPr lang="it-IT" smtClean="0"/>
              <a:t>13</a:t>
            </a:fld>
            <a:endParaRPr lang="it-IT"/>
          </a:p>
        </p:txBody>
      </p:sp>
    </p:spTree>
    <p:extLst>
      <p:ext uri="{BB962C8B-B14F-4D97-AF65-F5344CB8AC3E}">
        <p14:creationId xmlns:p14="http://schemas.microsoft.com/office/powerpoint/2010/main" val="551410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2060"/>
                </a:solidFill>
              </a:rPr>
              <a:t>READ THE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2060"/>
                </a:solidFill>
              </a:rPr>
              <a:t>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2060"/>
                </a:solidFill>
              </a:rPr>
              <a:t>the lessons identified here are based on the use of a participatory training package (called TEACH CLEAN) – details of the pack and a link are at the bottom of the slide.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2060"/>
                </a:solidFill>
              </a:rPr>
              <a:t>The lessons here are from training that took place in Gambia, India, Myanmar &amp;Tanzania.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2060"/>
                </a:solidFill>
              </a:rPr>
              <a:t>The training approach that resulted in these lessons </a:t>
            </a:r>
            <a:r>
              <a:rPr lang="en-GB" sz="1200" b="0" dirty="0">
                <a:solidFill>
                  <a:srgbClr val="002060"/>
                </a:solidFill>
              </a:rPr>
              <a:t>included: </a:t>
            </a:r>
            <a:r>
              <a:rPr lang="en-GB" sz="1200" dirty="0">
                <a:solidFill>
                  <a:srgbClr val="002060"/>
                </a:solidFill>
              </a:rPr>
              <a:t>information for trainers and an outline of tools to be used to deliver comprehensive participatory training in basic IPC &amp; environmental hygiene to all staff who clean in health care facilities.</a:t>
            </a:r>
          </a:p>
          <a:p>
            <a:endParaRPr lang="en-GB" dirty="0"/>
          </a:p>
        </p:txBody>
      </p:sp>
      <p:sp>
        <p:nvSpPr>
          <p:cNvPr id="4" name="Slide Number Placeholder 3"/>
          <p:cNvSpPr>
            <a:spLocks noGrp="1"/>
          </p:cNvSpPr>
          <p:nvPr>
            <p:ph type="sldNum" sz="quarter" idx="5"/>
          </p:nvPr>
        </p:nvSpPr>
        <p:spPr/>
        <p:txBody>
          <a:bodyPr/>
          <a:lstStyle/>
          <a:p>
            <a:fld id="{2C9130B6-D5DB-4F47-B878-F9EA0BACE276}" type="slidenum">
              <a:rPr lang="it-IT" smtClean="0"/>
              <a:t>14</a:t>
            </a:fld>
            <a:endParaRPr lang="it-IT"/>
          </a:p>
        </p:txBody>
      </p:sp>
    </p:spTree>
    <p:extLst>
      <p:ext uri="{BB962C8B-B14F-4D97-AF65-F5344CB8AC3E}">
        <p14:creationId xmlns:p14="http://schemas.microsoft.com/office/powerpoint/2010/main" val="261239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READ THE SLIDE</a:t>
            </a:r>
          </a:p>
          <a:p>
            <a:r>
              <a:rPr lang="en-US" b="1" baseline="0" dirty="0"/>
              <a:t>SAY:</a:t>
            </a:r>
          </a:p>
          <a:p>
            <a:r>
              <a:rPr lang="en-US" b="0" baseline="0" dirty="0"/>
              <a:t>SHOUT OUT ANSWERS TO THESE QUESTIONS (only take a few moments): </a:t>
            </a:r>
          </a:p>
          <a:p>
            <a:pPr marL="171450" indent="-171450">
              <a:buFont typeface="Arial" panose="020B0604020202020204" pitchFamily="34" charset="0"/>
              <a:buChar char="•"/>
            </a:pPr>
            <a:r>
              <a:rPr lang="en-US" b="0" baseline="0" dirty="0"/>
              <a:t>Do you know whether the training to describe and demonstrate the process of cleaning – visualized on this slide - is undertaken in the health care organizations you work in or with? </a:t>
            </a:r>
          </a:p>
          <a:p>
            <a:pPr marL="171450" indent="-171450">
              <a:buFont typeface="Arial" panose="020B0604020202020204" pitchFamily="34" charset="0"/>
              <a:buChar char="•"/>
            </a:pPr>
            <a:r>
              <a:rPr lang="en-US" b="0" baseline="0" dirty="0"/>
              <a:t>Do you think using illustrative guides and practical sessions would work in your settings, would you establish this if not already in place?</a:t>
            </a:r>
          </a:p>
          <a:p>
            <a:endParaRPr lang="en-GB" dirty="0"/>
          </a:p>
        </p:txBody>
      </p:sp>
      <p:sp>
        <p:nvSpPr>
          <p:cNvPr id="4" name="Slide Number Placeholder 3"/>
          <p:cNvSpPr>
            <a:spLocks noGrp="1"/>
          </p:cNvSpPr>
          <p:nvPr>
            <p:ph type="sldNum" sz="quarter" idx="5"/>
          </p:nvPr>
        </p:nvSpPr>
        <p:spPr/>
        <p:txBody>
          <a:bodyPr/>
          <a:lstStyle/>
          <a:p>
            <a:fld id="{2C9130B6-D5DB-4F47-B878-F9EA0BACE276}" type="slidenum">
              <a:rPr lang="it-IT" smtClean="0"/>
              <a:t>15</a:t>
            </a:fld>
            <a:endParaRPr lang="it-IT"/>
          </a:p>
        </p:txBody>
      </p:sp>
    </p:spTree>
    <p:extLst>
      <p:ext uri="{BB962C8B-B14F-4D97-AF65-F5344CB8AC3E}">
        <p14:creationId xmlns:p14="http://schemas.microsoft.com/office/powerpoint/2010/main" val="540747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READ SLIDE </a:t>
            </a:r>
          </a:p>
          <a:p>
            <a:r>
              <a:rPr lang="en-GB" b="1" dirty="0"/>
              <a:t>SAY: </a:t>
            </a:r>
            <a:r>
              <a:rPr lang="en-GB" dirty="0"/>
              <a:t>that again it is important to link what we are discussing for training and education of environmental cleaning with the indicators within the WASH FIT assessment tool</a:t>
            </a:r>
          </a:p>
        </p:txBody>
      </p:sp>
      <p:sp>
        <p:nvSpPr>
          <p:cNvPr id="4" name="Slide Number Placeholder 3"/>
          <p:cNvSpPr>
            <a:spLocks noGrp="1"/>
          </p:cNvSpPr>
          <p:nvPr>
            <p:ph type="sldNum" sz="quarter" idx="5"/>
          </p:nvPr>
        </p:nvSpPr>
        <p:spPr/>
        <p:txBody>
          <a:bodyPr/>
          <a:lstStyle/>
          <a:p>
            <a:fld id="{2C9130B6-D5DB-4F47-B878-F9EA0BACE276}" type="slidenum">
              <a:rPr lang="it-IT" smtClean="0"/>
              <a:t>16</a:t>
            </a:fld>
            <a:endParaRPr lang="it-IT"/>
          </a:p>
        </p:txBody>
      </p:sp>
    </p:spTree>
    <p:extLst>
      <p:ext uri="{BB962C8B-B14F-4D97-AF65-F5344CB8AC3E}">
        <p14:creationId xmlns:p14="http://schemas.microsoft.com/office/powerpoint/2010/main" val="2474065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THE SLIDE </a:t>
            </a:r>
          </a:p>
          <a:p>
            <a:r>
              <a:rPr lang="en-US" b="1" dirty="0"/>
              <a:t>SAY:</a:t>
            </a:r>
          </a:p>
          <a:p>
            <a:r>
              <a:rPr lang="en-US" b="0" dirty="0"/>
              <a:t>Suggested cleaning schedules for patient care areas based on risk level, as well as how to calculate your own risk level, can be reviewed in detail in the CDC/ICAN Best Practices document, listed at the end of this module in the resources.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t>SAY:</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look at the handout “Interactive session: Risk-assessment for determining environmental cleaning method and frequency”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work in groups to undertake the exercise, in total we have 15 mins so be prepared to give feedback after 10 mins</a:t>
            </a:r>
            <a:endParaRPr lang="en-GB" dirty="0"/>
          </a:p>
        </p:txBody>
      </p:sp>
      <p:sp>
        <p:nvSpPr>
          <p:cNvPr id="4" name="Slide Number Placeholder 3"/>
          <p:cNvSpPr>
            <a:spLocks noGrp="1"/>
          </p:cNvSpPr>
          <p:nvPr>
            <p:ph type="sldNum" sz="quarter" idx="5"/>
          </p:nvPr>
        </p:nvSpPr>
        <p:spPr/>
        <p:txBody>
          <a:bodyPr/>
          <a:lstStyle/>
          <a:p>
            <a:fld id="{2C9130B6-D5DB-4F47-B878-F9EA0BACE276}" type="slidenum">
              <a:rPr lang="it-IT" smtClean="0"/>
              <a:t>17</a:t>
            </a:fld>
            <a:endParaRPr lang="it-IT"/>
          </a:p>
        </p:txBody>
      </p:sp>
    </p:spTree>
    <p:extLst>
      <p:ext uri="{BB962C8B-B14F-4D97-AF65-F5344CB8AC3E}">
        <p14:creationId xmlns:p14="http://schemas.microsoft.com/office/powerpoint/2010/main" val="4256924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READ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b="0" dirty="0"/>
              <a:t>this is really important for those who clean and to be well prepared at organizational level</a:t>
            </a:r>
          </a:p>
          <a:p>
            <a:endParaRPr lang="en-GB" dirty="0"/>
          </a:p>
        </p:txBody>
      </p:sp>
      <p:sp>
        <p:nvSpPr>
          <p:cNvPr id="4" name="Slide Number Placeholder 3"/>
          <p:cNvSpPr>
            <a:spLocks noGrp="1"/>
          </p:cNvSpPr>
          <p:nvPr>
            <p:ph type="sldNum" sz="quarter" idx="5"/>
          </p:nvPr>
        </p:nvSpPr>
        <p:spPr/>
        <p:txBody>
          <a:bodyPr/>
          <a:lstStyle/>
          <a:p>
            <a:fld id="{2C9130B6-D5DB-4F47-B878-F9EA0BACE276}" type="slidenum">
              <a:rPr lang="it-IT" smtClean="0"/>
              <a:t>18</a:t>
            </a:fld>
            <a:endParaRPr lang="it-IT"/>
          </a:p>
        </p:txBody>
      </p:sp>
    </p:spTree>
    <p:extLst>
      <p:ext uri="{BB962C8B-B14F-4D97-AF65-F5344CB8AC3E}">
        <p14:creationId xmlns:p14="http://schemas.microsoft.com/office/powerpoint/2010/main" val="2592363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READ THE SLIDE </a:t>
            </a:r>
          </a:p>
          <a:p>
            <a:r>
              <a:rPr lang="en-GB" b="1" dirty="0"/>
              <a:t>SAY: </a:t>
            </a:r>
            <a:r>
              <a:rPr lang="en-GB" dirty="0"/>
              <a:t>that participants can access the WASH FIT assessment tool to read where this indicator is featured</a:t>
            </a:r>
          </a:p>
          <a:p>
            <a:endParaRPr lang="en-GB" dirty="0"/>
          </a:p>
          <a:p>
            <a:endParaRPr lang="en-GB" dirty="0"/>
          </a:p>
        </p:txBody>
      </p:sp>
      <p:sp>
        <p:nvSpPr>
          <p:cNvPr id="4" name="Slide Number Placeholder 3"/>
          <p:cNvSpPr>
            <a:spLocks noGrp="1"/>
          </p:cNvSpPr>
          <p:nvPr>
            <p:ph type="sldNum" sz="quarter" idx="5"/>
          </p:nvPr>
        </p:nvSpPr>
        <p:spPr/>
        <p:txBody>
          <a:bodyPr/>
          <a:lstStyle/>
          <a:p>
            <a:fld id="{2C9130B6-D5DB-4F47-B878-F9EA0BACE276}" type="slidenum">
              <a:rPr lang="it-IT" smtClean="0"/>
              <a:t>19</a:t>
            </a:fld>
            <a:endParaRPr lang="it-IT"/>
          </a:p>
        </p:txBody>
      </p:sp>
    </p:spTree>
    <p:extLst>
      <p:ext uri="{BB962C8B-B14F-4D97-AF65-F5344CB8AC3E}">
        <p14:creationId xmlns:p14="http://schemas.microsoft.com/office/powerpoint/2010/main" val="3960551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Introduce yourself if you have not already, and make sure you insert the date and location to the slide before you start</a:t>
            </a:r>
          </a:p>
          <a:p>
            <a:endParaRPr lang="en-GB" dirty="0"/>
          </a:p>
        </p:txBody>
      </p:sp>
      <p:sp>
        <p:nvSpPr>
          <p:cNvPr id="4" name="Slide Number Placeholder 3"/>
          <p:cNvSpPr>
            <a:spLocks noGrp="1"/>
          </p:cNvSpPr>
          <p:nvPr>
            <p:ph type="sldNum" sz="quarter" idx="5"/>
          </p:nvPr>
        </p:nvSpPr>
        <p:spPr/>
        <p:txBody>
          <a:bodyPr/>
          <a:lstStyle/>
          <a:p>
            <a:fld id="{2C9130B6-D5DB-4F47-B878-F9EA0BACE276}" type="slidenum">
              <a:rPr lang="it-IT" smtClean="0"/>
              <a:t>2</a:t>
            </a:fld>
            <a:endParaRPr lang="it-IT"/>
          </a:p>
        </p:txBody>
      </p:sp>
    </p:spTree>
    <p:extLst>
      <p:ext uri="{BB962C8B-B14F-4D97-AF65-F5344CB8AC3E}">
        <p14:creationId xmlns:p14="http://schemas.microsoft.com/office/powerpoint/2010/main" val="4104587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READ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SAY:</a:t>
            </a:r>
            <a:r>
              <a:rPr lang="en-US" b="0" u="none" dirty="0"/>
              <a:t> are you using cleaning records and if you are, are they used as intended, do people forget to use them, do people think they help or not?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NOTE FOR TRAINER: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Take just a few moments to hear answers. If no one is using cleaning records say that these are often a useful tool if used properly </a:t>
            </a:r>
          </a:p>
        </p:txBody>
      </p:sp>
      <p:sp>
        <p:nvSpPr>
          <p:cNvPr id="4" name="Slide Number Placeholder 3"/>
          <p:cNvSpPr>
            <a:spLocks noGrp="1"/>
          </p:cNvSpPr>
          <p:nvPr>
            <p:ph type="sldNum" sz="quarter" idx="5"/>
          </p:nvPr>
        </p:nvSpPr>
        <p:spPr/>
        <p:txBody>
          <a:bodyPr/>
          <a:lstStyle/>
          <a:p>
            <a:fld id="{2C9130B6-D5DB-4F47-B878-F9EA0BACE276}" type="slidenum">
              <a:rPr lang="it-IT" smtClean="0"/>
              <a:t>20</a:t>
            </a:fld>
            <a:endParaRPr lang="it-IT"/>
          </a:p>
        </p:txBody>
      </p:sp>
    </p:spTree>
    <p:extLst>
      <p:ext uri="{BB962C8B-B14F-4D97-AF65-F5344CB8AC3E}">
        <p14:creationId xmlns:p14="http://schemas.microsoft.com/office/powerpoint/2010/main" val="985690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READ THE SLIDE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SAY:</a:t>
            </a:r>
            <a:r>
              <a:rPr lang="en-US" b="0" dirty="0"/>
              <a:t> monitoring and feedback is important. However it is important to note that some of the technology referred to in the CDC/ICAN manual may not be routinely available (e.g. ATP systems) but other approaches can still be taken.</a:t>
            </a:r>
          </a:p>
          <a:p>
            <a:endParaRPr lang="en-GB" dirty="0"/>
          </a:p>
        </p:txBody>
      </p:sp>
      <p:sp>
        <p:nvSpPr>
          <p:cNvPr id="4" name="Slide Number Placeholder 3"/>
          <p:cNvSpPr>
            <a:spLocks noGrp="1"/>
          </p:cNvSpPr>
          <p:nvPr>
            <p:ph type="sldNum" sz="quarter" idx="5"/>
          </p:nvPr>
        </p:nvSpPr>
        <p:spPr/>
        <p:txBody>
          <a:bodyPr/>
          <a:lstStyle/>
          <a:p>
            <a:fld id="{2C9130B6-D5DB-4F47-B878-F9EA0BACE276}" type="slidenum">
              <a:rPr lang="it-IT" smtClean="0"/>
              <a:t>21</a:t>
            </a:fld>
            <a:endParaRPr lang="it-IT"/>
          </a:p>
        </p:txBody>
      </p:sp>
    </p:spTree>
    <p:extLst>
      <p:ext uri="{BB962C8B-B14F-4D97-AF65-F5344CB8AC3E}">
        <p14:creationId xmlns:p14="http://schemas.microsoft.com/office/powerpoint/2010/main" val="358635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READ THE SLIDE</a:t>
            </a:r>
          </a:p>
          <a:p>
            <a:endParaRPr lang="en-GB" dirty="0"/>
          </a:p>
        </p:txBody>
      </p:sp>
      <p:sp>
        <p:nvSpPr>
          <p:cNvPr id="4" name="Slide Number Placeholder 3"/>
          <p:cNvSpPr>
            <a:spLocks noGrp="1"/>
          </p:cNvSpPr>
          <p:nvPr>
            <p:ph type="sldNum" sz="quarter" idx="5"/>
          </p:nvPr>
        </p:nvSpPr>
        <p:spPr/>
        <p:txBody>
          <a:bodyPr/>
          <a:lstStyle/>
          <a:p>
            <a:fld id="{2C9130B6-D5DB-4F47-B878-F9EA0BACE276}" type="slidenum">
              <a:rPr lang="it-IT" smtClean="0"/>
              <a:t>22</a:t>
            </a:fld>
            <a:endParaRPr lang="it-IT"/>
          </a:p>
        </p:txBody>
      </p:sp>
    </p:spTree>
    <p:extLst>
      <p:ext uri="{BB962C8B-B14F-4D97-AF65-F5344CB8AC3E}">
        <p14:creationId xmlns:p14="http://schemas.microsoft.com/office/powerpoint/2010/main" val="671788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READ THE SLIDE</a:t>
            </a:r>
          </a:p>
          <a:p>
            <a:endParaRPr lang="en-GB" dirty="0"/>
          </a:p>
        </p:txBody>
      </p:sp>
      <p:sp>
        <p:nvSpPr>
          <p:cNvPr id="4" name="Slide Number Placeholder 3"/>
          <p:cNvSpPr>
            <a:spLocks noGrp="1"/>
          </p:cNvSpPr>
          <p:nvPr>
            <p:ph type="sldNum" sz="quarter" idx="5"/>
          </p:nvPr>
        </p:nvSpPr>
        <p:spPr/>
        <p:txBody>
          <a:bodyPr/>
          <a:lstStyle/>
          <a:p>
            <a:fld id="{2C9130B6-D5DB-4F47-B878-F9EA0BACE276}" type="slidenum">
              <a:rPr lang="it-IT" smtClean="0"/>
              <a:t>23</a:t>
            </a:fld>
            <a:endParaRPr lang="it-IT"/>
          </a:p>
        </p:txBody>
      </p:sp>
    </p:spTree>
    <p:extLst>
      <p:ext uri="{BB962C8B-B14F-4D97-AF65-F5344CB8AC3E}">
        <p14:creationId xmlns:p14="http://schemas.microsoft.com/office/powerpoint/2010/main" val="11667857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READ THE SLIDE</a:t>
            </a:r>
          </a:p>
          <a:p>
            <a:endParaRPr lang="en-GB" dirty="0"/>
          </a:p>
        </p:txBody>
      </p:sp>
      <p:sp>
        <p:nvSpPr>
          <p:cNvPr id="4" name="Slide Number Placeholder 3"/>
          <p:cNvSpPr>
            <a:spLocks noGrp="1"/>
          </p:cNvSpPr>
          <p:nvPr>
            <p:ph type="sldNum" sz="quarter" idx="5"/>
          </p:nvPr>
        </p:nvSpPr>
        <p:spPr/>
        <p:txBody>
          <a:bodyPr/>
          <a:lstStyle/>
          <a:p>
            <a:fld id="{2C9130B6-D5DB-4F47-B878-F9EA0BACE276}" type="slidenum">
              <a:rPr lang="it-IT" smtClean="0"/>
              <a:t>24</a:t>
            </a:fld>
            <a:endParaRPr lang="it-IT"/>
          </a:p>
        </p:txBody>
      </p:sp>
    </p:spTree>
    <p:extLst>
      <p:ext uri="{BB962C8B-B14F-4D97-AF65-F5344CB8AC3E}">
        <p14:creationId xmlns:p14="http://schemas.microsoft.com/office/powerpoint/2010/main" val="1645893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THE SLIDE </a:t>
            </a:r>
          </a:p>
          <a:p>
            <a:r>
              <a:rPr lang="en-US" b="1" dirty="0"/>
              <a:t>SAY: </a:t>
            </a:r>
          </a:p>
          <a:p>
            <a:pPr marL="171450" indent="-171450">
              <a:buFont typeface="Arial" panose="020B0604020202020204" pitchFamily="34" charset="0"/>
              <a:buChar char="•"/>
            </a:pPr>
            <a:r>
              <a:rPr lang="en-US" b="0" dirty="0"/>
              <a:t>water is often in short supply so increasing awareness of water conservation amongst those who clean is critical</a:t>
            </a:r>
          </a:p>
          <a:p>
            <a:pPr marL="171450" indent="-171450">
              <a:buFont typeface="Arial" panose="020B0604020202020204" pitchFamily="34" charset="0"/>
              <a:buChar char="•"/>
            </a:pPr>
            <a:r>
              <a:rPr lang="en-US" dirty="0"/>
              <a:t>Are those you work with aware of the issue of conserving water and the associated climate issues?</a:t>
            </a:r>
          </a:p>
          <a:p>
            <a:pPr marL="171450" indent="-171450">
              <a:buFont typeface="Arial" panose="020B0604020202020204" pitchFamily="34" charset="0"/>
              <a:buChar char="•"/>
            </a:pPr>
            <a:r>
              <a:rPr lang="en-US" dirty="0"/>
              <a:t>The Climate and Water modules provide more information on this important matter</a:t>
            </a:r>
          </a:p>
          <a:p>
            <a:pPr marL="0" indent="0">
              <a:buFont typeface="Arial" panose="020B0604020202020204" pitchFamily="34" charset="0"/>
              <a:buNone/>
            </a:pPr>
            <a:r>
              <a:rPr lang="en-US" b="1" dirty="0"/>
              <a:t>NOTE FOR TRAINER:</a:t>
            </a:r>
          </a:p>
          <a:p>
            <a:pPr marL="171450" indent="-171450">
              <a:buFont typeface="Arial" panose="020B0604020202020204" pitchFamily="34" charset="0"/>
              <a:buChar char="•"/>
            </a:pPr>
            <a:r>
              <a:rPr lang="en-US" b="0" dirty="0"/>
              <a:t>Take must a few moments to hear any participant </a:t>
            </a:r>
            <a:r>
              <a:rPr lang="en-US" b="0" dirty="0" err="1"/>
              <a:t>reponses</a:t>
            </a:r>
            <a:endParaRPr lang="en-US" b="0" dirty="0"/>
          </a:p>
          <a:p>
            <a:endParaRPr lang="en-GB" dirty="0"/>
          </a:p>
        </p:txBody>
      </p:sp>
      <p:sp>
        <p:nvSpPr>
          <p:cNvPr id="4" name="Slide Number Placeholder 3"/>
          <p:cNvSpPr>
            <a:spLocks noGrp="1"/>
          </p:cNvSpPr>
          <p:nvPr>
            <p:ph type="sldNum" sz="quarter" idx="5"/>
          </p:nvPr>
        </p:nvSpPr>
        <p:spPr/>
        <p:txBody>
          <a:bodyPr/>
          <a:lstStyle/>
          <a:p>
            <a:fld id="{2C9130B6-D5DB-4F47-B878-F9EA0BACE276}" type="slidenum">
              <a:rPr lang="it-IT" smtClean="0"/>
              <a:t>25</a:t>
            </a:fld>
            <a:endParaRPr lang="it-IT"/>
          </a:p>
        </p:txBody>
      </p:sp>
    </p:spTree>
    <p:extLst>
      <p:ext uri="{BB962C8B-B14F-4D97-AF65-F5344CB8AC3E}">
        <p14:creationId xmlns:p14="http://schemas.microsoft.com/office/powerpoint/2010/main" val="38429098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READ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sz="1200" i="0" dirty="0">
                <a:solidFill>
                  <a:srgbClr val="FF00FF"/>
                </a:solidFill>
                <a:latin typeface="+mn-lt"/>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solidFill>
                  <a:srgbClr val="FF00FF"/>
                </a:solidFill>
                <a:latin typeface="+mn-lt"/>
              </a:rPr>
              <a:t>In some countries governments may have approved list of products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solidFill>
                  <a:srgbClr val="FF00FF"/>
                </a:solidFill>
                <a:latin typeface="+mn-lt"/>
              </a:rPr>
              <a:t>Do your facilities have an approved list of products and suppliers? </a:t>
            </a:r>
          </a:p>
          <a:p>
            <a:endParaRPr lang="en-GB" dirty="0"/>
          </a:p>
        </p:txBody>
      </p:sp>
      <p:sp>
        <p:nvSpPr>
          <p:cNvPr id="4" name="Slide Number Placeholder 3"/>
          <p:cNvSpPr>
            <a:spLocks noGrp="1"/>
          </p:cNvSpPr>
          <p:nvPr>
            <p:ph type="sldNum" sz="quarter" idx="5"/>
          </p:nvPr>
        </p:nvSpPr>
        <p:spPr/>
        <p:txBody>
          <a:bodyPr/>
          <a:lstStyle/>
          <a:p>
            <a:fld id="{2C9130B6-D5DB-4F47-B878-F9EA0BACE276}" type="slidenum">
              <a:rPr lang="it-IT" smtClean="0"/>
              <a:t>26</a:t>
            </a:fld>
            <a:endParaRPr lang="it-IT"/>
          </a:p>
        </p:txBody>
      </p:sp>
    </p:spTree>
    <p:extLst>
      <p:ext uri="{BB962C8B-B14F-4D97-AF65-F5344CB8AC3E}">
        <p14:creationId xmlns:p14="http://schemas.microsoft.com/office/powerpoint/2010/main" val="4446122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solidFill>
                  <a:srgbClr val="FF00FF"/>
                </a:solidFill>
              </a:rPr>
              <a:t>READ THE SLIDE </a:t>
            </a:r>
          </a:p>
          <a:p>
            <a:r>
              <a:rPr lang="en-US" sz="1600" b="1" dirty="0">
                <a:solidFill>
                  <a:srgbClr val="FF00FF"/>
                </a:solidFill>
              </a:rPr>
              <a:t>SAY:</a:t>
            </a:r>
          </a:p>
          <a:p>
            <a:r>
              <a:rPr lang="en-US" dirty="0">
                <a:solidFill>
                  <a:schemeClr val="tx1"/>
                </a:solidFill>
              </a:rPr>
              <a:t>For most cleaning procedures: liquid soaps/</a:t>
            </a:r>
            <a:r>
              <a:rPr lang="en-US" b="1" dirty="0">
                <a:solidFill>
                  <a:schemeClr val="tx1"/>
                </a:solidFill>
              </a:rPr>
              <a:t>neutral detergents </a:t>
            </a:r>
            <a:r>
              <a:rPr lang="en-US" dirty="0">
                <a:solidFill>
                  <a:schemeClr val="tx1"/>
                </a:solidFill>
              </a:rPr>
              <a:t>(pH 6-8), easily soluble in warm and cold water, is best</a:t>
            </a:r>
          </a:p>
          <a:p>
            <a:pPr marL="285750" indent="-285750">
              <a:buFont typeface="Arial" panose="020B0604020202020204" pitchFamily="34" charset="0"/>
              <a:buChar char="•"/>
            </a:pPr>
            <a:r>
              <a:rPr lang="en-US" sz="1600" dirty="0">
                <a:solidFill>
                  <a:schemeClr val="tx1"/>
                </a:solidFill>
              </a:rPr>
              <a:t>Specialized cleaning products should be considered on a case-by-case basis (e.g., toilet cleaners, floor polishers, glass cleaners)</a:t>
            </a:r>
          </a:p>
          <a:p>
            <a:r>
              <a:rPr lang="en-US" b="1" dirty="0">
                <a:solidFill>
                  <a:schemeClr val="tx1"/>
                </a:solidFill>
              </a:rPr>
              <a:t>Combined detergent-disinfectants </a:t>
            </a:r>
            <a:r>
              <a:rPr lang="en-US" dirty="0">
                <a:solidFill>
                  <a:schemeClr val="tx1"/>
                </a:solidFill>
              </a:rPr>
              <a:t>can be used (when disinfection is needed) for most cleaning procedures:</a:t>
            </a:r>
          </a:p>
          <a:p>
            <a:pPr lvl="1"/>
            <a:r>
              <a:rPr lang="en-US" sz="1600" dirty="0">
                <a:solidFill>
                  <a:schemeClr val="tx1"/>
                </a:solidFill>
              </a:rPr>
              <a:t>Separate cleaning and disinfection steps are needed in some situations (e.g., cleaning body fluid spills)</a:t>
            </a:r>
          </a:p>
          <a:p>
            <a:r>
              <a:rPr lang="en-US" dirty="0">
                <a:solidFill>
                  <a:schemeClr val="tx1"/>
                </a:solidFill>
              </a:rPr>
              <a:t>Most </a:t>
            </a:r>
            <a:r>
              <a:rPr lang="en-US" b="1" dirty="0">
                <a:solidFill>
                  <a:schemeClr val="tx1"/>
                </a:solidFill>
              </a:rPr>
              <a:t>environmental cleaning </a:t>
            </a:r>
            <a:r>
              <a:rPr lang="en-US" dirty="0">
                <a:solidFill>
                  <a:schemeClr val="tx1"/>
                </a:solidFill>
              </a:rPr>
              <a:t>(surfaces and non-critical patient care equipment) procedures are accomplished with low-level disinfection</a:t>
            </a:r>
          </a:p>
          <a:p>
            <a:pPr lvl="1"/>
            <a:r>
              <a:rPr lang="en-US" sz="1600" dirty="0">
                <a:solidFill>
                  <a:schemeClr val="tx1"/>
                </a:solidFill>
              </a:rPr>
              <a:t>There are some cases where mid-level disinfection is required </a:t>
            </a:r>
            <a:endParaRPr lang="en-US" sz="1600" b="1" dirty="0">
              <a:solidFill>
                <a:srgbClr val="FF00FF"/>
              </a:solidFill>
            </a:endParaRPr>
          </a:p>
          <a:p>
            <a:endParaRPr lang="en-US" sz="1600" b="1" dirty="0">
              <a:solidFill>
                <a:srgbClr val="FF00FF"/>
              </a:solidFill>
            </a:endParaRPr>
          </a:p>
          <a:p>
            <a:r>
              <a:rPr lang="en-US" sz="1600" b="1" dirty="0">
                <a:solidFill>
                  <a:srgbClr val="FF00FF"/>
                </a:solidFill>
              </a:rPr>
              <a:t>Disinfection</a:t>
            </a:r>
            <a:r>
              <a:rPr lang="en-US" sz="1600" dirty="0"/>
              <a:t>: a chemical process for inactivating microorganisms on inanimate objects. </a:t>
            </a:r>
            <a:r>
              <a:rPr lang="en-US" sz="1600" dirty="0">
                <a:solidFill>
                  <a:srgbClr val="FF0000"/>
                </a:solidFill>
              </a:rPr>
              <a:t>Disinfection occurs after the cleaning step. Direction must be given as to when disinfectants should used, they should not be use routinely and are for specific contamination.</a:t>
            </a:r>
            <a:endParaRPr lang="en-US" sz="1600" dirty="0"/>
          </a:p>
          <a:p>
            <a:pPr lvl="1"/>
            <a:r>
              <a:rPr lang="en-US" sz="1400" b="1" dirty="0">
                <a:solidFill>
                  <a:srgbClr val="FF00FF"/>
                </a:solidFill>
              </a:rPr>
              <a:t>Low-level </a:t>
            </a:r>
            <a:r>
              <a:rPr lang="en-US" sz="1400" b="1" dirty="0"/>
              <a:t>disinfection</a:t>
            </a:r>
            <a:r>
              <a:rPr lang="en-US" sz="1400" dirty="0"/>
              <a:t>: inactivates most vegetative bacteria, some fungi, and some viruses, but does not kill more hardy viruses (e.g. non-enveloped), bacterial genus (e.g. mycobacteria), or bacterial spores</a:t>
            </a:r>
          </a:p>
          <a:p>
            <a:pPr lvl="1"/>
            <a:r>
              <a:rPr lang="en-US" sz="1400" b="1" dirty="0">
                <a:solidFill>
                  <a:srgbClr val="FF00FF"/>
                </a:solidFill>
              </a:rPr>
              <a:t>Mid-level </a:t>
            </a:r>
            <a:r>
              <a:rPr lang="en-US" sz="1400" b="1" dirty="0"/>
              <a:t>disinfection</a:t>
            </a:r>
            <a:r>
              <a:rPr lang="en-US" sz="1400" dirty="0"/>
              <a:t>: kills inactivate vegetative bacteria, including mycobacteria, most viruses, and most fungi, but might not kill bacterial spores</a:t>
            </a:r>
          </a:p>
          <a:p>
            <a:pPr lvl="1"/>
            <a:r>
              <a:rPr lang="en-US" sz="1400" b="1" dirty="0">
                <a:solidFill>
                  <a:srgbClr val="FF00FF"/>
                </a:solidFill>
              </a:rPr>
              <a:t>High-level </a:t>
            </a:r>
            <a:r>
              <a:rPr lang="en-US" sz="1400" b="1" dirty="0"/>
              <a:t>disinfection</a:t>
            </a:r>
            <a:r>
              <a:rPr lang="en-US" sz="1400" dirty="0"/>
              <a:t>: kills all microorganisms, with the exception of small numbers of bacterial spores (</a:t>
            </a:r>
            <a:r>
              <a:rPr lang="en-US" sz="1400" b="1" dirty="0"/>
              <a:t>not used for environmental cleaning!)</a:t>
            </a:r>
          </a:p>
          <a:p>
            <a:r>
              <a:rPr lang="en-US" sz="1400" b="0" dirty="0"/>
              <a:t>Mid-level disinfection may be required for specific hospital outbreaks of environmentally hardy pathogens (for example </a:t>
            </a:r>
            <a:r>
              <a:rPr lang="en-US" sz="1400" b="0" i="1" dirty="0"/>
              <a:t>Candida </a:t>
            </a:r>
            <a:r>
              <a:rPr lang="en-US" sz="1400" b="0" i="1" dirty="0" err="1"/>
              <a:t>auris</a:t>
            </a:r>
            <a:r>
              <a:rPr lang="en-US" sz="1400" b="0" dirty="0"/>
              <a:t>, norovirus). </a:t>
            </a:r>
          </a:p>
          <a:p>
            <a:r>
              <a:rPr lang="en-US" sz="1400" b="0" dirty="0"/>
              <a:t>Mid-level disinfection is also recommended for disinfecting after cleaning of blood or body fluid spills</a:t>
            </a:r>
            <a:endParaRPr lang="en-US" sz="1400" b="1" dirty="0"/>
          </a:p>
          <a:p>
            <a:pPr lvl="1"/>
            <a:endParaRPr lang="en-US" sz="1400" b="1" dirty="0"/>
          </a:p>
          <a:p>
            <a:pPr marL="457200" marR="0" lvl="1" indent="0" algn="l" defTabSz="914400" rtl="0" eaLnBrk="1" fontAlgn="base" latinLnBrk="0" hangingPunct="1">
              <a:lnSpc>
                <a:spcPct val="100000"/>
              </a:lnSpc>
              <a:spcBef>
                <a:spcPct val="30000"/>
              </a:spcBef>
              <a:spcAft>
                <a:spcPct val="0"/>
              </a:spcAft>
              <a:buClrTx/>
              <a:buSzTx/>
              <a:buFontTx/>
              <a:buNone/>
              <a:tabLst/>
              <a:defRPr/>
            </a:pPr>
            <a:r>
              <a:rPr lang="en-US" sz="1400" dirty="0">
                <a:solidFill>
                  <a:schemeClr val="tx1"/>
                </a:solidFill>
              </a:rPr>
              <a:t>Some products combine a cleaner with a disinfectant (combined detergent-disinfectants) </a:t>
            </a:r>
          </a:p>
          <a:p>
            <a:pPr lvl="1"/>
            <a:endParaRPr lang="en-US" sz="1400" b="1" dirty="0"/>
          </a:p>
          <a:p>
            <a:endParaRPr lang="en-GB" dirty="0"/>
          </a:p>
        </p:txBody>
      </p:sp>
      <p:sp>
        <p:nvSpPr>
          <p:cNvPr id="4" name="Slide Number Placeholder 3"/>
          <p:cNvSpPr>
            <a:spLocks noGrp="1"/>
          </p:cNvSpPr>
          <p:nvPr>
            <p:ph type="sldNum" sz="quarter" idx="5"/>
          </p:nvPr>
        </p:nvSpPr>
        <p:spPr/>
        <p:txBody>
          <a:bodyPr/>
          <a:lstStyle/>
          <a:p>
            <a:fld id="{2C9130B6-D5DB-4F47-B878-F9EA0BACE276}" type="slidenum">
              <a:rPr lang="it-IT" smtClean="0"/>
              <a:t>27</a:t>
            </a:fld>
            <a:endParaRPr lang="it-IT"/>
          </a:p>
        </p:txBody>
      </p:sp>
    </p:spTree>
    <p:extLst>
      <p:ext uri="{BB962C8B-B14F-4D97-AF65-F5344CB8AC3E}">
        <p14:creationId xmlns:p14="http://schemas.microsoft.com/office/powerpoint/2010/main" val="25067608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THE SLIDE</a:t>
            </a:r>
          </a:p>
          <a:p>
            <a:r>
              <a:rPr lang="en-US" b="1" dirty="0"/>
              <a:t>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The number of products available in a facility is an important factor in minimising the risks to safety and environmental contamination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Health procurement entities and facility managers should purchase and use unscented, environmentally safe cleaning products, with minimal and/or environmentally sustainable packaging. Methodical hazard analysis of ingredients in cleaning and disinfectant products helps identify those that are safe and those that should be replaced with a substitute. Disinfectants with active ingredients based on alcohols, hydrogen peroxide and iodine compounds tend to have the least adverse impacts. </a:t>
            </a:r>
            <a:endParaRPr lang="en-US" b="1" dirty="0"/>
          </a:p>
        </p:txBody>
      </p:sp>
      <p:sp>
        <p:nvSpPr>
          <p:cNvPr id="4" name="Slide Number Placeholder 3"/>
          <p:cNvSpPr>
            <a:spLocks noGrp="1"/>
          </p:cNvSpPr>
          <p:nvPr>
            <p:ph type="sldNum" sz="quarter" idx="5"/>
          </p:nvPr>
        </p:nvSpPr>
        <p:spPr/>
        <p:txBody>
          <a:bodyPr/>
          <a:lstStyle/>
          <a:p>
            <a:fld id="{2C9130B6-D5DB-4F47-B878-F9EA0BACE276}" type="slidenum">
              <a:rPr lang="it-IT" smtClean="0"/>
              <a:t>28</a:t>
            </a:fld>
            <a:endParaRPr lang="it-IT"/>
          </a:p>
        </p:txBody>
      </p:sp>
    </p:spTree>
    <p:extLst>
      <p:ext uri="{BB962C8B-B14F-4D97-AF65-F5344CB8AC3E}">
        <p14:creationId xmlns:p14="http://schemas.microsoft.com/office/powerpoint/2010/main" val="16513218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THE SLIDE </a:t>
            </a:r>
          </a:p>
          <a:p>
            <a:r>
              <a:rPr lang="en-US" b="1" dirty="0"/>
              <a:t>Say:</a:t>
            </a:r>
          </a:p>
          <a:p>
            <a:pPr marL="171450" indent="-171450">
              <a:buFont typeface="Arial" panose="020B0604020202020204" pitchFamily="34" charset="0"/>
              <a:buChar char="•"/>
            </a:pPr>
            <a:r>
              <a:rPr lang="en-US" b="0" dirty="0"/>
              <a:t>Safety aspects also apply and should be accounted for in all facility SOPs, reminders, </a:t>
            </a:r>
            <a:r>
              <a:rPr lang="en-US" b="0" dirty="0" err="1"/>
              <a:t>etc</a:t>
            </a:r>
            <a:r>
              <a:rPr lang="en-US" b="0" dirty="0"/>
              <a:t> - such as PPE and wet floor signs</a:t>
            </a:r>
          </a:p>
          <a:p>
            <a:pPr marL="0" indent="0">
              <a:buFont typeface="Arial" panose="020B0604020202020204" pitchFamily="34" charset="0"/>
              <a:buNone/>
            </a:pPr>
            <a:r>
              <a:rPr lang="en-US" b="0" dirty="0"/>
              <a:t>Other instruction is important including:</a:t>
            </a:r>
          </a:p>
          <a:p>
            <a:pPr marL="171450" indent="-171450">
              <a:buFont typeface="Arial" panose="020B0604020202020204" pitchFamily="34" charset="0"/>
              <a:buChar char="•"/>
            </a:pPr>
            <a:r>
              <a:rPr lang="en-US" dirty="0">
                <a:solidFill>
                  <a:schemeClr val="tx1"/>
                </a:solidFill>
              </a:rPr>
              <a:t>To separate clean and soiled items (e.g., cleaning cloths)</a:t>
            </a:r>
          </a:p>
          <a:p>
            <a:pPr marL="171450" indent="-171450">
              <a:buFont typeface="Arial" panose="020B0604020202020204" pitchFamily="34" charset="0"/>
              <a:buChar char="•"/>
            </a:pPr>
            <a:r>
              <a:rPr lang="en-US" dirty="0">
                <a:solidFill>
                  <a:schemeClr val="tx1"/>
                </a:solidFill>
              </a:rPr>
              <a:t>Never put personal items, food or beverages on the cart</a:t>
            </a:r>
          </a:p>
          <a:p>
            <a:pPr marL="171450" indent="-171450">
              <a:buFont typeface="Arial" panose="020B0604020202020204" pitchFamily="34" charset="0"/>
              <a:buChar char="•"/>
            </a:pPr>
            <a:r>
              <a:rPr lang="en-US" dirty="0">
                <a:solidFill>
                  <a:schemeClr val="tx1"/>
                </a:solidFill>
              </a:rPr>
              <a:t>Clean and disinfect cart at the end of the day</a:t>
            </a:r>
          </a:p>
          <a:p>
            <a:pPr marL="171450" indent="-171450">
              <a:buFont typeface="Arial" panose="020B0604020202020204" pitchFamily="34" charset="0"/>
              <a:buChar char="•"/>
            </a:pPr>
            <a:r>
              <a:rPr lang="en-US" dirty="0">
                <a:solidFill>
                  <a:schemeClr val="tx1"/>
                </a:solidFill>
              </a:rPr>
              <a:t>Never leave unattended, store in the dedicated area</a:t>
            </a:r>
          </a:p>
          <a:p>
            <a:endParaRPr lang="en-GB" dirty="0"/>
          </a:p>
        </p:txBody>
      </p:sp>
      <p:sp>
        <p:nvSpPr>
          <p:cNvPr id="4" name="Slide Number Placeholder 3"/>
          <p:cNvSpPr>
            <a:spLocks noGrp="1"/>
          </p:cNvSpPr>
          <p:nvPr>
            <p:ph type="sldNum" sz="quarter" idx="5"/>
          </p:nvPr>
        </p:nvSpPr>
        <p:spPr/>
        <p:txBody>
          <a:bodyPr/>
          <a:lstStyle/>
          <a:p>
            <a:fld id="{2C9130B6-D5DB-4F47-B878-F9EA0BACE276}" type="slidenum">
              <a:rPr lang="it-IT" smtClean="0"/>
              <a:t>29</a:t>
            </a:fld>
            <a:endParaRPr lang="it-IT"/>
          </a:p>
        </p:txBody>
      </p:sp>
    </p:spTree>
    <p:extLst>
      <p:ext uri="{BB962C8B-B14F-4D97-AF65-F5344CB8AC3E}">
        <p14:creationId xmlns:p14="http://schemas.microsoft.com/office/powerpoint/2010/main" val="768097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READ SLIDE </a:t>
            </a:r>
            <a:r>
              <a:rPr lang="en-US" dirty="0"/>
              <a:t>and pause to make eye contact and make sure participants are clear on the outline of this module and what they will learn.</a:t>
            </a:r>
          </a:p>
          <a:p>
            <a:endParaRPr lang="en-GB" dirty="0"/>
          </a:p>
        </p:txBody>
      </p:sp>
      <p:sp>
        <p:nvSpPr>
          <p:cNvPr id="4" name="Slide Number Placeholder 3"/>
          <p:cNvSpPr>
            <a:spLocks noGrp="1"/>
          </p:cNvSpPr>
          <p:nvPr>
            <p:ph type="sldNum" sz="quarter" idx="5"/>
          </p:nvPr>
        </p:nvSpPr>
        <p:spPr/>
        <p:txBody>
          <a:bodyPr/>
          <a:lstStyle/>
          <a:p>
            <a:fld id="{2C9130B6-D5DB-4F47-B878-F9EA0BACE276}" type="slidenum">
              <a:rPr lang="it-IT" smtClean="0"/>
              <a:t>3</a:t>
            </a:fld>
            <a:endParaRPr lang="it-IT"/>
          </a:p>
        </p:txBody>
      </p:sp>
    </p:spTree>
    <p:extLst>
      <p:ext uri="{BB962C8B-B14F-4D97-AF65-F5344CB8AC3E}">
        <p14:creationId xmlns:p14="http://schemas.microsoft.com/office/powerpoint/2010/main" val="14704604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dirty="0">
                <a:solidFill>
                  <a:srgbClr val="FF00FF"/>
                </a:solidFill>
              </a:rPr>
              <a:t>ASK</a:t>
            </a:r>
            <a:r>
              <a:rPr lang="en-US" sz="1200" i="0" dirty="0">
                <a:solidFill>
                  <a:srgbClr val="FF00FF"/>
                </a:solidFill>
              </a:rPr>
              <a:t> participants to focus on the images of PPE and to consider which of the items are needed for each of the cleaning tasks listed in the table</a:t>
            </a:r>
          </a:p>
          <a:p>
            <a:r>
              <a:rPr lang="en-US" sz="1200" i="0" dirty="0">
                <a:solidFill>
                  <a:srgbClr val="FF00FF"/>
                </a:solidFill>
              </a:rPr>
              <a:t>(Note – the answers are on the next slide for when the exercise by participants is complete)</a:t>
            </a:r>
          </a:p>
          <a:p>
            <a:r>
              <a:rPr lang="en-US" sz="1200" b="1" i="0" dirty="0">
                <a:solidFill>
                  <a:srgbClr val="FF00FF"/>
                </a:solidFill>
              </a:rPr>
              <a:t>SAY</a:t>
            </a:r>
            <a:r>
              <a:rPr lang="en-US" sz="1200" b="0" i="0" dirty="0">
                <a:solidFill>
                  <a:srgbClr val="FF00FF"/>
                </a:solidFill>
              </a:rPr>
              <a:t> that hand hygiene at the right moments remains a constant and critical intervention to protect self and others whatever PPE is worn. This includes after removal of PPE.</a:t>
            </a:r>
            <a:endParaRPr lang="en-US" b="0" i="0" dirty="0"/>
          </a:p>
          <a:p>
            <a:endParaRPr lang="en-GB" dirty="0"/>
          </a:p>
        </p:txBody>
      </p:sp>
      <p:sp>
        <p:nvSpPr>
          <p:cNvPr id="4" name="Slide Number Placeholder 3"/>
          <p:cNvSpPr>
            <a:spLocks noGrp="1"/>
          </p:cNvSpPr>
          <p:nvPr>
            <p:ph type="sldNum" sz="quarter" idx="5"/>
          </p:nvPr>
        </p:nvSpPr>
        <p:spPr/>
        <p:txBody>
          <a:bodyPr/>
          <a:lstStyle/>
          <a:p>
            <a:fld id="{2C9130B6-D5DB-4F47-B878-F9EA0BACE276}" type="slidenum">
              <a:rPr lang="it-IT" smtClean="0"/>
              <a:t>30</a:t>
            </a:fld>
            <a:endParaRPr lang="it-IT"/>
          </a:p>
        </p:txBody>
      </p:sp>
    </p:spTree>
    <p:extLst>
      <p:ext uri="{BB962C8B-B14F-4D97-AF65-F5344CB8AC3E}">
        <p14:creationId xmlns:p14="http://schemas.microsoft.com/office/powerpoint/2010/main" val="1716216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included here for presenters to see the answers - present and read through this slide as a recap when the exercise on slide 29 is finished</a:t>
            </a:r>
          </a:p>
          <a:p>
            <a:endParaRPr lang="en-GB" dirty="0"/>
          </a:p>
        </p:txBody>
      </p:sp>
      <p:sp>
        <p:nvSpPr>
          <p:cNvPr id="4" name="Slide Number Placeholder 3"/>
          <p:cNvSpPr>
            <a:spLocks noGrp="1"/>
          </p:cNvSpPr>
          <p:nvPr>
            <p:ph type="sldNum" sz="quarter" idx="5"/>
          </p:nvPr>
        </p:nvSpPr>
        <p:spPr/>
        <p:txBody>
          <a:bodyPr/>
          <a:lstStyle/>
          <a:p>
            <a:fld id="{2C9130B6-D5DB-4F47-B878-F9EA0BACE276}" type="slidenum">
              <a:rPr lang="it-IT" smtClean="0"/>
              <a:t>31</a:t>
            </a:fld>
            <a:endParaRPr lang="it-IT"/>
          </a:p>
        </p:txBody>
      </p:sp>
    </p:spTree>
    <p:extLst>
      <p:ext uri="{BB962C8B-B14F-4D97-AF65-F5344CB8AC3E}">
        <p14:creationId xmlns:p14="http://schemas.microsoft.com/office/powerpoint/2010/main" val="6900873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READ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b="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recommendations for cleaning in this module covers all circumstances - this module does not specifically over COVID but the measures apply. However, during outbreaks and with specific organisms of concern there may be new international or national guidance, and local policies will dictate any changes to cleaning practices.</a:t>
            </a:r>
          </a:p>
          <a:p>
            <a:endParaRPr lang="en-GB" dirty="0"/>
          </a:p>
        </p:txBody>
      </p:sp>
      <p:sp>
        <p:nvSpPr>
          <p:cNvPr id="4" name="Slide Number Placeholder 3"/>
          <p:cNvSpPr>
            <a:spLocks noGrp="1"/>
          </p:cNvSpPr>
          <p:nvPr>
            <p:ph type="sldNum" sz="quarter" idx="5"/>
          </p:nvPr>
        </p:nvSpPr>
        <p:spPr/>
        <p:txBody>
          <a:bodyPr/>
          <a:lstStyle/>
          <a:p>
            <a:fld id="{2C9130B6-D5DB-4F47-B878-F9EA0BACE276}" type="slidenum">
              <a:rPr lang="it-IT" smtClean="0"/>
              <a:t>32</a:t>
            </a:fld>
            <a:endParaRPr lang="it-IT"/>
          </a:p>
        </p:txBody>
      </p:sp>
    </p:spTree>
    <p:extLst>
      <p:ext uri="{BB962C8B-B14F-4D97-AF65-F5344CB8AC3E}">
        <p14:creationId xmlns:p14="http://schemas.microsoft.com/office/powerpoint/2010/main" val="1811852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READ THE SLIDE, </a:t>
            </a:r>
            <a:r>
              <a:rPr lang="en-US" dirty="0"/>
              <a:t>TAKE ANY LAST URGENT QUS IF TIME PERMITS BUT NOTE THE FURTHER READING IN THE RESOURCES LISTED IN THE NEXT SLIDES</a:t>
            </a:r>
          </a:p>
          <a:p>
            <a:endParaRPr lang="en-GB" dirty="0"/>
          </a:p>
        </p:txBody>
      </p:sp>
      <p:sp>
        <p:nvSpPr>
          <p:cNvPr id="4" name="Slide Number Placeholder 3"/>
          <p:cNvSpPr>
            <a:spLocks noGrp="1"/>
          </p:cNvSpPr>
          <p:nvPr>
            <p:ph type="sldNum" sz="quarter" idx="5"/>
          </p:nvPr>
        </p:nvSpPr>
        <p:spPr/>
        <p:txBody>
          <a:bodyPr/>
          <a:lstStyle/>
          <a:p>
            <a:fld id="{2C9130B6-D5DB-4F47-B878-F9EA0BACE276}" type="slidenum">
              <a:rPr lang="it-IT" smtClean="0"/>
              <a:t>33</a:t>
            </a:fld>
            <a:endParaRPr lang="it-IT"/>
          </a:p>
        </p:txBody>
      </p:sp>
    </p:spTree>
    <p:extLst>
      <p:ext uri="{BB962C8B-B14F-4D97-AF65-F5344CB8AC3E}">
        <p14:creationId xmlns:p14="http://schemas.microsoft.com/office/powerpoint/2010/main" val="22714739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rtl="0"/>
            <a:r>
              <a:rPr lang="en-US" sz="1200" dirty="0">
                <a:solidFill>
                  <a:schemeClr val="bg1"/>
                </a:solidFill>
              </a:rPr>
              <a:t>Full list of relevant reading available at:</a:t>
            </a:r>
          </a:p>
          <a:p>
            <a:pPr algn="ctr" rtl="0"/>
            <a:r>
              <a:rPr lang="en-US" sz="1200" dirty="0">
                <a:solidFill>
                  <a:schemeClr val="bg1"/>
                </a:solidFill>
                <a:hlinkClick r:id="rId3">
                  <a:extLst>
                    <a:ext uri="{A12FA001-AC4F-418D-AE19-62706E023703}">
                      <ahyp:hlinkClr xmlns:ahyp="http://schemas.microsoft.com/office/drawing/2018/hyperlinkcolor" val="tx"/>
                    </a:ext>
                  </a:extLst>
                </a:hlinkClick>
              </a:rPr>
              <a:t>https://washinhcf.org/resource/summary-of-all-who-and-related-resources-on-wash-in-hcf/</a:t>
            </a:r>
            <a:r>
              <a:rPr lang="en-US" sz="1200" dirty="0">
                <a:solidFill>
                  <a:schemeClr val="bg1"/>
                </a:solidFill>
              </a:rPr>
              <a:t> </a:t>
            </a:r>
            <a:endParaRPr lang="en-GB" dirty="0"/>
          </a:p>
        </p:txBody>
      </p:sp>
      <p:sp>
        <p:nvSpPr>
          <p:cNvPr id="4" name="Slide Number Placeholder 3"/>
          <p:cNvSpPr>
            <a:spLocks noGrp="1"/>
          </p:cNvSpPr>
          <p:nvPr>
            <p:ph type="sldNum" sz="quarter" idx="5"/>
          </p:nvPr>
        </p:nvSpPr>
        <p:spPr/>
        <p:txBody>
          <a:bodyPr/>
          <a:lstStyle/>
          <a:p>
            <a:fld id="{2C9130B6-D5DB-4F47-B878-F9EA0BACE276}" type="slidenum">
              <a:rPr lang="it-IT" smtClean="0"/>
              <a:t>34</a:t>
            </a:fld>
            <a:endParaRPr lang="it-IT"/>
          </a:p>
        </p:txBody>
      </p:sp>
    </p:spTree>
    <p:extLst>
      <p:ext uri="{BB962C8B-B14F-4D97-AF65-F5344CB8AC3E}">
        <p14:creationId xmlns:p14="http://schemas.microsoft.com/office/powerpoint/2010/main" val="2115493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t>READ THE QUESTION</a:t>
            </a:r>
          </a:p>
          <a:p>
            <a:pPr algn="l"/>
            <a:r>
              <a:rPr lang="en-US" b="1" dirty="0"/>
              <a:t>NOTE FOR TRAINER: </a:t>
            </a:r>
            <a:r>
              <a:rPr lang="en-US" b="0" dirty="0"/>
              <a:t>Take just a few moments to ask the participants this warm up question – ask them to shout our their thoughts (there are no right or wrong answers)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A4416-3F58-43D6-8B1B-02F46134F5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865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solidFill>
                  <a:schemeClr val="tx1"/>
                </a:solidFill>
              </a:rPr>
              <a:t>READ THE SLIDE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solidFill>
                  <a:schemeClr val="tx1"/>
                </a:solidFill>
              </a:rPr>
              <a:t>SAY: </a:t>
            </a:r>
          </a:p>
          <a:p>
            <a:pPr indent="-138332">
              <a:spcAft>
                <a:spcPts val="0"/>
              </a:spcAft>
              <a:buClr>
                <a:srgbClr val="09164D"/>
              </a:buClr>
            </a:pPr>
            <a:r>
              <a:rPr lang="en-US" sz="1200" i="1" dirty="0">
                <a:solidFill>
                  <a:schemeClr val="tx1"/>
                </a:solidFill>
              </a:rPr>
              <a:t>Examples of non critical patient care equipment in a clinical setting include: </a:t>
            </a:r>
          </a:p>
          <a:p>
            <a:pPr marL="147418" indent="-285750">
              <a:spcAft>
                <a:spcPts val="0"/>
              </a:spcAft>
              <a:buClr>
                <a:srgbClr val="09164D"/>
              </a:buClr>
              <a:buFont typeface="Arial" panose="020B0604020202020204" pitchFamily="34" charset="0"/>
              <a:buChar char="•"/>
            </a:pPr>
            <a:r>
              <a:rPr lang="en-US" sz="1200" i="1" dirty="0">
                <a:solidFill>
                  <a:schemeClr val="tx1"/>
                </a:solidFill>
              </a:rPr>
              <a:t>IV poles, blood pressure monitors, stethoscopes, mobile computers and workstations, incubators, wheelchairs. </a:t>
            </a:r>
          </a:p>
          <a:p>
            <a:pPr>
              <a:spcAft>
                <a:spcPts val="0"/>
              </a:spcAft>
            </a:pPr>
            <a:r>
              <a:rPr lang="en-US" sz="1200" i="1" dirty="0">
                <a:solidFill>
                  <a:schemeClr val="tx1"/>
                </a:solidFill>
              </a:rPr>
              <a:t>Environmental surfaces include</a:t>
            </a:r>
            <a:r>
              <a:rPr lang="en-US" sz="1200" i="1" dirty="0"/>
              <a:t>:</a:t>
            </a:r>
          </a:p>
          <a:p>
            <a:pPr marL="285750" indent="-285750">
              <a:spcAft>
                <a:spcPts val="0"/>
              </a:spcAft>
              <a:buFont typeface="Arial" panose="020B0604020202020204" pitchFamily="34" charset="0"/>
              <a:buChar char="•"/>
            </a:pPr>
            <a:r>
              <a:rPr lang="en-US" sz="1200" i="1" dirty="0">
                <a:solidFill>
                  <a:schemeClr val="tx1"/>
                </a:solidFill>
              </a:rPr>
              <a:t>Tables, chairs, bedrails, light switches, floors, and at times walls.</a:t>
            </a:r>
          </a:p>
          <a:p>
            <a:pPr marL="285750" indent="-285750">
              <a:spcAft>
                <a:spcPts val="0"/>
              </a:spcAft>
              <a:buFont typeface="Arial" panose="020B0604020202020204" pitchFamily="34" charset="0"/>
              <a:buChar char="•"/>
            </a:pPr>
            <a:endParaRPr lang="en-US" sz="1200" i="1" dirty="0">
              <a:solidFill>
                <a:schemeClr val="tx1"/>
              </a:solidFill>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solidFill>
                  <a:schemeClr val="tx1"/>
                </a:solidFill>
              </a:rPr>
              <a:t>other interventions/tasks that use equipment that breaches the skin and will then come into contact with mucous membranes or body fluids poses a higher risk than those already listed, but should be managed by clinical staff and those who are experienced in disinfection and sterilization procedures for these specific health care items (WHO guidance exists on this but is not covered in this module)</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dirty="0">
              <a:solidFill>
                <a:schemeClr val="tx1"/>
              </a:solidFill>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b="1" u="none" dirty="0">
                <a:solidFill>
                  <a:schemeClr val="tx1"/>
                </a:solidFill>
              </a:rPr>
              <a:t>NOTE FOR TRAINER:</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dirty="0">
                <a:solidFill>
                  <a:schemeClr val="tx1"/>
                </a:solidFill>
              </a:rPr>
              <a:t>It might be prudent to stop and take questions at this point to be sure people are clear on these terms and the items the rest of this module relates to in day to day practice, as associated with WASH </a:t>
            </a:r>
          </a:p>
          <a:p>
            <a:pPr marL="0" indent="0">
              <a:spcAft>
                <a:spcPts val="0"/>
              </a:spcAft>
              <a:buFont typeface="Arial" panose="020B0604020202020204" pitchFamily="34" charset="0"/>
              <a:buNone/>
            </a:pPr>
            <a:endParaRPr lang="en-US" sz="1200" i="1" dirty="0">
              <a:solidFill>
                <a:schemeClr val="tx1"/>
              </a:solidFill>
            </a:endParaRPr>
          </a:p>
        </p:txBody>
      </p:sp>
      <p:sp>
        <p:nvSpPr>
          <p:cNvPr id="4" name="Slide Number Placeholder 3"/>
          <p:cNvSpPr>
            <a:spLocks noGrp="1"/>
          </p:cNvSpPr>
          <p:nvPr>
            <p:ph type="sldNum" sz="quarter" idx="5"/>
          </p:nvPr>
        </p:nvSpPr>
        <p:spPr/>
        <p:txBody>
          <a:bodyPr/>
          <a:lstStyle/>
          <a:p>
            <a:fld id="{2C9130B6-D5DB-4F47-B878-F9EA0BACE276}" type="slidenum">
              <a:rPr lang="it-IT" smtClean="0"/>
              <a:t>5</a:t>
            </a:fld>
            <a:endParaRPr lang="it-IT"/>
          </a:p>
        </p:txBody>
      </p:sp>
    </p:spTree>
    <p:extLst>
      <p:ext uri="{BB962C8B-B14F-4D97-AF65-F5344CB8AC3E}">
        <p14:creationId xmlns:p14="http://schemas.microsoft.com/office/powerpoint/2010/main" val="3936977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highlight>
                  <a:srgbClr val="FFFF00"/>
                </a:highlight>
              </a:rPr>
              <a:t>READ THE SLIDE (this aims to warm up the participants by exploring germs and cleaning – no prior</a:t>
            </a:r>
            <a:r>
              <a:rPr lang="en-US" b="0" dirty="0">
                <a:highlight>
                  <a:srgbClr val="FFFF00"/>
                </a:highlight>
              </a:rPr>
              <a:t> </a:t>
            </a:r>
            <a:r>
              <a:rPr lang="en-US" b="1" dirty="0">
                <a:highlight>
                  <a:srgbClr val="FFFF00"/>
                </a:highlight>
              </a:rPr>
              <a:t>knowledge is expected)</a:t>
            </a:r>
          </a:p>
          <a:p>
            <a:r>
              <a:rPr lang="en-US" b="1" dirty="0">
                <a:highlight>
                  <a:srgbClr val="FFFF00"/>
                </a:highlight>
              </a:rPr>
              <a:t>SAY:</a:t>
            </a:r>
          </a:p>
          <a:p>
            <a:pPr marL="171450" indent="-171450">
              <a:buFont typeface="Arial" panose="020B0604020202020204" pitchFamily="34" charset="0"/>
              <a:buChar char="•"/>
            </a:pPr>
            <a:r>
              <a:rPr lang="en-US" b="0" dirty="0">
                <a:highlight>
                  <a:srgbClr val="FFFF00"/>
                </a:highlight>
              </a:rPr>
              <a:t>Discuss the three questions in small groups for 5 mins. </a:t>
            </a:r>
          </a:p>
          <a:p>
            <a:pPr marL="171450" indent="-171450">
              <a:buFont typeface="Arial" panose="020B0604020202020204" pitchFamily="34" charset="0"/>
              <a:buChar char="•"/>
            </a:pPr>
            <a:r>
              <a:rPr lang="en-US" b="0" dirty="0">
                <a:highlight>
                  <a:srgbClr val="FFFF00"/>
                </a:highlight>
              </a:rPr>
              <a:t>Then be ready to shout out some answers and I will write them on a flip chart and we will discuss</a:t>
            </a:r>
          </a:p>
          <a:p>
            <a:pPr marL="0" indent="0">
              <a:buFont typeface="Arial" panose="020B0604020202020204" pitchFamily="34" charset="0"/>
              <a:buNone/>
            </a:pPr>
            <a:r>
              <a:rPr lang="en-US" b="1" dirty="0">
                <a:highlight>
                  <a:srgbClr val="FFFF00"/>
                </a:highlight>
              </a:rPr>
              <a:t>THEN SAY:</a:t>
            </a:r>
          </a:p>
          <a:p>
            <a:pPr marL="0" indent="0">
              <a:buFont typeface="Arial" panose="020B0604020202020204" pitchFamily="34" charset="0"/>
              <a:buNone/>
            </a:pPr>
            <a:r>
              <a:rPr lang="en-US" b="1" dirty="0">
                <a:highlight>
                  <a:srgbClr val="FFFF00"/>
                </a:highlight>
              </a:rPr>
              <a:t>Where can microorganisms live and/or multiply?</a:t>
            </a:r>
          </a:p>
          <a:p>
            <a:pPr marL="285750" indent="-285750">
              <a:buFont typeface="Arial" panose="020B0604020202020204" pitchFamily="34" charset="0"/>
              <a:buChar char="•"/>
            </a:pPr>
            <a:r>
              <a:rPr lang="en-US" sz="1200" dirty="0">
                <a:highlight>
                  <a:srgbClr val="FFFF00"/>
                </a:highlight>
              </a:rPr>
              <a:t>In/on people including their skin (e.g., patients, staff) - note that normally these organisms on skin are completely harmless to healthy people and make up our skin flora (see the hand hygiene module)</a:t>
            </a:r>
          </a:p>
          <a:p>
            <a:pPr marL="285750" indent="-285750">
              <a:buFont typeface="Arial" panose="020B0604020202020204" pitchFamily="34" charset="0"/>
              <a:buChar char="•"/>
            </a:pPr>
            <a:r>
              <a:rPr lang="en-US" sz="1200" dirty="0">
                <a:highlight>
                  <a:srgbClr val="FFFF00"/>
                </a:highlight>
              </a:rPr>
              <a:t>On surfaces - try to get participants to mention their commonly encountered environmental surfaces</a:t>
            </a:r>
          </a:p>
          <a:p>
            <a:pPr marL="285750" indent="-285750">
              <a:buFont typeface="Arial" panose="020B0604020202020204" pitchFamily="34" charset="0"/>
              <a:buChar char="•"/>
            </a:pPr>
            <a:r>
              <a:rPr lang="en-US" sz="1200" dirty="0">
                <a:highlight>
                  <a:srgbClr val="FFFF00"/>
                </a:highlight>
              </a:rPr>
              <a:t>Equipment - try to get participants to mention surfaces they commonly see </a:t>
            </a:r>
          </a:p>
          <a:p>
            <a:pPr lvl="0"/>
            <a:r>
              <a:rPr lang="en-US" sz="1200" b="1" dirty="0">
                <a:highlight>
                  <a:srgbClr val="FFFF00"/>
                </a:highlight>
              </a:rPr>
              <a:t>How they can move?</a:t>
            </a:r>
          </a:p>
          <a:p>
            <a:pPr lvl="0"/>
            <a:r>
              <a:rPr lang="en-US" sz="1200" b="0" dirty="0">
                <a:highlight>
                  <a:srgbClr val="FFFF00"/>
                </a:highlight>
              </a:rPr>
              <a:t>If environmental surfaces or equipment is contaminated and not cleaned as per recommended cleaning schedules</a:t>
            </a:r>
          </a:p>
          <a:p>
            <a:pPr marL="285750" lvl="0" indent="-285750">
              <a:buFont typeface="Arial" panose="020B0604020202020204" pitchFamily="34" charset="0"/>
              <a:buChar char="•"/>
            </a:pPr>
            <a:r>
              <a:rPr lang="en-US" sz="1200" b="0" dirty="0">
                <a:highlight>
                  <a:srgbClr val="FFFF00"/>
                </a:highlight>
              </a:rPr>
              <a:t>Anyone can touch a surface or equipment and then touch another surface moving the </a:t>
            </a:r>
            <a:r>
              <a:rPr lang="en-US" sz="1200" b="0" dirty="0" err="1">
                <a:highlight>
                  <a:srgbClr val="FFFF00"/>
                </a:highlight>
              </a:rPr>
              <a:t>mircorganisms</a:t>
            </a:r>
            <a:r>
              <a:rPr lang="en-US" sz="1200" b="0" dirty="0">
                <a:highlight>
                  <a:srgbClr val="FFFF00"/>
                </a:highlight>
              </a:rPr>
              <a:t> around the health care environment</a:t>
            </a:r>
          </a:p>
          <a:p>
            <a:pPr marL="285750" lvl="0" indent="-285750">
              <a:buFont typeface="Arial" panose="020B0604020202020204" pitchFamily="34" charset="0"/>
              <a:buChar char="•"/>
            </a:pPr>
            <a:r>
              <a:rPr lang="en-US" sz="1200" b="0" dirty="0">
                <a:highlight>
                  <a:srgbClr val="FFFF00"/>
                </a:highlight>
              </a:rPr>
              <a:t>Anyone can then touch a surface or equipment and get germs on or in their body, or someone </a:t>
            </a:r>
            <a:r>
              <a:rPr lang="en-US" sz="1200" b="0" dirty="0" err="1">
                <a:highlight>
                  <a:srgbClr val="FFFF00"/>
                </a:highlight>
              </a:rPr>
              <a:t>elses</a:t>
            </a:r>
            <a:r>
              <a:rPr lang="en-US" sz="1200" b="0" dirty="0">
                <a:highlight>
                  <a:srgbClr val="FFFF00"/>
                </a:highlight>
              </a:rPr>
              <a:t> (and then this might subsequently 	cause an infection). </a:t>
            </a:r>
          </a:p>
          <a:p>
            <a:pPr marL="285750" lvl="0" indent="-285750">
              <a:buFont typeface="Arial" panose="020B0604020202020204" pitchFamily="34" charset="0"/>
              <a:buChar char="•"/>
            </a:pPr>
            <a:r>
              <a:rPr lang="en-US" sz="1200" b="0" dirty="0">
                <a:highlight>
                  <a:srgbClr val="FFFF00"/>
                </a:highlight>
              </a:rPr>
              <a:t>Even if gloves are worn this is a risk - and it is important to note that both cleaning and cleaning of hands at the right 	time go together in preventing the spread of germs</a:t>
            </a:r>
          </a:p>
          <a:p>
            <a:r>
              <a:rPr lang="en-US" sz="1200" b="1" baseline="0" dirty="0">
                <a:highlight>
                  <a:srgbClr val="FFFF00"/>
                </a:highlight>
              </a:rPr>
              <a:t>Who might be most at risk?</a:t>
            </a:r>
          </a:p>
          <a:p>
            <a:pPr marL="285750" indent="-285750">
              <a:buFont typeface="Arial" panose="020B0604020202020204" pitchFamily="34" charset="0"/>
              <a:buChar char="•"/>
            </a:pPr>
            <a:r>
              <a:rPr lang="en-US" sz="1200" b="0" baseline="0" dirty="0">
                <a:highlight>
                  <a:srgbClr val="FFFF00"/>
                </a:highlight>
              </a:rPr>
              <a:t>Patients who are already vulnerable (susceptible) from underlying diseases are most at risk from germs getting on to and entering their 	body.</a:t>
            </a:r>
          </a:p>
          <a:p>
            <a:pPr marL="285750" indent="-285750">
              <a:buFont typeface="Arial" panose="020B0604020202020204" pitchFamily="34" charset="0"/>
              <a:buChar char="•"/>
            </a:pPr>
            <a:r>
              <a:rPr lang="en-US" sz="1200" b="0" baseline="0" dirty="0">
                <a:highlight>
                  <a:srgbClr val="FFFF00"/>
                </a:highlight>
              </a:rPr>
              <a:t>But health workers can also at times be at risk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baseline="0" dirty="0">
                <a:highlight>
                  <a:srgbClr val="FFFF00"/>
                </a:highlight>
              </a:rPr>
              <a:t>It is important to end by stating that there are solutions to protecting patients and health workers - cleaning and hand hygiene at the right times (among other infection prevention measures). Check whether any participants are unclear or anxious. </a:t>
            </a:r>
            <a:r>
              <a:rPr lang="en-US" b="0" dirty="0">
                <a:highlight>
                  <a:srgbClr val="FFFF00"/>
                </a:highlight>
              </a:rPr>
              <a:t>You can also explain people can learn more from the list of resources featured at the end.</a:t>
            </a:r>
            <a:endParaRPr lang="en-US" sz="1200" b="0" baseline="0" dirty="0">
              <a:highlight>
                <a:srgbClr val="FFFF00"/>
              </a:highlight>
            </a:endParaRPr>
          </a:p>
          <a:p>
            <a:endParaRPr lang="en-GB" dirty="0"/>
          </a:p>
        </p:txBody>
      </p:sp>
      <p:sp>
        <p:nvSpPr>
          <p:cNvPr id="4" name="Slide Number Placeholder 3"/>
          <p:cNvSpPr>
            <a:spLocks noGrp="1"/>
          </p:cNvSpPr>
          <p:nvPr>
            <p:ph type="sldNum" sz="quarter" idx="5"/>
          </p:nvPr>
        </p:nvSpPr>
        <p:spPr/>
        <p:txBody>
          <a:bodyPr/>
          <a:lstStyle/>
          <a:p>
            <a:fld id="{2C9130B6-D5DB-4F47-B878-F9EA0BACE276}" type="slidenum">
              <a:rPr lang="it-IT" smtClean="0"/>
              <a:t>6</a:t>
            </a:fld>
            <a:endParaRPr lang="it-IT"/>
          </a:p>
        </p:txBody>
      </p:sp>
    </p:spTree>
    <p:extLst>
      <p:ext uri="{BB962C8B-B14F-4D97-AF65-F5344CB8AC3E}">
        <p14:creationId xmlns:p14="http://schemas.microsoft.com/office/powerpoint/2010/main" val="3114046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b="0" dirty="0"/>
              <a:t>this visual </a:t>
            </a:r>
            <a:r>
              <a:rPr lang="en-US" b="0" dirty="0" err="1"/>
              <a:t>summarises</a:t>
            </a:r>
            <a:r>
              <a:rPr lang="en-US" b="0" dirty="0"/>
              <a:t> the discussion from the previous slide and is from a recently issued international best practices cleaning manual (see the resources list)</a:t>
            </a:r>
          </a:p>
          <a:p>
            <a:endParaRPr lang="en-GB" dirty="0"/>
          </a:p>
        </p:txBody>
      </p:sp>
      <p:sp>
        <p:nvSpPr>
          <p:cNvPr id="4" name="Slide Number Placeholder 3"/>
          <p:cNvSpPr>
            <a:spLocks noGrp="1"/>
          </p:cNvSpPr>
          <p:nvPr>
            <p:ph type="sldNum" sz="quarter" idx="5"/>
          </p:nvPr>
        </p:nvSpPr>
        <p:spPr/>
        <p:txBody>
          <a:bodyPr/>
          <a:lstStyle/>
          <a:p>
            <a:fld id="{2C9130B6-D5DB-4F47-B878-F9EA0BACE276}" type="slidenum">
              <a:rPr lang="it-IT" smtClean="0"/>
              <a:t>7</a:t>
            </a:fld>
            <a:endParaRPr lang="it-IT"/>
          </a:p>
        </p:txBody>
      </p:sp>
    </p:spTree>
    <p:extLst>
      <p:ext uri="{BB962C8B-B14F-4D97-AF65-F5344CB8AC3E}">
        <p14:creationId xmlns:p14="http://schemas.microsoft.com/office/powerpoint/2010/main" val="366220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READ THE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b="0" dirty="0"/>
              <a:t> it is important to be clear on definitions. Now we will focus on the best practices required to make cleaning happen in health care</a:t>
            </a:r>
            <a:endParaRPr lang="en-GB" dirty="0"/>
          </a:p>
        </p:txBody>
      </p:sp>
      <p:sp>
        <p:nvSpPr>
          <p:cNvPr id="4" name="Slide Number Placeholder 3"/>
          <p:cNvSpPr>
            <a:spLocks noGrp="1"/>
          </p:cNvSpPr>
          <p:nvPr>
            <p:ph type="sldNum" sz="quarter" idx="5"/>
          </p:nvPr>
        </p:nvSpPr>
        <p:spPr/>
        <p:txBody>
          <a:bodyPr/>
          <a:lstStyle/>
          <a:p>
            <a:fld id="{2C9130B6-D5DB-4F47-B878-F9EA0BACE276}" type="slidenum">
              <a:rPr lang="it-IT" smtClean="0"/>
              <a:t>8</a:t>
            </a:fld>
            <a:endParaRPr lang="it-IT"/>
          </a:p>
        </p:txBody>
      </p:sp>
    </p:spTree>
    <p:extLst>
      <p:ext uri="{BB962C8B-B14F-4D97-AF65-F5344CB8AC3E}">
        <p14:creationId xmlns:p14="http://schemas.microsoft.com/office/powerpoint/2010/main" val="1983585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THE SLIDE and say</a:t>
            </a:r>
            <a:r>
              <a:rPr lang="en-US" dirty="0"/>
              <a:t>, the following slides provide further details for each of these elements which are considered best practices.  </a:t>
            </a:r>
          </a:p>
          <a:p>
            <a:endParaRPr lang="en-US" sz="1200" dirty="0"/>
          </a:p>
          <a:p>
            <a:r>
              <a:rPr lang="en-US" sz="1200" dirty="0"/>
              <a:t>You can tell participants to refer to the sources of this information, the CDC/ICAN Guidance, for more information listed in the resources slide - this will be most suitable to those establishing cleaning </a:t>
            </a:r>
            <a:r>
              <a:rPr lang="en-US" sz="1200" dirty="0" err="1"/>
              <a:t>programmes</a:t>
            </a:r>
            <a:r>
              <a:rPr lang="en-US" sz="1200" dirty="0"/>
              <a:t> rather than those who clean.</a:t>
            </a:r>
          </a:p>
          <a:p>
            <a:endParaRPr lang="en-GB" dirty="0"/>
          </a:p>
        </p:txBody>
      </p:sp>
      <p:sp>
        <p:nvSpPr>
          <p:cNvPr id="4" name="Slide Number Placeholder 3"/>
          <p:cNvSpPr>
            <a:spLocks noGrp="1"/>
          </p:cNvSpPr>
          <p:nvPr>
            <p:ph type="sldNum" sz="quarter" idx="5"/>
          </p:nvPr>
        </p:nvSpPr>
        <p:spPr/>
        <p:txBody>
          <a:bodyPr/>
          <a:lstStyle/>
          <a:p>
            <a:fld id="{2C9130B6-D5DB-4F47-B878-F9EA0BACE276}" type="slidenum">
              <a:rPr lang="it-IT" smtClean="0"/>
              <a:t>9</a:t>
            </a:fld>
            <a:endParaRPr lang="it-IT"/>
          </a:p>
        </p:txBody>
      </p:sp>
    </p:spTree>
    <p:extLst>
      <p:ext uri="{BB962C8B-B14F-4D97-AF65-F5344CB8AC3E}">
        <p14:creationId xmlns:p14="http://schemas.microsoft.com/office/powerpoint/2010/main" val="37921005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p:bg>
      <p:bgRef idx="1001">
        <a:schemeClr val="bg1"/>
      </p:bgRef>
    </p:bg>
    <p:spTree>
      <p:nvGrpSpPr>
        <p:cNvPr id="1" name=""/>
        <p:cNvGrpSpPr/>
        <p:nvPr/>
      </p:nvGrpSpPr>
      <p:grpSpPr>
        <a:xfrm>
          <a:off x="0" y="0"/>
          <a:ext cx="0" cy="0"/>
          <a:chOff x="0" y="0"/>
          <a:chExt cx="0" cy="0"/>
        </a:xfrm>
      </p:grpSpPr>
      <p:sp>
        <p:nvSpPr>
          <p:cNvPr id="3" name="Segnaposto immagine 2">
            <a:extLst>
              <a:ext uri="{FF2B5EF4-FFF2-40B4-BE49-F238E27FC236}">
                <a16:creationId xmlns:a16="http://schemas.microsoft.com/office/drawing/2014/main" id="{B2448C31-E4AD-0D4B-AAB3-66C080573C9D}"/>
              </a:ext>
            </a:extLst>
          </p:cNvPr>
          <p:cNvSpPr>
            <a:spLocks noGrp="1"/>
          </p:cNvSpPr>
          <p:nvPr>
            <p:ph type="pic" sz="quarter" idx="10"/>
          </p:nvPr>
        </p:nvSpPr>
        <p:spPr>
          <a:xfrm>
            <a:off x="0" y="0"/>
            <a:ext cx="12192000" cy="6858000"/>
          </a:xfrm>
          <a:prstGeom prst="rect">
            <a:avLst/>
          </a:prstGeom>
        </p:spPr>
        <p:txBody>
          <a:bodyPr/>
          <a:lstStyle>
            <a:lvl1pPr marL="0" indent="0">
              <a:buNone/>
              <a:defRPr/>
            </a:lvl1pPr>
          </a:lstStyle>
          <a:p>
            <a:r>
              <a:rPr lang="en-US"/>
              <a:t>Click icon to add picture</a:t>
            </a:r>
            <a:endParaRPr lang="it-IT" dirty="0"/>
          </a:p>
        </p:txBody>
      </p:sp>
      <p:pic>
        <p:nvPicPr>
          <p:cNvPr id="6" name="Immagine 5">
            <a:extLst>
              <a:ext uri="{FF2B5EF4-FFF2-40B4-BE49-F238E27FC236}">
                <a16:creationId xmlns:a16="http://schemas.microsoft.com/office/drawing/2014/main" id="{3EAC2CCC-1753-0242-9D41-361F5C5D53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Immagine 7">
            <a:extLst>
              <a:ext uri="{FF2B5EF4-FFF2-40B4-BE49-F238E27FC236}">
                <a16:creationId xmlns:a16="http://schemas.microsoft.com/office/drawing/2014/main" id="{6E94337F-32D6-6449-B5CE-B43DB386C59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0" name="Immagine 9">
            <a:extLst>
              <a:ext uri="{FF2B5EF4-FFF2-40B4-BE49-F238E27FC236}">
                <a16:creationId xmlns:a16="http://schemas.microsoft.com/office/drawing/2014/main" id="{624E6537-2E98-124F-A2E7-51DA14D2AEE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8225294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1 Stories_title + text">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B59F58D3-7068-F34D-8D78-464CA804824C}"/>
              </a:ext>
            </a:extLst>
          </p:cNvPr>
          <p:cNvSpPr/>
          <p:nvPr userDrawn="1"/>
        </p:nvSpPr>
        <p:spPr>
          <a:xfrm>
            <a:off x="0" y="0"/>
            <a:ext cx="5257800" cy="7356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5">
            <a:extLst>
              <a:ext uri="{FF2B5EF4-FFF2-40B4-BE49-F238E27FC236}">
                <a16:creationId xmlns:a16="http://schemas.microsoft.com/office/drawing/2014/main" id="{8960C2D8-5BAE-8848-BD3A-AC2C2544D9DB}"/>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dirty="0"/>
          </a:p>
        </p:txBody>
      </p:sp>
      <p:sp>
        <p:nvSpPr>
          <p:cNvPr id="9" name="Segnaposto testo 8">
            <a:extLst>
              <a:ext uri="{FF2B5EF4-FFF2-40B4-BE49-F238E27FC236}">
                <a16:creationId xmlns:a16="http://schemas.microsoft.com/office/drawing/2014/main" id="{EF982C4F-8147-0A44-9573-4CF4AD17288C}"/>
              </a:ext>
            </a:extLst>
          </p:cNvPr>
          <p:cNvSpPr>
            <a:spLocks noGrp="1"/>
          </p:cNvSpPr>
          <p:nvPr>
            <p:ph type="body" sz="quarter" idx="14" hasCustomPrompt="1"/>
          </p:nvPr>
        </p:nvSpPr>
        <p:spPr>
          <a:xfrm>
            <a:off x="839788" y="983152"/>
            <a:ext cx="5076825" cy="5239848"/>
          </a:xfrm>
          <a:prstGeom prst="rect">
            <a:avLst/>
          </a:prstGeom>
        </p:spPr>
        <p:txBody>
          <a:bodyPr/>
          <a:lstStyle>
            <a:lvl1pPr marL="0" indent="0">
              <a:buFontTx/>
              <a:buNone/>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stStyle>
          <a:p>
            <a:pPr lvl="0"/>
            <a:r>
              <a:rPr lang="it-IT" dirty="0"/>
              <a:t>Text</a:t>
            </a:r>
          </a:p>
        </p:txBody>
      </p:sp>
      <p:sp>
        <p:nvSpPr>
          <p:cNvPr id="4" name="Segnaposto testo 3">
            <a:extLst>
              <a:ext uri="{FF2B5EF4-FFF2-40B4-BE49-F238E27FC236}">
                <a16:creationId xmlns:a16="http://schemas.microsoft.com/office/drawing/2014/main" id="{6C96F4BC-3365-4242-9C55-DCC8654F7F15}"/>
              </a:ext>
            </a:extLst>
          </p:cNvPr>
          <p:cNvSpPr>
            <a:spLocks noGrp="1"/>
          </p:cNvSpPr>
          <p:nvPr>
            <p:ph type="body" sz="quarter" idx="15" hasCustomPrompt="1"/>
          </p:nvPr>
        </p:nvSpPr>
        <p:spPr>
          <a:xfrm>
            <a:off x="839788" y="495301"/>
            <a:ext cx="4116387" cy="139700"/>
          </a:xfrm>
          <a:prstGeom prst="rect">
            <a:avLst/>
          </a:prstGeom>
        </p:spPr>
        <p:txBody>
          <a:bodyPr>
            <a:normAutofit/>
          </a:bodyPr>
          <a:lstStyle>
            <a:lvl1pPr marL="0" indent="0">
              <a:buNone/>
              <a:defRPr sz="800" b="1" i="0">
                <a:solidFill>
                  <a:schemeClr val="bg2"/>
                </a:solidFill>
                <a:latin typeface="Arial" panose="020B0604020202020204" pitchFamily="34" charset="0"/>
                <a:cs typeface="Arial" panose="020B0604020202020204" pitchFamily="34" charset="0"/>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it-IT" dirty="0"/>
              <a:t>#1 Story: </a:t>
            </a:r>
            <a:r>
              <a:rPr lang="it-IT" dirty="0" err="1"/>
              <a:t>name</a:t>
            </a:r>
            <a:r>
              <a:rPr lang="it-IT" dirty="0"/>
              <a:t> of the story</a:t>
            </a:r>
          </a:p>
        </p:txBody>
      </p:sp>
      <p:sp>
        <p:nvSpPr>
          <p:cNvPr id="10" name="Rettangolo 9">
            <a:extLst>
              <a:ext uri="{FF2B5EF4-FFF2-40B4-BE49-F238E27FC236}">
                <a16:creationId xmlns:a16="http://schemas.microsoft.com/office/drawing/2014/main" id="{B981F025-A70E-544E-AAB5-CF17584E7A6F}"/>
              </a:ext>
            </a:extLst>
          </p:cNvPr>
          <p:cNvSpPr/>
          <p:nvPr userDrawn="1"/>
        </p:nvSpPr>
        <p:spPr>
          <a:xfrm>
            <a:off x="0" y="3770945"/>
            <a:ext cx="215900" cy="30939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1A3DBAB4-C5C8-3942-972D-6368DD2D49D7}"/>
              </a:ext>
            </a:extLst>
          </p:cNvPr>
          <p:cNvSpPr/>
          <p:nvPr userDrawn="1"/>
        </p:nvSpPr>
        <p:spPr>
          <a:xfrm>
            <a:off x="11976100" y="0"/>
            <a:ext cx="215900" cy="1079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a:extLst>
              <a:ext uri="{FF2B5EF4-FFF2-40B4-BE49-F238E27FC236}">
                <a16:creationId xmlns:a16="http://schemas.microsoft.com/office/drawing/2014/main" id="{257592A7-D082-D041-976E-1BBCB92876FD}"/>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
        <p:nvSpPr>
          <p:cNvPr id="8" name="Segnaposto testo 7">
            <a:extLst>
              <a:ext uri="{FF2B5EF4-FFF2-40B4-BE49-F238E27FC236}">
                <a16:creationId xmlns:a16="http://schemas.microsoft.com/office/drawing/2014/main" id="{C011188E-88C4-BC40-909A-AB449C2CE19B}"/>
              </a:ext>
            </a:extLst>
          </p:cNvPr>
          <p:cNvSpPr>
            <a:spLocks noGrp="1"/>
          </p:cNvSpPr>
          <p:nvPr>
            <p:ph type="body" sz="quarter" idx="16" hasCustomPrompt="1"/>
          </p:nvPr>
        </p:nvSpPr>
        <p:spPr>
          <a:xfrm>
            <a:off x="6240463" y="982663"/>
            <a:ext cx="5111750" cy="5232400"/>
          </a:xfrm>
          <a:prstGeom prst="rect">
            <a:avLst/>
          </a:prstGeom>
        </p:spPr>
        <p:txBody>
          <a:bodyPr/>
          <a:lstStyle>
            <a:lvl1pPr marL="0" indent="0">
              <a:buNone/>
              <a:defRPr sz="2000"/>
            </a:lvl1pPr>
          </a:lstStyle>
          <a:p>
            <a:pPr lvl="0"/>
            <a:r>
              <a:rPr lang="it-IT" dirty="0"/>
              <a:t>Text</a:t>
            </a:r>
          </a:p>
        </p:txBody>
      </p:sp>
    </p:spTree>
    <p:extLst>
      <p:ext uri="{BB962C8B-B14F-4D97-AF65-F5344CB8AC3E}">
        <p14:creationId xmlns:p14="http://schemas.microsoft.com/office/powerpoint/2010/main" val="3298521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8BFBC3A3-0783-5C49-AC0F-542DBA473B45}"/>
              </a:ext>
            </a:extLst>
          </p:cNvPr>
          <p:cNvSpPr>
            <a:spLocks noGrp="1"/>
          </p:cNvSpPr>
          <p:nvPr>
            <p:ph type="body" idx="1" hasCustomPrompt="1"/>
          </p:nvPr>
        </p:nvSpPr>
        <p:spPr>
          <a:xfrm>
            <a:off x="839788" y="584200"/>
            <a:ext cx="5076825" cy="5577285"/>
          </a:xfrm>
          <a:prstGeom prst="rect">
            <a:avLst/>
          </a:prstGeom>
        </p:spPr>
        <p:txBody>
          <a:bodyPr>
            <a:normAutofit/>
          </a:bodyPr>
          <a:lstStyle>
            <a:lvl1pPr marL="0" indent="0">
              <a:buNone/>
              <a:defRPr sz="2000" b="0" i="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a:t>Text</a:t>
            </a:r>
          </a:p>
        </p:txBody>
      </p:sp>
      <p:sp>
        <p:nvSpPr>
          <p:cNvPr id="9" name="Rettangolo 8">
            <a:extLst>
              <a:ext uri="{FF2B5EF4-FFF2-40B4-BE49-F238E27FC236}">
                <a16:creationId xmlns:a16="http://schemas.microsoft.com/office/drawing/2014/main" id="{82F4F23D-7677-8C41-8C86-C1382EB0CE20}"/>
              </a:ext>
            </a:extLst>
          </p:cNvPr>
          <p:cNvSpPr/>
          <p:nvPr userDrawn="1"/>
        </p:nvSpPr>
        <p:spPr>
          <a:xfrm>
            <a:off x="6502400" y="3771900"/>
            <a:ext cx="5689600" cy="30861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5">
            <a:extLst>
              <a:ext uri="{FF2B5EF4-FFF2-40B4-BE49-F238E27FC236}">
                <a16:creationId xmlns:a16="http://schemas.microsoft.com/office/drawing/2014/main" id="{74597521-F166-9648-B036-84AC9A749EBB}"/>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dirty="0"/>
          </a:p>
        </p:txBody>
      </p:sp>
      <p:sp>
        <p:nvSpPr>
          <p:cNvPr id="5" name="Segnaposto immagine 4">
            <a:extLst>
              <a:ext uri="{FF2B5EF4-FFF2-40B4-BE49-F238E27FC236}">
                <a16:creationId xmlns:a16="http://schemas.microsoft.com/office/drawing/2014/main" id="{33D88AA1-2508-0747-BB40-D2D7B35F4294}"/>
              </a:ext>
            </a:extLst>
          </p:cNvPr>
          <p:cNvSpPr>
            <a:spLocks noGrp="1"/>
          </p:cNvSpPr>
          <p:nvPr>
            <p:ph type="pic" sz="quarter" idx="13" hasCustomPrompt="1"/>
          </p:nvPr>
        </p:nvSpPr>
        <p:spPr>
          <a:xfrm>
            <a:off x="6502400" y="0"/>
            <a:ext cx="4849812" cy="6161484"/>
          </a:xfrm>
          <a:prstGeom prst="rect">
            <a:avLst/>
          </a:prstGeom>
        </p:spPr>
        <p:txBody>
          <a:bodyPr/>
          <a:lstStyle>
            <a:lvl1pPr marL="0" indent="0">
              <a:buFontTx/>
              <a:buNone/>
              <a:defRPr/>
            </a:lvl1pPr>
          </a:lstStyle>
          <a:p>
            <a:r>
              <a:rPr lang="it-IT" dirty="0"/>
              <a:t>INSERT IMAGE</a:t>
            </a:r>
          </a:p>
        </p:txBody>
      </p:sp>
      <p:sp>
        <p:nvSpPr>
          <p:cNvPr id="7" name="Rettangolo 6">
            <a:extLst>
              <a:ext uri="{FF2B5EF4-FFF2-40B4-BE49-F238E27FC236}">
                <a16:creationId xmlns:a16="http://schemas.microsoft.com/office/drawing/2014/main" id="{4E39DF3D-FE0A-9144-A4EC-161122CADD7F}"/>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A633DFF3-E7DB-3047-BBC8-AC022101D09F}"/>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a:extLst>
              <a:ext uri="{FF2B5EF4-FFF2-40B4-BE49-F238E27FC236}">
                <a16:creationId xmlns:a16="http://schemas.microsoft.com/office/drawing/2014/main" id="{E74272A0-ED7F-0943-811A-E61654D43587}"/>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Tree>
    <p:extLst>
      <p:ext uri="{BB962C8B-B14F-4D97-AF65-F5344CB8AC3E}">
        <p14:creationId xmlns:p14="http://schemas.microsoft.com/office/powerpoint/2010/main" val="1638962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74597521-F166-9648-B036-84AC9A749EBB}"/>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dirty="0"/>
          </a:p>
        </p:txBody>
      </p:sp>
      <p:sp>
        <p:nvSpPr>
          <p:cNvPr id="5" name="Segnaposto immagine 4">
            <a:extLst>
              <a:ext uri="{FF2B5EF4-FFF2-40B4-BE49-F238E27FC236}">
                <a16:creationId xmlns:a16="http://schemas.microsoft.com/office/drawing/2014/main" id="{33D88AA1-2508-0747-BB40-D2D7B35F4294}"/>
              </a:ext>
            </a:extLst>
          </p:cNvPr>
          <p:cNvSpPr>
            <a:spLocks noGrp="1"/>
          </p:cNvSpPr>
          <p:nvPr>
            <p:ph type="pic" sz="quarter" idx="13" hasCustomPrompt="1"/>
          </p:nvPr>
        </p:nvSpPr>
        <p:spPr>
          <a:xfrm>
            <a:off x="839788" y="0"/>
            <a:ext cx="10512424" cy="6161484"/>
          </a:xfrm>
          <a:prstGeom prst="rect">
            <a:avLst/>
          </a:prstGeom>
        </p:spPr>
        <p:txBody>
          <a:bodyPr/>
          <a:lstStyle>
            <a:lvl1pPr marL="0" indent="0">
              <a:buFontTx/>
              <a:buNone/>
              <a:defRPr/>
            </a:lvl1pPr>
          </a:lstStyle>
          <a:p>
            <a:r>
              <a:rPr lang="it-IT" dirty="0"/>
              <a:t>INSERT IMAGE</a:t>
            </a:r>
          </a:p>
        </p:txBody>
      </p:sp>
      <p:sp>
        <p:nvSpPr>
          <p:cNvPr id="7" name="Rettangolo 6">
            <a:extLst>
              <a:ext uri="{FF2B5EF4-FFF2-40B4-BE49-F238E27FC236}">
                <a16:creationId xmlns:a16="http://schemas.microsoft.com/office/drawing/2014/main" id="{4E39DF3D-FE0A-9144-A4EC-161122CADD7F}"/>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A633DFF3-E7DB-3047-BBC8-AC022101D09F}"/>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a:extLst>
              <a:ext uri="{FF2B5EF4-FFF2-40B4-BE49-F238E27FC236}">
                <a16:creationId xmlns:a16="http://schemas.microsoft.com/office/drawing/2014/main" id="{E74272A0-ED7F-0943-811A-E61654D43587}"/>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Tree>
    <p:extLst>
      <p:ext uri="{BB962C8B-B14F-4D97-AF65-F5344CB8AC3E}">
        <p14:creationId xmlns:p14="http://schemas.microsoft.com/office/powerpoint/2010/main" val="182587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1"/>
        </a:solidFill>
        <a:effectLst/>
      </p:bgPr>
    </p:bg>
    <p:spTree>
      <p:nvGrpSpPr>
        <p:cNvPr id="1" name=""/>
        <p:cNvGrpSpPr/>
        <p:nvPr/>
      </p:nvGrpSpPr>
      <p:grpSpPr>
        <a:xfrm>
          <a:off x="0" y="0"/>
          <a:ext cx="0" cy="0"/>
          <a:chOff x="0" y="0"/>
          <a:chExt cx="0" cy="0"/>
        </a:xfrm>
      </p:grpSpPr>
      <p:sp>
        <p:nvSpPr>
          <p:cNvPr id="3" name="Segnaposto immagine 2">
            <a:extLst>
              <a:ext uri="{FF2B5EF4-FFF2-40B4-BE49-F238E27FC236}">
                <a16:creationId xmlns:a16="http://schemas.microsoft.com/office/drawing/2014/main" id="{3D7168CD-F4E3-1A44-B227-6ABC4D0E6670}"/>
              </a:ext>
            </a:extLst>
          </p:cNvPr>
          <p:cNvSpPr>
            <a:spLocks noGrp="1"/>
          </p:cNvSpPr>
          <p:nvPr>
            <p:ph type="pic" sz="quarter" idx="10"/>
          </p:nvPr>
        </p:nvSpPr>
        <p:spPr>
          <a:xfrm>
            <a:off x="0" y="0"/>
            <a:ext cx="12192000" cy="6858000"/>
          </a:xfrm>
          <a:prstGeom prst="rect">
            <a:avLst/>
          </a:prstGeom>
        </p:spPr>
        <p:txBody>
          <a:bodyPr/>
          <a:lstStyle/>
          <a:p>
            <a:r>
              <a:rPr lang="en-US"/>
              <a:t>Click icon to add picture</a:t>
            </a:r>
            <a:endParaRPr lang="it-IT"/>
          </a:p>
        </p:txBody>
      </p:sp>
      <p:pic>
        <p:nvPicPr>
          <p:cNvPr id="5" name="Immagine 4" descr="Immagine che contiene testo, elettronico, screenshot&#10;&#10;Descrizione generata automaticamente">
            <a:extLst>
              <a:ext uri="{FF2B5EF4-FFF2-40B4-BE49-F238E27FC236}">
                <a16:creationId xmlns:a16="http://schemas.microsoft.com/office/drawing/2014/main" id="{657177D2-4B4E-AA4F-B2AF-93C404064C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Immagine 6" descr="Immagine che contiene testo, elettronico, screenshot&#10;&#10;Descrizione generata automaticamente">
            <a:extLst>
              <a:ext uri="{FF2B5EF4-FFF2-40B4-BE49-F238E27FC236}">
                <a16:creationId xmlns:a16="http://schemas.microsoft.com/office/drawing/2014/main" id="{7C2140A1-1B1E-5B44-A682-FB277CF6AB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18555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a:xfrm>
            <a:off x="0" y="0"/>
            <a:ext cx="12192000" cy="6858000"/>
          </a:xfrm>
          <a:solidFill>
            <a:schemeClr val="bg1"/>
          </a:solidFill>
        </p:spPr>
        <p:txBody>
          <a:bodyPr bIns="1387620" anchor="ctr">
            <a:normAutofit/>
          </a:bodyPr>
          <a:lstStyle>
            <a:lvl1pPr marL="0" marR="0" indent="0" algn="ctr" defTabSz="940131" rtl="0" eaLnBrk="1" fontAlgn="auto" latinLnBrk="0" hangingPunct="1">
              <a:lnSpc>
                <a:spcPct val="110000"/>
              </a:lnSpc>
              <a:spcBef>
                <a:spcPts val="1035"/>
              </a:spcBef>
              <a:spcAft>
                <a:spcPts val="620"/>
              </a:spcAft>
              <a:buClr>
                <a:schemeClr val="tx1"/>
              </a:buClr>
              <a:buSzPct val="80000"/>
              <a:buFontTx/>
              <a:buNone/>
              <a:tabLst/>
              <a:defRPr sz="1451" baseline="0">
                <a:solidFill>
                  <a:schemeClr val="accent6"/>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a:p>
            <a:endParaRPr lang="en-GB" noProof="0" dirty="0"/>
          </a:p>
        </p:txBody>
      </p:sp>
      <p:sp>
        <p:nvSpPr>
          <p:cNvPr id="2" name="Title 1"/>
          <p:cNvSpPr>
            <a:spLocks noGrp="1"/>
          </p:cNvSpPr>
          <p:nvPr>
            <p:ph type="ctrTitle"/>
          </p:nvPr>
        </p:nvSpPr>
        <p:spPr>
          <a:xfrm>
            <a:off x="0" y="485185"/>
            <a:ext cx="7344000" cy="1119159"/>
          </a:xfrm>
          <a:noFill/>
        </p:spPr>
        <p:txBody>
          <a:bodyPr lIns="408103" tIns="81619" rIns="510159" bIns="204050" anchor="t" anchorCtr="0">
            <a:noAutofit/>
          </a:bodyPr>
          <a:lstStyle>
            <a:lvl1pPr algn="l">
              <a:lnSpc>
                <a:spcPct val="85000"/>
              </a:lnSpc>
              <a:defRPr sz="4353">
                <a:solidFill>
                  <a:srgbClr val="0092CC"/>
                </a:solidFill>
                <a:latin typeface="+mj-lt"/>
              </a:defRPr>
            </a:lvl1pPr>
          </a:lstStyle>
          <a:p>
            <a:r>
              <a:rPr lang="en-GB" noProof="0" dirty="0"/>
              <a:t>Click to edit Master title style</a:t>
            </a:r>
          </a:p>
        </p:txBody>
      </p:sp>
      <p:sp>
        <p:nvSpPr>
          <p:cNvPr id="36" name="Text Placeholder 35"/>
          <p:cNvSpPr>
            <a:spLocks noGrp="1"/>
          </p:cNvSpPr>
          <p:nvPr>
            <p:ph type="body" sz="quarter" idx="10" hasCustomPrompt="1"/>
          </p:nvPr>
        </p:nvSpPr>
        <p:spPr>
          <a:xfrm>
            <a:off x="480000" y="6507005"/>
            <a:ext cx="5971600" cy="247651"/>
          </a:xfrm>
        </p:spPr>
        <p:txBody>
          <a:bodyPr lIns="0" anchor="ctr">
            <a:noAutofit/>
          </a:bodyPr>
          <a:lstStyle>
            <a:lvl1pPr>
              <a:defRPr sz="997"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a:xfrm>
            <a:off x="9495913" y="6476048"/>
            <a:ext cx="2195259" cy="247651"/>
          </a:xfrm>
        </p:spPr>
        <p:txBody>
          <a:bodyPr rIns="0" anchor="ctr">
            <a:noAutofit/>
          </a:bodyPr>
          <a:lstStyle>
            <a:lvl1pPr algn="ctr">
              <a:defRPr sz="1632"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3" name="Subtitle 2"/>
          <p:cNvSpPr>
            <a:spLocks noGrp="1"/>
          </p:cNvSpPr>
          <p:nvPr>
            <p:ph type="subTitle" idx="1"/>
          </p:nvPr>
        </p:nvSpPr>
        <p:spPr>
          <a:xfrm>
            <a:off x="50" y="4482004"/>
            <a:ext cx="12191999" cy="1656000"/>
          </a:xfrm>
          <a:solidFill>
            <a:schemeClr val="tx2"/>
          </a:solidFill>
        </p:spPr>
        <p:txBody>
          <a:bodyPr lIns="408103" tIns="408103" rIns="408103" bIns="938685" anchor="b">
            <a:noAutofit/>
          </a:bodyPr>
          <a:lstStyle>
            <a:lvl1pPr marL="0" indent="0" algn="l">
              <a:lnSpc>
                <a:spcPct val="90000"/>
              </a:lnSpc>
              <a:buNone/>
              <a:defRPr sz="2449" b="1">
                <a:solidFill>
                  <a:schemeClr val="bg1"/>
                </a:solidFill>
                <a:latin typeface="+mj-lt"/>
                <a:cs typeface="Arial" panose="020B0604020202020204" pitchFamily="34" charset="0"/>
              </a:defRPr>
            </a:lvl1pPr>
            <a:lvl2pPr marL="470070" indent="0" algn="ctr">
              <a:buNone/>
              <a:defRPr sz="2085"/>
            </a:lvl2pPr>
            <a:lvl3pPr marL="940131" indent="0" algn="ctr">
              <a:buNone/>
              <a:defRPr sz="1904"/>
            </a:lvl3pPr>
            <a:lvl4pPr marL="1410201" indent="0" algn="ctr">
              <a:buNone/>
              <a:defRPr sz="1632"/>
            </a:lvl4pPr>
            <a:lvl5pPr marL="1880270" indent="0" algn="ctr">
              <a:buNone/>
              <a:defRPr sz="1632"/>
            </a:lvl5pPr>
            <a:lvl6pPr marL="2350335" indent="0" algn="ctr">
              <a:buNone/>
              <a:defRPr sz="1632"/>
            </a:lvl6pPr>
            <a:lvl7pPr marL="2820399" indent="0" algn="ctr">
              <a:buNone/>
              <a:defRPr sz="1632"/>
            </a:lvl7pPr>
            <a:lvl8pPr marL="3290472" indent="0" algn="ctr">
              <a:buNone/>
              <a:defRPr sz="1632"/>
            </a:lvl8pPr>
            <a:lvl9pPr marL="3760535" indent="0" algn="ctr">
              <a:buNone/>
              <a:defRPr sz="1632"/>
            </a:lvl9pPr>
          </a:lstStyle>
          <a:p>
            <a:r>
              <a:rPr lang="en-GB" noProof="0" dirty="0"/>
              <a:t>Click to edit Master subtitle style</a:t>
            </a:r>
          </a:p>
        </p:txBody>
      </p:sp>
      <p:sp>
        <p:nvSpPr>
          <p:cNvPr id="62" name="Text Placeholder 35"/>
          <p:cNvSpPr>
            <a:spLocks noGrp="1"/>
          </p:cNvSpPr>
          <p:nvPr>
            <p:ph type="body" sz="quarter" idx="15" hasCustomPrompt="1"/>
          </p:nvPr>
        </p:nvSpPr>
        <p:spPr>
          <a:xfrm>
            <a:off x="479999" y="5440856"/>
            <a:ext cx="11211172" cy="288000"/>
          </a:xfrm>
          <a:noFill/>
        </p:spPr>
        <p:txBody>
          <a:bodyPr lIns="0" rIns="102024">
            <a:noAutofit/>
          </a:bodyPr>
          <a:lstStyle>
            <a:lvl1pPr algn="l">
              <a:defRPr sz="1632"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37" name="Picture Placeholder 8"/>
          <p:cNvSpPr>
            <a:spLocks noGrp="1"/>
          </p:cNvSpPr>
          <p:nvPr>
            <p:ph type="pic" sz="quarter" idx="22" hasCustomPrompt="1"/>
          </p:nvPr>
        </p:nvSpPr>
        <p:spPr>
          <a:xfrm>
            <a:off x="7460682" y="485188"/>
            <a:ext cx="4230495"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33">
                <a:solidFill>
                  <a:schemeClr val="bg1"/>
                </a:solidFill>
              </a:defRPr>
            </a:lvl1pPr>
          </a:lstStyle>
          <a:p>
            <a:r>
              <a:rPr lang="en-GB" noProof="0"/>
              <a:t>.</a:t>
            </a:r>
          </a:p>
        </p:txBody>
      </p:sp>
    </p:spTree>
    <p:extLst>
      <p:ext uri="{BB962C8B-B14F-4D97-AF65-F5344CB8AC3E}">
        <p14:creationId xmlns:p14="http://schemas.microsoft.com/office/powerpoint/2010/main" val="314300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48" y="1800004"/>
            <a:ext cx="11232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a:xfrm>
            <a:off x="480485" y="1188039"/>
            <a:ext cx="8160000" cy="288925"/>
          </a:xfrm>
        </p:spPr>
        <p:txBody>
          <a:bodyPr lIns="20401" anchor="ctr">
            <a:normAutofit/>
          </a:bodyPr>
          <a:lstStyle>
            <a:lvl1pPr>
              <a:defRPr sz="1632"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p:txBody>
          <a:bodyPr/>
          <a:lstStyle/>
          <a:p>
            <a:fld id="{2DD82CBF-8C13-4350-AE4C-2F53590C8914}" type="datetime1">
              <a:rPr lang="en-GB" smtClean="0">
                <a:solidFill>
                  <a:prstClr val="black"/>
                </a:solidFill>
              </a:rPr>
              <a:pPr/>
              <a:t>01/05/2022</a:t>
            </a:fld>
            <a:endParaRPr lang="en-GB">
              <a:solidFill>
                <a:prstClr val="black"/>
              </a:solidFill>
            </a:endParaRPr>
          </a:p>
        </p:txBody>
      </p:sp>
      <p:sp>
        <p:nvSpPr>
          <p:cNvPr id="5" name="Footer Placeholder 4"/>
          <p:cNvSpPr>
            <a:spLocks noGrp="1"/>
          </p:cNvSpPr>
          <p:nvPr>
            <p:ph type="ftr" sz="quarter" idx="15"/>
          </p:nvPr>
        </p:nvSpPr>
        <p:spPr/>
        <p:txBody>
          <a:bodyPr/>
          <a:lstStyle/>
          <a:p>
            <a:r>
              <a:rPr lang="en-US">
                <a:solidFill>
                  <a:prstClr val="black"/>
                </a:solidFill>
              </a:rPr>
              <a:t>|     Monitoring WASH in Health Care Facilities</a:t>
            </a:r>
            <a:endParaRPr lang="en-GB" dirty="0">
              <a:solidFill>
                <a:prstClr val="black"/>
              </a:solidFill>
            </a:endParaRPr>
          </a:p>
        </p:txBody>
      </p:sp>
      <p:sp>
        <p:nvSpPr>
          <p:cNvPr id="6" name="Slide Number Placeholder 5"/>
          <p:cNvSpPr>
            <a:spLocks noGrp="1"/>
          </p:cNvSpPr>
          <p:nvPr>
            <p:ph type="sldNum" sz="quarter" idx="16"/>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3" name="Text Placeholder 7"/>
          <p:cNvSpPr>
            <a:spLocks noGrp="1"/>
          </p:cNvSpPr>
          <p:nvPr>
            <p:ph type="body" sz="quarter" idx="21" hasCustomPrompt="1"/>
          </p:nvPr>
        </p:nvSpPr>
        <p:spPr>
          <a:xfrm>
            <a:off x="480000" y="6293656"/>
            <a:ext cx="11226365" cy="208579"/>
          </a:xfrm>
        </p:spPr>
        <p:txBody>
          <a:bodyPr anchor="t">
            <a:normAutofit/>
          </a:bodyPr>
          <a:lstStyle>
            <a:lvl1pPr>
              <a:defRPr sz="816"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311384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9999" y="1800004"/>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a:xfrm>
            <a:off x="6234364" y="1800004"/>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p:txBody>
          <a:bodyPr/>
          <a:lstStyle/>
          <a:p>
            <a:fld id="{75708A0E-6304-4377-B9A2-6D43C3E577BA}" type="datetime1">
              <a:rPr lang="en-GB" smtClean="0">
                <a:solidFill>
                  <a:prstClr val="black"/>
                </a:solidFill>
              </a:rPr>
              <a:pPr/>
              <a:t>01/05/2022</a:t>
            </a:fld>
            <a:endParaRPr lang="en-GB">
              <a:solidFill>
                <a:prstClr val="black"/>
              </a:solidFill>
            </a:endParaRPr>
          </a:p>
        </p:txBody>
      </p:sp>
      <p:sp>
        <p:nvSpPr>
          <p:cNvPr id="9" name="Footer Placeholder 8"/>
          <p:cNvSpPr>
            <a:spLocks noGrp="1"/>
          </p:cNvSpPr>
          <p:nvPr>
            <p:ph type="ftr" sz="quarter" idx="23"/>
          </p:nvPr>
        </p:nvSpPr>
        <p:spPr/>
        <p:txBody>
          <a:bodyPr/>
          <a:lstStyle/>
          <a:p>
            <a:r>
              <a:rPr lang="en-US">
                <a:solidFill>
                  <a:prstClr val="black"/>
                </a:solidFill>
              </a:rPr>
              <a:t>|     Monitoring WASH in Health Care Facilities</a:t>
            </a:r>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480000" y="6293656"/>
            <a:ext cx="11226365" cy="208579"/>
          </a:xfrm>
        </p:spPr>
        <p:txBody>
          <a:bodyPr anchor="t">
            <a:normAutofit/>
          </a:bodyPr>
          <a:lstStyle>
            <a:lvl1pPr>
              <a:defRPr sz="816" b="0">
                <a:solidFill>
                  <a:schemeClr val="tx1"/>
                </a:solidFill>
                <a:latin typeface="+mn-lt"/>
              </a:defRPr>
            </a:lvl1pPr>
          </a:lstStyle>
          <a:p>
            <a:pPr lvl="0"/>
            <a:r>
              <a:rPr lang="en-GB" noProof="0"/>
              <a:t>Source:</a:t>
            </a:r>
          </a:p>
        </p:txBody>
      </p:sp>
      <p:sp>
        <p:nvSpPr>
          <p:cNvPr id="15" name="Text Placeholder 7"/>
          <p:cNvSpPr>
            <a:spLocks noGrp="1"/>
          </p:cNvSpPr>
          <p:nvPr>
            <p:ph type="body" sz="quarter" idx="13" hasCustomPrompt="1"/>
          </p:nvPr>
        </p:nvSpPr>
        <p:spPr>
          <a:xfrm>
            <a:off x="480485" y="1188039"/>
            <a:ext cx="8160000" cy="288925"/>
          </a:xfrm>
        </p:spPr>
        <p:txBody>
          <a:bodyPr lIns="20401" anchor="ctr">
            <a:normAutofit/>
          </a:bodyPr>
          <a:lstStyle>
            <a:lvl1pPr>
              <a:defRPr sz="1632"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1636834629"/>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fld id="{8331A1FC-65C4-44A8-B613-91BD0819DF9D}" type="datetime1">
              <a:rPr lang="en-GB" smtClean="0">
                <a:solidFill>
                  <a:prstClr val="black"/>
                </a:solidFill>
              </a:rPr>
              <a:pPr/>
              <a:t>01/05/2022</a:t>
            </a:fld>
            <a:endParaRPr lang="en-GB">
              <a:solidFill>
                <a:prstClr val="black"/>
              </a:solidFill>
            </a:endParaRPr>
          </a:p>
        </p:txBody>
      </p:sp>
      <p:sp>
        <p:nvSpPr>
          <p:cNvPr id="9" name="Footer Placeholder 8"/>
          <p:cNvSpPr>
            <a:spLocks noGrp="1"/>
          </p:cNvSpPr>
          <p:nvPr>
            <p:ph type="ftr" sz="quarter" idx="23"/>
          </p:nvPr>
        </p:nvSpPr>
        <p:spPr/>
        <p:txBody>
          <a:bodyPr/>
          <a:lstStyle/>
          <a:p>
            <a:r>
              <a:rPr lang="en-US">
                <a:solidFill>
                  <a:prstClr val="black"/>
                </a:solidFill>
              </a:rPr>
              <a:t>|     Monitoring WASH in Health Care Facilities</a:t>
            </a:r>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480000" y="6293656"/>
            <a:ext cx="11226365" cy="208579"/>
          </a:xfrm>
        </p:spPr>
        <p:txBody>
          <a:bodyPr anchor="t">
            <a:normAutofit/>
          </a:bodyPr>
          <a:lstStyle>
            <a:lvl1pPr>
              <a:defRPr sz="816"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79999" y="2160000"/>
            <a:ext cx="5472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a:xfrm>
            <a:off x="6234364" y="2160000"/>
            <a:ext cx="5472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a:xfrm>
            <a:off x="480485" y="1188039"/>
            <a:ext cx="8160000" cy="288925"/>
          </a:xfrm>
        </p:spPr>
        <p:txBody>
          <a:bodyPr lIns="20401" anchor="ctr">
            <a:normAutofit/>
          </a:bodyPr>
          <a:lstStyle>
            <a:lvl1pPr>
              <a:defRPr sz="1632"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a:xfrm>
            <a:off x="480048" y="1800001"/>
            <a:ext cx="5472001" cy="252012"/>
          </a:xfrm>
          <a:solidFill>
            <a:srgbClr val="009CDE"/>
          </a:solidFill>
        </p:spPr>
        <p:txBody>
          <a:bodyPr vert="horz" lIns="81619" tIns="20401" rIns="81619" bIns="20401" rtlCol="0" anchor="ctr">
            <a:normAutofit/>
          </a:bodyPr>
          <a:lstStyle>
            <a:lvl1pPr>
              <a:defRPr lang="en-US" sz="1451"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a:xfrm>
            <a:off x="6234365" y="1800001"/>
            <a:ext cx="5472000" cy="252012"/>
          </a:xfrm>
          <a:solidFill>
            <a:srgbClr val="009CDE"/>
          </a:solidFill>
        </p:spPr>
        <p:txBody>
          <a:bodyPr vert="horz" lIns="81619" tIns="20401" rIns="81619" bIns="20401" rtlCol="0" anchor="ctr">
            <a:normAutofit/>
          </a:bodyPr>
          <a:lstStyle>
            <a:lvl1pPr>
              <a:defRPr lang="en-US" sz="1451"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2807295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fld id="{E276E1C6-02BA-4AE4-BA67-94F0EB3C066C}" type="datetime1">
              <a:rPr lang="en-GB" smtClean="0">
                <a:solidFill>
                  <a:prstClr val="black"/>
                </a:solidFill>
              </a:rPr>
              <a:pPr/>
              <a:t>01/05/2022</a:t>
            </a:fld>
            <a:endParaRPr lang="en-GB">
              <a:solidFill>
                <a:prstClr val="black"/>
              </a:solidFill>
            </a:endParaRPr>
          </a:p>
        </p:txBody>
      </p:sp>
      <p:sp>
        <p:nvSpPr>
          <p:cNvPr id="9" name="Footer Placeholder 8"/>
          <p:cNvSpPr>
            <a:spLocks noGrp="1"/>
          </p:cNvSpPr>
          <p:nvPr>
            <p:ph type="ftr" sz="quarter" idx="23"/>
          </p:nvPr>
        </p:nvSpPr>
        <p:spPr/>
        <p:txBody>
          <a:bodyPr/>
          <a:lstStyle/>
          <a:p>
            <a:r>
              <a:rPr lang="en-US">
                <a:solidFill>
                  <a:prstClr val="black"/>
                </a:solidFill>
              </a:rPr>
              <a:t>|     Monitoring WASH in Health Care Facilities</a:t>
            </a:r>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480000" y="6293656"/>
            <a:ext cx="11226365" cy="208579"/>
          </a:xfrm>
        </p:spPr>
        <p:txBody>
          <a:bodyPr anchor="t">
            <a:normAutofit/>
          </a:bodyPr>
          <a:lstStyle>
            <a:lvl1pPr>
              <a:defRPr sz="816"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79999" y="2160000"/>
            <a:ext cx="5472000" cy="1656000"/>
          </a:xfrm>
        </p:spPr>
        <p:txBody>
          <a:bodyPr>
            <a:noAutofit/>
          </a:bodyPr>
          <a:lstStyle>
            <a:lvl1pPr>
              <a:defRPr sz="1451"/>
            </a:lvl1pPr>
            <a:lvl2pPr>
              <a:defRPr sz="1451"/>
            </a:lvl2pPr>
            <a:lvl3pPr>
              <a:defRPr sz="1451"/>
            </a:lvl3pPr>
            <a:lvl4pPr>
              <a:defRPr sz="1451"/>
            </a:lvl4pPr>
            <a:lvl5pPr>
              <a:defRPr sz="1451"/>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a:xfrm>
            <a:off x="6234364" y="2160000"/>
            <a:ext cx="5472000" cy="1656000"/>
          </a:xfrm>
        </p:spPr>
        <p:txBody>
          <a:bodyPr>
            <a:noAutofit/>
          </a:bodyPr>
          <a:lstStyle>
            <a:lvl1pPr>
              <a:defRPr sz="1451"/>
            </a:lvl1pPr>
            <a:lvl2pPr>
              <a:defRPr sz="1451"/>
            </a:lvl2pPr>
            <a:lvl3pPr>
              <a:defRPr sz="1451"/>
            </a:lvl3pPr>
            <a:lvl4pPr>
              <a:defRPr sz="1451"/>
            </a:lvl4pPr>
            <a:lvl5pPr>
              <a:defRPr sz="1451"/>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a:xfrm>
            <a:off x="480048" y="1800001"/>
            <a:ext cx="5472001" cy="252012"/>
          </a:xfrm>
          <a:solidFill>
            <a:srgbClr val="009CDE"/>
          </a:solidFill>
        </p:spPr>
        <p:txBody>
          <a:bodyPr vert="horz" lIns="81619" tIns="20401" rIns="81619" bIns="20401" rtlCol="0" anchor="ctr">
            <a:normAutofit/>
          </a:bodyPr>
          <a:lstStyle>
            <a:lvl1pPr>
              <a:defRPr lang="en-US" sz="1451"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a:xfrm>
            <a:off x="6234365" y="1800001"/>
            <a:ext cx="5472000" cy="252012"/>
          </a:xfrm>
          <a:solidFill>
            <a:srgbClr val="009CDE"/>
          </a:solidFill>
        </p:spPr>
        <p:txBody>
          <a:bodyPr vert="horz" lIns="81619" tIns="20401" rIns="81619" bIns="20401" rtlCol="0" anchor="ctr">
            <a:normAutofit/>
          </a:bodyPr>
          <a:lstStyle>
            <a:lvl1pPr>
              <a:defRPr lang="en-US" sz="1451" b="1" dirty="0">
                <a:solidFill>
                  <a:schemeClr val="bg1"/>
                </a:solidFill>
                <a:latin typeface="+mj-lt"/>
              </a:defRPr>
            </a:lvl1pPr>
          </a:lstStyle>
          <a:p>
            <a:pPr lvl="0"/>
            <a:r>
              <a:rPr lang="en-GB" noProof="0" dirty="0"/>
              <a:t>Edit Master text styles</a:t>
            </a:r>
          </a:p>
        </p:txBody>
      </p:sp>
      <p:sp>
        <p:nvSpPr>
          <p:cNvPr id="35" name="Text Placeholder 7"/>
          <p:cNvSpPr>
            <a:spLocks noGrp="1"/>
          </p:cNvSpPr>
          <p:nvPr>
            <p:ph type="body" sz="quarter" idx="13" hasCustomPrompt="1"/>
          </p:nvPr>
        </p:nvSpPr>
        <p:spPr>
          <a:xfrm>
            <a:off x="480485" y="1188039"/>
            <a:ext cx="8160000" cy="288925"/>
          </a:xfrm>
        </p:spPr>
        <p:txBody>
          <a:bodyPr lIns="20401" anchor="ctr">
            <a:normAutofit/>
          </a:bodyPr>
          <a:lstStyle>
            <a:lvl1pPr>
              <a:defRPr sz="1632"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a:xfrm>
            <a:off x="479999" y="4381200"/>
            <a:ext cx="5472000" cy="1656000"/>
          </a:xfrm>
        </p:spPr>
        <p:txBody>
          <a:bodyPr>
            <a:noAutofit/>
          </a:bodyPr>
          <a:lstStyle>
            <a:lvl1pPr>
              <a:defRPr sz="1451"/>
            </a:lvl1pPr>
            <a:lvl2pPr>
              <a:defRPr sz="1451"/>
            </a:lvl2pPr>
            <a:lvl3pPr>
              <a:defRPr sz="1451"/>
            </a:lvl3pPr>
            <a:lvl4pPr>
              <a:defRPr sz="1451"/>
            </a:lvl4pPr>
            <a:lvl5pPr>
              <a:defRPr sz="1451"/>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a:xfrm>
            <a:off x="6234364" y="4381200"/>
            <a:ext cx="5472000" cy="1656000"/>
          </a:xfrm>
        </p:spPr>
        <p:txBody>
          <a:bodyPr>
            <a:noAutofit/>
          </a:bodyPr>
          <a:lstStyle>
            <a:lvl1pPr>
              <a:defRPr sz="1451"/>
            </a:lvl1pPr>
            <a:lvl2pPr>
              <a:defRPr sz="1451"/>
            </a:lvl2pPr>
            <a:lvl3pPr>
              <a:defRPr sz="1451"/>
            </a:lvl3pPr>
            <a:lvl4pPr>
              <a:defRPr sz="1451"/>
            </a:lvl4pPr>
            <a:lvl5pPr>
              <a:defRPr sz="1451"/>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a:xfrm>
            <a:off x="480048" y="4039525"/>
            <a:ext cx="5472001" cy="252012"/>
          </a:xfrm>
          <a:solidFill>
            <a:srgbClr val="009CDE"/>
          </a:solidFill>
        </p:spPr>
        <p:txBody>
          <a:bodyPr vert="horz" lIns="81619" tIns="20401" rIns="81619" bIns="20401" rtlCol="0" anchor="ctr">
            <a:normAutofit/>
          </a:bodyPr>
          <a:lstStyle>
            <a:lvl1pPr>
              <a:defRPr lang="en-US" sz="1451"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a:xfrm>
            <a:off x="6234365" y="4039525"/>
            <a:ext cx="5472000" cy="252012"/>
          </a:xfrm>
          <a:solidFill>
            <a:srgbClr val="009CDE"/>
          </a:solidFill>
        </p:spPr>
        <p:txBody>
          <a:bodyPr vert="horz" lIns="81619" tIns="20401" rIns="81619" bIns="20401" rtlCol="0" anchor="ctr">
            <a:normAutofit/>
          </a:bodyPr>
          <a:lstStyle>
            <a:lvl1pPr>
              <a:defRPr lang="en-US" sz="1451"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722867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fld id="{8D5E3B6C-7049-41BB-AB3F-3ACBC77CD451}" type="datetime1">
              <a:rPr lang="en-GB" smtClean="0">
                <a:solidFill>
                  <a:prstClr val="black"/>
                </a:solidFill>
              </a:rPr>
              <a:pPr/>
              <a:t>01/05/2022</a:t>
            </a:fld>
            <a:endParaRPr lang="en-GB">
              <a:solidFill>
                <a:prstClr val="black"/>
              </a:solidFill>
            </a:endParaRPr>
          </a:p>
        </p:txBody>
      </p:sp>
      <p:sp>
        <p:nvSpPr>
          <p:cNvPr id="9" name="Footer Placeholder 8"/>
          <p:cNvSpPr>
            <a:spLocks noGrp="1"/>
          </p:cNvSpPr>
          <p:nvPr>
            <p:ph type="ftr" sz="quarter" idx="23"/>
          </p:nvPr>
        </p:nvSpPr>
        <p:spPr/>
        <p:txBody>
          <a:bodyPr/>
          <a:lstStyle/>
          <a:p>
            <a:r>
              <a:rPr lang="en-US">
                <a:solidFill>
                  <a:prstClr val="black"/>
                </a:solidFill>
              </a:rPr>
              <a:t>|     Monitoring WASH in Health Care Facilities</a:t>
            </a:r>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480000" y="6293656"/>
            <a:ext cx="11226365" cy="208579"/>
          </a:xfrm>
        </p:spPr>
        <p:txBody>
          <a:bodyPr anchor="t">
            <a:normAutofit/>
          </a:bodyPr>
          <a:lstStyle>
            <a:lvl1pPr>
              <a:defRPr sz="816"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79999" y="2160000"/>
            <a:ext cx="3552000" cy="3877200"/>
          </a:xfrm>
        </p:spPr>
        <p:txBody>
          <a:bodyPr/>
          <a:lstStyle>
            <a:lvl1pPr>
              <a:defRPr sz="1451"/>
            </a:lvl1pPr>
            <a:lvl2pPr>
              <a:defRPr sz="1451"/>
            </a:lvl2pPr>
            <a:lvl3pPr>
              <a:defRPr sz="1451"/>
            </a:lvl3pPr>
            <a:lvl4pPr>
              <a:defRPr sz="1451"/>
            </a:lvl4pPr>
            <a:lvl5pPr>
              <a:defRPr sz="1451"/>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a:xfrm>
            <a:off x="479999" y="1800001"/>
            <a:ext cx="3552000" cy="252012"/>
          </a:xfrm>
          <a:solidFill>
            <a:srgbClr val="009CDE"/>
          </a:solidFill>
        </p:spPr>
        <p:txBody>
          <a:bodyPr vert="horz" lIns="81619" tIns="20401" rIns="81619" bIns="20401" rtlCol="0" anchor="ctr">
            <a:normAutofit/>
          </a:bodyPr>
          <a:lstStyle>
            <a:lvl1pPr>
              <a:defRPr lang="en-US" sz="1451"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a:xfrm>
            <a:off x="4317181" y="2160000"/>
            <a:ext cx="3552000" cy="3877200"/>
          </a:xfrm>
        </p:spPr>
        <p:txBody>
          <a:bodyPr/>
          <a:lstStyle>
            <a:lvl1pPr>
              <a:defRPr sz="1451"/>
            </a:lvl1pPr>
            <a:lvl2pPr>
              <a:defRPr sz="1451"/>
            </a:lvl2pPr>
            <a:lvl3pPr>
              <a:defRPr sz="1451"/>
            </a:lvl3pPr>
            <a:lvl4pPr>
              <a:defRPr sz="1451"/>
            </a:lvl4pPr>
            <a:lvl5pPr>
              <a:defRPr sz="1451"/>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a:xfrm>
            <a:off x="4317181" y="1800001"/>
            <a:ext cx="3552000" cy="252012"/>
          </a:xfrm>
          <a:solidFill>
            <a:srgbClr val="009CDE"/>
          </a:solidFill>
        </p:spPr>
        <p:txBody>
          <a:bodyPr vert="horz" lIns="81619" tIns="20401" rIns="81619" bIns="20401" rtlCol="0" anchor="ctr">
            <a:normAutofit/>
          </a:bodyPr>
          <a:lstStyle>
            <a:lvl1pPr>
              <a:defRPr lang="en-US" sz="1451"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a:xfrm>
            <a:off x="8154364" y="2160000"/>
            <a:ext cx="3552000" cy="3877200"/>
          </a:xfrm>
        </p:spPr>
        <p:txBody>
          <a:bodyPr/>
          <a:lstStyle>
            <a:lvl1pPr>
              <a:defRPr sz="1451"/>
            </a:lvl1pPr>
            <a:lvl2pPr>
              <a:defRPr sz="1451"/>
            </a:lvl2pPr>
            <a:lvl3pPr>
              <a:defRPr sz="1451"/>
            </a:lvl3pPr>
            <a:lvl4pPr>
              <a:defRPr sz="1451"/>
            </a:lvl4pPr>
            <a:lvl5pPr>
              <a:defRPr sz="1451"/>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a:xfrm>
            <a:off x="8154364" y="1800001"/>
            <a:ext cx="3552000" cy="252012"/>
          </a:xfrm>
          <a:solidFill>
            <a:srgbClr val="009CDE"/>
          </a:solidFill>
        </p:spPr>
        <p:txBody>
          <a:bodyPr vert="horz" lIns="81619" tIns="20401" rIns="81619" bIns="20401" rtlCol="0" anchor="ctr">
            <a:normAutofit/>
          </a:bodyPr>
          <a:lstStyle>
            <a:lvl1pPr>
              <a:defRPr lang="en-US" sz="1451"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a:xfrm>
            <a:off x="480485" y="1188039"/>
            <a:ext cx="8160000" cy="288925"/>
          </a:xfrm>
        </p:spPr>
        <p:txBody>
          <a:bodyPr lIns="20401" anchor="ctr">
            <a:normAutofit/>
          </a:bodyPr>
          <a:lstStyle>
            <a:lvl1pPr>
              <a:defRPr sz="1632"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890092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 subtitle">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66489B-8EB2-A84B-A274-DDA7E5DF6AB7}"/>
              </a:ext>
            </a:extLst>
          </p:cNvPr>
          <p:cNvSpPr>
            <a:spLocks noGrp="1"/>
          </p:cNvSpPr>
          <p:nvPr>
            <p:ph type="ctrTitle" hasCustomPrompt="1"/>
          </p:nvPr>
        </p:nvSpPr>
        <p:spPr>
          <a:xfrm>
            <a:off x="838200" y="602166"/>
            <a:ext cx="10515600" cy="3728534"/>
          </a:xfrm>
          <a:prstGeom prst="rect">
            <a:avLst/>
          </a:prstGeom>
        </p:spPr>
        <p:txBody>
          <a:bodyPr anchor="t">
            <a:noAutofit/>
          </a:bodyPr>
          <a:lstStyle>
            <a:lvl1pPr algn="ctr">
              <a:defRPr sz="8000" b="1" i="0">
                <a:latin typeface="Arial Narrow" panose="020B0604020202020204" pitchFamily="34" charset="0"/>
                <a:cs typeface="Arial Narrow" panose="020B0604020202020204" pitchFamily="34" charset="0"/>
              </a:defRPr>
            </a:lvl1pPr>
          </a:lstStyle>
          <a:p>
            <a:r>
              <a:rPr lang="it-IT" dirty="0"/>
              <a:t>WRITE TITLE HERE </a:t>
            </a:r>
            <a:br>
              <a:rPr lang="it-IT" dirty="0"/>
            </a:br>
            <a:r>
              <a:rPr lang="it-IT" dirty="0"/>
              <a:t>MAX 3 LINES</a:t>
            </a:r>
          </a:p>
        </p:txBody>
      </p:sp>
      <p:sp>
        <p:nvSpPr>
          <p:cNvPr id="3" name="Sottotitolo 2">
            <a:extLst>
              <a:ext uri="{FF2B5EF4-FFF2-40B4-BE49-F238E27FC236}">
                <a16:creationId xmlns:a16="http://schemas.microsoft.com/office/drawing/2014/main" id="{4FC83FF7-DDE8-9B44-BF67-63562A1880F3}"/>
              </a:ext>
            </a:extLst>
          </p:cNvPr>
          <p:cNvSpPr>
            <a:spLocks noGrp="1"/>
          </p:cNvSpPr>
          <p:nvPr>
            <p:ph type="subTitle" idx="1" hasCustomPrompt="1"/>
          </p:nvPr>
        </p:nvSpPr>
        <p:spPr>
          <a:xfrm>
            <a:off x="838200" y="4496373"/>
            <a:ext cx="10515600" cy="1759461"/>
          </a:xfrm>
          <a:prstGeom prst="rect">
            <a:avLst/>
          </a:prstGeom>
        </p:spPr>
        <p:txBody>
          <a:bodyPr>
            <a:normAutofit/>
          </a:bodyPr>
          <a:lstStyle>
            <a:lvl1pPr marL="0" indent="0" algn="ctr">
              <a:buNone/>
              <a:defRPr sz="2000" b="1" i="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Write Here </a:t>
            </a:r>
            <a:r>
              <a:rPr lang="it-IT" dirty="0" err="1"/>
              <a:t>Subtitle</a:t>
            </a:r>
            <a:r>
              <a:rPr lang="it-IT" dirty="0"/>
              <a:t> On Maximum 3 Lines</a:t>
            </a:r>
          </a:p>
        </p:txBody>
      </p:sp>
      <p:sp>
        <p:nvSpPr>
          <p:cNvPr id="7" name="Ovale 6">
            <a:extLst>
              <a:ext uri="{FF2B5EF4-FFF2-40B4-BE49-F238E27FC236}">
                <a16:creationId xmlns:a16="http://schemas.microsoft.com/office/drawing/2014/main" id="{1806D73B-3C43-CA4C-9908-DDBE9A14FBA4}"/>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
        <p:nvSpPr>
          <p:cNvPr id="8" name="Rettangolo 7">
            <a:extLst>
              <a:ext uri="{FF2B5EF4-FFF2-40B4-BE49-F238E27FC236}">
                <a16:creationId xmlns:a16="http://schemas.microsoft.com/office/drawing/2014/main" id="{1AE2AAE8-75EE-234C-B627-4898C4CE1558}"/>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511D2C4-4168-CC44-A236-E6EEAF22FE05}"/>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Segnaposto numero diapositiva 3">
            <a:extLst>
              <a:ext uri="{FF2B5EF4-FFF2-40B4-BE49-F238E27FC236}">
                <a16:creationId xmlns:a16="http://schemas.microsoft.com/office/drawing/2014/main" id="{ACDA8F08-7657-3E43-A222-0DD253C6A2D5}"/>
              </a:ext>
            </a:extLst>
          </p:cNvPr>
          <p:cNvSpPr>
            <a:spLocks noGrp="1"/>
          </p:cNvSpPr>
          <p:nvPr>
            <p:ph type="sldNum" sz="quarter" idx="4"/>
          </p:nvPr>
        </p:nvSpPr>
        <p:spPr>
          <a:xfrm>
            <a:off x="5861098" y="6356350"/>
            <a:ext cx="469804" cy="365125"/>
          </a:xfrm>
          <a:prstGeom prst="rect">
            <a:avLst/>
          </a:prstGeom>
        </p:spPr>
        <p:txBody>
          <a:bodyPr vert="horz" lIns="91440" tIns="45720" rIns="91440" bIns="45720" rtlCol="0" anchor="ctr"/>
          <a:lstStyle>
            <a:lvl1pPr algn="ctr">
              <a:defRPr sz="1000">
                <a:solidFill>
                  <a:schemeClr val="tx2"/>
                </a:solidFill>
                <a:latin typeface="Arial" panose="020B0604020202020204" pitchFamily="34" charset="0"/>
                <a:cs typeface="Arial" panose="020B0604020202020204" pitchFamily="34" charset="0"/>
              </a:defRPr>
            </a:lvl1pPr>
          </a:lstStyle>
          <a:p>
            <a:fld id="{A5BA30F2-EADE-E847-915A-1E3BC37EDCB4}" type="slidenum">
              <a:rPr lang="it-IT" smtClean="0"/>
              <a:pPr/>
              <a:t>‹#›</a:t>
            </a:fld>
            <a:endParaRPr lang="it-IT" dirty="0"/>
          </a:p>
        </p:txBody>
      </p:sp>
    </p:spTree>
    <p:extLst>
      <p:ext uri="{BB962C8B-B14F-4D97-AF65-F5344CB8AC3E}">
        <p14:creationId xmlns:p14="http://schemas.microsoft.com/office/powerpoint/2010/main" val="173462818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left / Text right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4364" y="1800004"/>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a:xfrm>
            <a:off x="479999" y="1800004"/>
            <a:ext cx="5472000" cy="4237200"/>
          </a:xfrm>
          <a:solidFill>
            <a:schemeClr val="bg1">
              <a:lumMod val="85000"/>
            </a:schemeClr>
          </a:solidFill>
        </p:spPr>
        <p:txBody>
          <a:bodyPr bIns="2244681" anchor="ctr"/>
          <a:lstStyle>
            <a:lvl1pPr marL="0" marR="0" indent="0" algn="ctr" defTabSz="940131" rtl="0" eaLnBrk="1" fontAlgn="auto" latinLnBrk="0" hangingPunct="1">
              <a:lnSpc>
                <a:spcPct val="110000"/>
              </a:lnSpc>
              <a:spcBef>
                <a:spcPts val="1035"/>
              </a:spcBef>
              <a:spcAft>
                <a:spcPts val="620"/>
              </a:spcAft>
              <a:buClr>
                <a:schemeClr val="tx1"/>
              </a:buClr>
              <a:buSzPct val="80000"/>
              <a:buFontTx/>
              <a:buNone/>
              <a:tabLst/>
              <a:defRPr sz="1451" baseline="0">
                <a:solidFill>
                  <a:schemeClr val="bg1"/>
                </a:solidFill>
              </a:defRPr>
            </a:lvl1pPr>
          </a:lstStyle>
          <a:p>
            <a:pPr marL="0" marR="0" lvl="0" indent="0" algn="ctr" defTabSz="940131" rtl="0" eaLnBrk="1" fontAlgn="auto" latinLnBrk="0" hangingPunct="1">
              <a:lnSpc>
                <a:spcPct val="110000"/>
              </a:lnSpc>
              <a:spcBef>
                <a:spcPts val="1035"/>
              </a:spcBef>
              <a:spcAft>
                <a:spcPts val="62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p:txBody>
          <a:bodyPr/>
          <a:lstStyle/>
          <a:p>
            <a:fld id="{AE37C732-8AFC-479A-BACB-8B04EC657C09}" type="datetime1">
              <a:rPr lang="en-GB" smtClean="0">
                <a:solidFill>
                  <a:prstClr val="black"/>
                </a:solidFill>
              </a:rPr>
              <a:pPr/>
              <a:t>01/05/2022</a:t>
            </a:fld>
            <a:endParaRPr lang="en-GB">
              <a:solidFill>
                <a:prstClr val="black"/>
              </a:solidFill>
            </a:endParaRPr>
          </a:p>
        </p:txBody>
      </p:sp>
      <p:sp>
        <p:nvSpPr>
          <p:cNvPr id="9" name="Footer Placeholder 8"/>
          <p:cNvSpPr>
            <a:spLocks noGrp="1"/>
          </p:cNvSpPr>
          <p:nvPr>
            <p:ph type="ftr" sz="quarter" idx="19"/>
          </p:nvPr>
        </p:nvSpPr>
        <p:spPr/>
        <p:txBody>
          <a:bodyPr/>
          <a:lstStyle/>
          <a:p>
            <a:r>
              <a:rPr lang="en-US">
                <a:solidFill>
                  <a:prstClr val="black"/>
                </a:solidFill>
              </a:rPr>
              <a:t>|     Monitoring WASH in Health Care Facilities</a:t>
            </a:r>
            <a:endParaRPr lang="en-GB">
              <a:solidFill>
                <a:prstClr val="black"/>
              </a:solidFill>
            </a:endParaRPr>
          </a:p>
        </p:txBody>
      </p:sp>
      <p:sp>
        <p:nvSpPr>
          <p:cNvPr id="10" name="Slide Number Placeholder 9"/>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3" name="Text Placeholder 7"/>
          <p:cNvSpPr>
            <a:spLocks noGrp="1"/>
          </p:cNvSpPr>
          <p:nvPr>
            <p:ph type="body" sz="quarter" idx="21" hasCustomPrompt="1"/>
          </p:nvPr>
        </p:nvSpPr>
        <p:spPr>
          <a:xfrm>
            <a:off x="480000" y="6293656"/>
            <a:ext cx="11226365" cy="208579"/>
          </a:xfrm>
        </p:spPr>
        <p:txBody>
          <a:bodyPr anchor="t">
            <a:normAutofit/>
          </a:bodyPr>
          <a:lstStyle>
            <a:lvl1pPr>
              <a:defRPr sz="816"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480485" y="1188039"/>
            <a:ext cx="8160000" cy="288925"/>
          </a:xfrm>
        </p:spPr>
        <p:txBody>
          <a:bodyPr lIns="20401" anchor="ctr">
            <a:normAutofit/>
          </a:bodyPr>
          <a:lstStyle>
            <a:lvl1pPr>
              <a:defRPr sz="1632"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4032066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ation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4364" y="1800004"/>
            <a:ext cx="5472000" cy="4237200"/>
          </a:xfrm>
          <a:solidFill>
            <a:srgbClr val="009CDE"/>
          </a:solidFill>
        </p:spPr>
        <p:txBody>
          <a:bodyPr lIns="163257" tIns="163257" rIns="163257" bIns="163257"/>
          <a:lstStyle>
            <a:lvl1pPr>
              <a:defRPr sz="1451" b="1">
                <a:solidFill>
                  <a:schemeClr val="bg1"/>
                </a:solidFill>
                <a:latin typeface="+mn-lt"/>
              </a:defRPr>
            </a:lvl1pPr>
            <a:lvl2pPr>
              <a:buClr>
                <a:schemeClr val="bg1"/>
              </a:buClr>
              <a:defRPr sz="1451">
                <a:solidFill>
                  <a:schemeClr val="bg1"/>
                </a:solidFill>
                <a:latin typeface="+mn-lt"/>
              </a:defRPr>
            </a:lvl2pPr>
            <a:lvl3pPr>
              <a:buClr>
                <a:schemeClr val="bg1"/>
              </a:buClr>
              <a:defRPr sz="1451">
                <a:solidFill>
                  <a:schemeClr val="bg1"/>
                </a:solidFill>
                <a:latin typeface="+mn-lt"/>
              </a:defRPr>
            </a:lvl3pPr>
            <a:lvl4pPr>
              <a:buClr>
                <a:schemeClr val="bg1"/>
              </a:buClr>
              <a:defRPr sz="1451">
                <a:solidFill>
                  <a:schemeClr val="bg1"/>
                </a:solidFill>
                <a:latin typeface="+mn-lt"/>
              </a:defRPr>
            </a:lvl4pPr>
            <a:lvl5pPr>
              <a:buClr>
                <a:schemeClr val="bg1"/>
              </a:buClr>
              <a:defRPr sz="1451">
                <a:solidFill>
                  <a:schemeClr val="bg1"/>
                </a:solidFill>
                <a:latin typeface="+mn-lt"/>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a:xfrm>
            <a:off x="479999" y="1800004"/>
            <a:ext cx="5472000" cy="4237200"/>
          </a:xfrm>
          <a:solidFill>
            <a:schemeClr val="bg1">
              <a:lumMod val="85000"/>
            </a:schemeClr>
          </a:solidFill>
        </p:spPr>
        <p:txBody>
          <a:bodyPr bIns="2244681" anchor="ctr"/>
          <a:lstStyle>
            <a:lvl1pPr marL="0" marR="0" indent="0" algn="ctr" defTabSz="940131" rtl="0" eaLnBrk="1" fontAlgn="auto" latinLnBrk="0" hangingPunct="1">
              <a:lnSpc>
                <a:spcPct val="110000"/>
              </a:lnSpc>
              <a:spcBef>
                <a:spcPts val="1035"/>
              </a:spcBef>
              <a:spcAft>
                <a:spcPts val="620"/>
              </a:spcAft>
              <a:buClr>
                <a:schemeClr val="tx1"/>
              </a:buClr>
              <a:buSzPct val="80000"/>
              <a:buFontTx/>
              <a:buNone/>
              <a:tabLst/>
              <a:defRPr sz="1451">
                <a:solidFill>
                  <a:schemeClr val="bg1"/>
                </a:solidFill>
              </a:defRPr>
            </a:lvl1pPr>
          </a:lstStyle>
          <a:p>
            <a:pPr marL="0" marR="0" lvl="0" indent="0" algn="ctr" defTabSz="940131" rtl="0" eaLnBrk="1" fontAlgn="auto" latinLnBrk="0" hangingPunct="1">
              <a:lnSpc>
                <a:spcPct val="110000"/>
              </a:lnSpc>
              <a:spcBef>
                <a:spcPts val="1035"/>
              </a:spcBef>
              <a:spcAft>
                <a:spcPts val="620"/>
              </a:spcAft>
              <a:buClr>
                <a:schemeClr val="tx1"/>
              </a:buClr>
              <a:buSzPct val="80000"/>
              <a:buFontTx/>
              <a:buNone/>
              <a:tabLst/>
              <a:defRPr/>
            </a:pPr>
            <a:r>
              <a:rPr lang="en-GB" noProof="0" dirty="0"/>
              <a:t>Click on Icon to add picture</a:t>
            </a:r>
          </a:p>
          <a:p>
            <a:pPr marL="0" marR="0" lvl="0" indent="0" algn="ctr" defTabSz="940131" rtl="0" eaLnBrk="1" fontAlgn="auto" latinLnBrk="0" hangingPunct="1">
              <a:lnSpc>
                <a:spcPct val="110000"/>
              </a:lnSpc>
              <a:spcBef>
                <a:spcPts val="1035"/>
              </a:spcBef>
              <a:spcAft>
                <a:spcPts val="620"/>
              </a:spcAft>
              <a:buClr>
                <a:schemeClr val="tx1"/>
              </a:buClr>
              <a:buSzPct val="80000"/>
              <a:buFontTx/>
              <a:buNone/>
              <a:tabLst/>
              <a:defRPr/>
            </a:pP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p:txBody>
          <a:bodyPr/>
          <a:lstStyle/>
          <a:p>
            <a:fld id="{6CD1E4FA-FCD6-4F98-8B0A-2138971C40AA}" type="datetime1">
              <a:rPr lang="en-GB" smtClean="0">
                <a:solidFill>
                  <a:prstClr val="black"/>
                </a:solidFill>
              </a:rPr>
              <a:pPr/>
              <a:t>01/05/2022</a:t>
            </a:fld>
            <a:endParaRPr lang="en-GB">
              <a:solidFill>
                <a:prstClr val="black"/>
              </a:solidFill>
            </a:endParaRPr>
          </a:p>
        </p:txBody>
      </p:sp>
      <p:sp>
        <p:nvSpPr>
          <p:cNvPr id="9" name="Footer Placeholder 8"/>
          <p:cNvSpPr>
            <a:spLocks noGrp="1"/>
          </p:cNvSpPr>
          <p:nvPr>
            <p:ph type="ftr" sz="quarter" idx="19"/>
          </p:nvPr>
        </p:nvSpPr>
        <p:spPr/>
        <p:txBody>
          <a:bodyPr/>
          <a:lstStyle/>
          <a:p>
            <a:r>
              <a:rPr lang="en-US">
                <a:solidFill>
                  <a:prstClr val="black"/>
                </a:solidFill>
              </a:rPr>
              <a:t>|     Monitoring WASH in Health Care Facilities</a:t>
            </a:r>
            <a:endParaRPr lang="en-GB">
              <a:solidFill>
                <a:prstClr val="black"/>
              </a:solidFill>
            </a:endParaRPr>
          </a:p>
        </p:txBody>
      </p:sp>
      <p:sp>
        <p:nvSpPr>
          <p:cNvPr id="10" name="Slide Number Placeholder 9"/>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3" name="Text Placeholder 7"/>
          <p:cNvSpPr>
            <a:spLocks noGrp="1"/>
          </p:cNvSpPr>
          <p:nvPr>
            <p:ph type="body" sz="quarter" idx="21" hasCustomPrompt="1"/>
          </p:nvPr>
        </p:nvSpPr>
        <p:spPr>
          <a:xfrm>
            <a:off x="480000" y="6293656"/>
            <a:ext cx="11226365" cy="208579"/>
          </a:xfrm>
        </p:spPr>
        <p:txBody>
          <a:bodyPr anchor="t">
            <a:normAutofit/>
          </a:bodyPr>
          <a:lstStyle>
            <a:lvl1pPr>
              <a:defRPr sz="816"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480485" y="1188039"/>
            <a:ext cx="8160000" cy="288925"/>
          </a:xfrm>
        </p:spPr>
        <p:txBody>
          <a:bodyPr lIns="20401" anchor="ctr">
            <a:normAutofit/>
          </a:bodyPr>
          <a:lstStyle>
            <a:lvl1pPr>
              <a:defRPr sz="1632"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913885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rge Image whit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a:xfrm>
            <a:off x="480047" y="1800004"/>
            <a:ext cx="11226364" cy="4237200"/>
          </a:xfrm>
          <a:solidFill>
            <a:schemeClr val="bg1">
              <a:lumMod val="85000"/>
            </a:schemeClr>
          </a:solidFill>
        </p:spPr>
        <p:txBody>
          <a:bodyPr bIns="2244681" anchor="ctr"/>
          <a:lstStyle>
            <a:lvl1pPr marL="0" marR="0" indent="0" algn="ctr" defTabSz="940131" rtl="0" eaLnBrk="1" fontAlgn="auto" latinLnBrk="0" hangingPunct="1">
              <a:lnSpc>
                <a:spcPct val="110000"/>
              </a:lnSpc>
              <a:spcBef>
                <a:spcPts val="1035"/>
              </a:spcBef>
              <a:spcAft>
                <a:spcPts val="620"/>
              </a:spcAft>
              <a:buClr>
                <a:schemeClr val="tx1"/>
              </a:buClr>
              <a:buSzPct val="80000"/>
              <a:buFontTx/>
              <a:buNone/>
              <a:tabLst/>
              <a:defRPr sz="1451">
                <a:solidFill>
                  <a:schemeClr val="bg1"/>
                </a:solidFill>
              </a:defRPr>
            </a:lvl1pPr>
          </a:lstStyle>
          <a:p>
            <a:pPr marL="0" marR="0" lvl="0" indent="0" algn="ctr" defTabSz="940131" rtl="0" eaLnBrk="1" fontAlgn="auto" latinLnBrk="0" hangingPunct="1">
              <a:lnSpc>
                <a:spcPct val="110000"/>
              </a:lnSpc>
              <a:spcBef>
                <a:spcPts val="1035"/>
              </a:spcBef>
              <a:spcAft>
                <a:spcPts val="62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p:txBody>
          <a:bodyPr/>
          <a:lstStyle/>
          <a:p>
            <a:fld id="{080241F1-0EEA-47C0-8D3F-B3B3E6B37855}" type="datetime1">
              <a:rPr lang="en-GB" smtClean="0">
                <a:solidFill>
                  <a:prstClr val="black"/>
                </a:solidFill>
              </a:rPr>
              <a:pPr/>
              <a:t>01/05/2022</a:t>
            </a:fld>
            <a:endParaRPr lang="en-GB">
              <a:solidFill>
                <a:prstClr val="black"/>
              </a:solidFill>
            </a:endParaRPr>
          </a:p>
        </p:txBody>
      </p:sp>
      <p:sp>
        <p:nvSpPr>
          <p:cNvPr id="4" name="Footer Placeholder 3"/>
          <p:cNvSpPr>
            <a:spLocks noGrp="1"/>
          </p:cNvSpPr>
          <p:nvPr>
            <p:ph type="ftr" sz="quarter" idx="19"/>
          </p:nvPr>
        </p:nvSpPr>
        <p:spPr/>
        <p:txBody>
          <a:bodyPr/>
          <a:lstStyle/>
          <a:p>
            <a:r>
              <a:rPr lang="en-US">
                <a:solidFill>
                  <a:prstClr val="black"/>
                </a:solidFill>
              </a:rPr>
              <a:t>|     Monitoring WASH in Health Care Facilities</a:t>
            </a:r>
            <a:endParaRPr lang="en-GB" dirty="0">
              <a:solidFill>
                <a:prstClr val="black"/>
              </a:solidFill>
            </a:endParaRPr>
          </a:p>
        </p:txBody>
      </p:sp>
      <p:sp>
        <p:nvSpPr>
          <p:cNvPr id="5" name="Slide Number Placeholder 4"/>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6" name="Text Placeholder 7"/>
          <p:cNvSpPr>
            <a:spLocks noGrp="1"/>
          </p:cNvSpPr>
          <p:nvPr>
            <p:ph type="body" sz="quarter" idx="21" hasCustomPrompt="1"/>
          </p:nvPr>
        </p:nvSpPr>
        <p:spPr>
          <a:xfrm>
            <a:off x="480000" y="6293656"/>
            <a:ext cx="11226365" cy="208579"/>
          </a:xfrm>
        </p:spPr>
        <p:txBody>
          <a:bodyPr anchor="t">
            <a:normAutofit/>
          </a:bodyPr>
          <a:lstStyle>
            <a:lvl1pPr>
              <a:defRPr sz="816" b="0">
                <a:solidFill>
                  <a:schemeClr val="tx1"/>
                </a:solidFill>
                <a:latin typeface="+mn-lt"/>
              </a:defRPr>
            </a:lvl1pPr>
          </a:lstStyle>
          <a:p>
            <a:pPr lvl="0"/>
            <a:r>
              <a:rPr lang="en-GB" noProof="0"/>
              <a:t>Source:</a:t>
            </a:r>
          </a:p>
        </p:txBody>
      </p:sp>
      <p:sp>
        <p:nvSpPr>
          <p:cNvPr id="7" name="Title 6"/>
          <p:cNvSpPr>
            <a:spLocks noGrp="1"/>
          </p:cNvSpPr>
          <p:nvPr>
            <p:ph type="title"/>
          </p:nvPr>
        </p:nvSpPr>
        <p:spPr/>
        <p:txBody>
          <a:bodyPr/>
          <a:lstStyle/>
          <a:p>
            <a:r>
              <a:rPr lang="en-GB" noProof="0"/>
              <a:t>Click to edit Master title style</a:t>
            </a:r>
          </a:p>
        </p:txBody>
      </p:sp>
      <p:sp>
        <p:nvSpPr>
          <p:cNvPr id="14" name="Text Placeholder 7"/>
          <p:cNvSpPr>
            <a:spLocks noGrp="1"/>
          </p:cNvSpPr>
          <p:nvPr>
            <p:ph type="body" sz="quarter" idx="13" hasCustomPrompt="1"/>
          </p:nvPr>
        </p:nvSpPr>
        <p:spPr>
          <a:xfrm>
            <a:off x="480485" y="1188039"/>
            <a:ext cx="8160000" cy="288925"/>
          </a:xfrm>
        </p:spPr>
        <p:txBody>
          <a:bodyPr lIns="20401" anchor="ctr">
            <a:normAutofit/>
          </a:bodyPr>
          <a:lstStyle>
            <a:lvl1pPr>
              <a:defRPr sz="1632"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551621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 Intro large Text whit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a:noFill/>
        </p:spPr>
        <p:txBody>
          <a:bodyPr/>
          <a:lstStyle>
            <a:lvl1pPr>
              <a:defRPr>
                <a:solidFill>
                  <a:schemeClr val="tx1"/>
                </a:solidFill>
              </a:defRPr>
            </a:lvl1pPr>
          </a:lstStyle>
          <a:p>
            <a:fld id="{3C8783AD-39BB-4344-A133-72D1D9DB84A8}" type="datetime1">
              <a:rPr lang="en-GB" smtClean="0">
                <a:solidFill>
                  <a:prstClr val="black"/>
                </a:solidFill>
              </a:rPr>
              <a:pPr/>
              <a:t>01/05/2022</a:t>
            </a:fld>
            <a:endParaRPr lang="en-GB">
              <a:solidFill>
                <a:prstClr val="black"/>
              </a:solidFill>
            </a:endParaRPr>
          </a:p>
        </p:txBody>
      </p:sp>
      <p:sp>
        <p:nvSpPr>
          <p:cNvPr id="19" name="Footer Placeholder 18"/>
          <p:cNvSpPr>
            <a:spLocks noGrp="1"/>
          </p:cNvSpPr>
          <p:nvPr>
            <p:ph type="ftr" sz="quarter" idx="15"/>
          </p:nvPr>
        </p:nvSpPr>
        <p:spPr>
          <a:noFill/>
        </p:spPr>
        <p:txBody>
          <a:bodyPr/>
          <a:lstStyle/>
          <a:p>
            <a:r>
              <a:rPr lang="en-US">
                <a:solidFill>
                  <a:prstClr val="black"/>
                </a:solidFill>
              </a:rPr>
              <a:t>|     Monitoring WASH in Health Care Facilities</a:t>
            </a:r>
            <a:endParaRPr lang="en-GB" dirty="0">
              <a:solidFill>
                <a:prstClr val="black"/>
              </a:solidFill>
            </a:endParaRPr>
          </a:p>
        </p:txBody>
      </p:sp>
      <p:sp>
        <p:nvSpPr>
          <p:cNvPr id="20" name="Slide Number Placeholder 19"/>
          <p:cNvSpPr>
            <a:spLocks noGrp="1"/>
          </p:cNvSpPr>
          <p:nvPr>
            <p:ph type="sldNum" sz="quarter" idx="16"/>
          </p:nvPr>
        </p:nvSpPr>
        <p:spPr>
          <a:noFill/>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7" name="Text Placeholder 7"/>
          <p:cNvSpPr>
            <a:spLocks noGrp="1"/>
          </p:cNvSpPr>
          <p:nvPr>
            <p:ph type="body" sz="quarter" idx="21" hasCustomPrompt="1"/>
          </p:nvPr>
        </p:nvSpPr>
        <p:spPr>
          <a:xfrm>
            <a:off x="480000" y="6293656"/>
            <a:ext cx="11226365" cy="208579"/>
          </a:xfrm>
          <a:noFill/>
        </p:spPr>
        <p:txBody>
          <a:bodyPr anchor="t">
            <a:normAutofit/>
          </a:bodyPr>
          <a:lstStyle>
            <a:lvl1pPr>
              <a:defRPr sz="816" b="0">
                <a:solidFill>
                  <a:schemeClr val="tx1"/>
                </a:solidFill>
                <a:latin typeface="+mn-lt"/>
              </a:defRPr>
            </a:lvl1pPr>
          </a:lstStyle>
          <a:p>
            <a:pPr lvl="0"/>
            <a:r>
              <a:rPr lang="en-GB" noProof="0"/>
              <a:t>Source:</a:t>
            </a:r>
          </a:p>
        </p:txBody>
      </p:sp>
      <p:sp>
        <p:nvSpPr>
          <p:cNvPr id="4" name="Title 3"/>
          <p:cNvSpPr>
            <a:spLocks noGrp="1"/>
          </p:cNvSpPr>
          <p:nvPr>
            <p:ph type="title"/>
          </p:nvPr>
        </p:nvSpPr>
        <p:spPr>
          <a:noFill/>
        </p:spPr>
        <p:txBody>
          <a:bodyPr/>
          <a:lstStyle/>
          <a:p>
            <a:r>
              <a:rPr lang="en-GB" noProof="0" dirty="0"/>
              <a:t>Click to edit Master title style</a:t>
            </a:r>
          </a:p>
        </p:txBody>
      </p:sp>
      <p:sp>
        <p:nvSpPr>
          <p:cNvPr id="15" name="Text Placeholder 7"/>
          <p:cNvSpPr>
            <a:spLocks noGrp="1"/>
          </p:cNvSpPr>
          <p:nvPr>
            <p:ph type="body" sz="quarter" idx="13" hasCustomPrompt="1"/>
          </p:nvPr>
        </p:nvSpPr>
        <p:spPr>
          <a:xfrm>
            <a:off x="480485" y="1188039"/>
            <a:ext cx="8160000" cy="288925"/>
          </a:xfrm>
        </p:spPr>
        <p:txBody>
          <a:bodyPr lIns="20401" anchor="ctr">
            <a:normAutofit/>
          </a:bodyPr>
          <a:lstStyle>
            <a:lvl1pPr>
              <a:defRPr sz="1632" b="0">
                <a:solidFill>
                  <a:schemeClr val="tx1"/>
                </a:solidFill>
                <a:latin typeface="+mj-lt"/>
              </a:defRPr>
            </a:lvl1pPr>
          </a:lstStyle>
          <a:p>
            <a:pPr lvl="0"/>
            <a:r>
              <a:rPr lang="en-GB" noProof="0" dirty="0"/>
              <a:t>One line Subtitle (optional)</a:t>
            </a:r>
          </a:p>
        </p:txBody>
      </p:sp>
      <p:sp>
        <p:nvSpPr>
          <p:cNvPr id="12" name="Text Placeholder 4"/>
          <p:cNvSpPr>
            <a:spLocks noGrp="1"/>
          </p:cNvSpPr>
          <p:nvPr>
            <p:ph type="body" sz="quarter" idx="18"/>
          </p:nvPr>
        </p:nvSpPr>
        <p:spPr>
          <a:xfrm>
            <a:off x="479999" y="1800004"/>
            <a:ext cx="11226365" cy="4237200"/>
          </a:xfrm>
          <a:noFill/>
        </p:spPr>
        <p:txBody>
          <a:bodyPr lIns="0" tIns="0" rIns="0" bIns="0"/>
          <a:lstStyle>
            <a:lvl1pPr>
              <a:lnSpc>
                <a:spcPct val="110000"/>
              </a:lnSpc>
              <a:defRPr sz="1451" b="1">
                <a:solidFill>
                  <a:schemeClr val="tx1"/>
                </a:solidFill>
                <a:latin typeface="+mn-lt"/>
              </a:defRPr>
            </a:lvl1pPr>
            <a:lvl2pPr>
              <a:lnSpc>
                <a:spcPct val="110000"/>
              </a:lnSpc>
              <a:defRPr sz="1451">
                <a:solidFill>
                  <a:schemeClr val="tx1"/>
                </a:solidFill>
                <a:latin typeface="+mn-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11078014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whit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6"/>
            <a:ext cx="12192000" cy="6857999"/>
          </a:xfrm>
          <a:solidFill>
            <a:schemeClr val="bg1"/>
          </a:solidFill>
        </p:spPr>
        <p:txBody>
          <a:bodyPr wrap="square" tIns="2244681" bIns="0" anchor="ctr"/>
          <a:lstStyle>
            <a:lvl1pPr marL="0" marR="0" indent="0" algn="ctr" defTabSz="940131" rtl="0" eaLnBrk="1" fontAlgn="auto" latinLnBrk="0" hangingPunct="1">
              <a:lnSpc>
                <a:spcPct val="110000"/>
              </a:lnSpc>
              <a:spcBef>
                <a:spcPts val="1035"/>
              </a:spcBef>
              <a:spcAft>
                <a:spcPts val="620"/>
              </a:spcAft>
              <a:buClr>
                <a:schemeClr val="tx1"/>
              </a:buClr>
              <a:buSzPct val="80000"/>
              <a:buFontTx/>
              <a:buNone/>
              <a:tabLst/>
              <a:defRPr sz="1451">
                <a:solidFill>
                  <a:schemeClr val="accent6"/>
                </a:solidFill>
              </a:defRPr>
            </a:lvl1pPr>
          </a:lstStyle>
          <a:p>
            <a:pPr marL="0" marR="0" lvl="0" indent="0" algn="ctr" defTabSz="940131" rtl="0" eaLnBrk="1" fontAlgn="auto" latinLnBrk="0" hangingPunct="1">
              <a:lnSpc>
                <a:spcPct val="110000"/>
              </a:lnSpc>
              <a:spcBef>
                <a:spcPts val="1035"/>
              </a:spcBef>
              <a:spcAft>
                <a:spcPts val="620"/>
              </a:spcAft>
              <a:buClr>
                <a:schemeClr val="tx1"/>
              </a:buClr>
              <a:buSzPct val="80000"/>
              <a:buFontTx/>
              <a:buNone/>
              <a:tabLst/>
              <a:defRPr/>
            </a:pPr>
            <a:r>
              <a:rPr lang="en-GB" noProof="0" dirty="0"/>
              <a:t>Click on Icon to add picture, then arrange object (send to back)</a:t>
            </a:r>
          </a:p>
          <a:p>
            <a:pPr marL="0" marR="0" lvl="0" indent="0" algn="ctr" defTabSz="940131" rtl="0" eaLnBrk="1" fontAlgn="auto" latinLnBrk="0" hangingPunct="1">
              <a:lnSpc>
                <a:spcPct val="110000"/>
              </a:lnSpc>
              <a:spcBef>
                <a:spcPts val="1035"/>
              </a:spcBef>
              <a:spcAft>
                <a:spcPts val="620"/>
              </a:spcAft>
              <a:buClr>
                <a:schemeClr val="tx1"/>
              </a:buClr>
              <a:buSzPct val="80000"/>
              <a:buFontTx/>
              <a:buNone/>
              <a:tabLst/>
              <a:defRPr/>
            </a:pP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50" y="1800001"/>
            <a:ext cx="4279900" cy="1649447"/>
          </a:xfrm>
          <a:solidFill>
            <a:schemeClr val="tx2">
              <a:alpha val="90000"/>
            </a:schemeClr>
          </a:solidFill>
        </p:spPr>
        <p:txBody>
          <a:bodyPr lIns="408103" tIns="204050" rIns="408103" bIns="204050">
            <a:noAutofit/>
          </a:bodyPr>
          <a:lstStyle>
            <a:lvl1pPr>
              <a:defRPr sz="2903" b="1">
                <a:solidFill>
                  <a:schemeClr val="bg1"/>
                </a:solidFill>
                <a:latin typeface="+mj-lt"/>
              </a:defRPr>
            </a:lvl1pPr>
            <a:lvl2pPr marL="556573" indent="-282366">
              <a:buClr>
                <a:schemeClr val="bg1"/>
              </a:buClr>
              <a:defRPr sz="2903">
                <a:solidFill>
                  <a:schemeClr val="bg1"/>
                </a:solidFill>
                <a:latin typeface="+mj-lt"/>
              </a:defRPr>
            </a:lvl2pPr>
          </a:lstStyle>
          <a:p>
            <a:pPr lvl="0"/>
            <a:r>
              <a:rPr lang="en-GB" noProof="0" dirty="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95D2BDAD-C3B1-4D4D-BCAB-0920DD58C7A3}" type="datetime1">
              <a:rPr lang="en-GB" smtClean="0">
                <a:solidFill>
                  <a:prstClr val="black"/>
                </a:solidFill>
              </a:rPr>
              <a:pPr/>
              <a:t>01/05/2022</a:t>
            </a:fld>
            <a:endParaRPr lang="en-GB">
              <a:solidFill>
                <a:prstClr val="black"/>
              </a:solidFill>
            </a:endParaRPr>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US">
                <a:solidFill>
                  <a:prstClr val="black"/>
                </a:solidFill>
              </a:rPr>
              <a:t>|     Monitoring WASH in Health Care Facilities</a:t>
            </a:r>
            <a:endParaRPr lang="en-GB">
              <a:solidFill>
                <a:prstClr val="black"/>
              </a:solidFill>
            </a:endParaRP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solidFill>
                  <a:prstClr val="black"/>
                </a:solidFill>
              </a:rPr>
              <a:pPr/>
              <a:t>‹#›</a:t>
            </a:fld>
            <a:endParaRPr lang="en-GB">
              <a:solidFill>
                <a:prstClr val="black"/>
              </a:solidFill>
            </a:endParaRPr>
          </a:p>
        </p:txBody>
      </p:sp>
      <p:sp>
        <p:nvSpPr>
          <p:cNvPr id="15" name="Text Placeholder 7"/>
          <p:cNvSpPr>
            <a:spLocks noGrp="1"/>
          </p:cNvSpPr>
          <p:nvPr>
            <p:ph type="body" sz="quarter" idx="22" hasCustomPrompt="1"/>
          </p:nvPr>
        </p:nvSpPr>
        <p:spPr bwMode="gray">
          <a:xfrm>
            <a:off x="480000" y="6293656"/>
            <a:ext cx="11226365" cy="208579"/>
          </a:xfrm>
        </p:spPr>
        <p:txBody>
          <a:bodyPr anchor="t">
            <a:normAutofit/>
          </a:bodyPr>
          <a:lstStyle>
            <a:lvl1pPr>
              <a:defRPr sz="816"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Tree>
    <p:extLst>
      <p:ext uri="{BB962C8B-B14F-4D97-AF65-F5344CB8AC3E}">
        <p14:creationId xmlns:p14="http://schemas.microsoft.com/office/powerpoint/2010/main" val="24422568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whit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fld id="{D8A80B80-3C39-4ABA-AE91-B32640717E7F}" type="datetime1">
              <a:rPr lang="en-GB" smtClean="0">
                <a:solidFill>
                  <a:prstClr val="black"/>
                </a:solidFill>
              </a:rPr>
              <a:pPr/>
              <a:t>01/05/2022</a:t>
            </a:fld>
            <a:endParaRPr lang="en-GB">
              <a:solidFill>
                <a:prstClr val="black"/>
              </a:solidFill>
            </a:endParaRPr>
          </a:p>
        </p:txBody>
      </p:sp>
      <p:sp>
        <p:nvSpPr>
          <p:cNvPr id="8" name="Footer Placeholder 7"/>
          <p:cNvSpPr>
            <a:spLocks noGrp="1"/>
          </p:cNvSpPr>
          <p:nvPr>
            <p:ph type="ftr" sz="quarter" idx="31"/>
          </p:nvPr>
        </p:nvSpPr>
        <p:spPr bwMode="gray"/>
        <p:txBody>
          <a:bodyPr/>
          <a:lstStyle/>
          <a:p>
            <a:r>
              <a:rPr lang="en-US">
                <a:solidFill>
                  <a:prstClr val="black"/>
                </a:solidFill>
              </a:rPr>
              <a:t>|     Monitoring WASH in Health Care Facilities</a:t>
            </a:r>
            <a:endParaRPr lang="en-GB">
              <a:solidFill>
                <a:prstClr val="black"/>
              </a:solidFill>
            </a:endParaRPr>
          </a:p>
        </p:txBody>
      </p:sp>
      <p:sp>
        <p:nvSpPr>
          <p:cNvPr id="9" name="Slide Number Placeholder 8"/>
          <p:cNvSpPr>
            <a:spLocks noGrp="1"/>
          </p:cNvSpPr>
          <p:nvPr>
            <p:ph type="sldNum" sz="quarter" idx="32"/>
          </p:nvPr>
        </p:nvSpPr>
        <p:spPr bwMode="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28" name="Rectangle 27"/>
          <p:cNvSpPr/>
          <p:nvPr userDrawn="1"/>
        </p:nvSpPr>
        <p:spPr bwMode="gray">
          <a:xfrm>
            <a:off x="480001" y="1800038"/>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4025" tIns="47012" rIns="94025" bIns="47012" rtlCol="0" anchor="ctr"/>
          <a:lstStyle/>
          <a:p>
            <a:pPr algn="ctr" defTabSz="940131" rtl="0" fontAlgn="auto">
              <a:spcBef>
                <a:spcPts val="0"/>
              </a:spcBef>
              <a:spcAft>
                <a:spcPts val="0"/>
              </a:spcAft>
            </a:pPr>
            <a:endParaRPr lang="en-GB" sz="1904" b="0">
              <a:solidFill>
                <a:prstClr val="white"/>
              </a:solidFill>
            </a:endParaRPr>
          </a:p>
        </p:txBody>
      </p:sp>
      <p:sp>
        <p:nvSpPr>
          <p:cNvPr id="4" name="Text Placeholder 3"/>
          <p:cNvSpPr>
            <a:spLocks noGrp="1"/>
          </p:cNvSpPr>
          <p:nvPr>
            <p:ph type="body" sz="quarter" idx="33" hasCustomPrompt="1"/>
          </p:nvPr>
        </p:nvSpPr>
        <p:spPr>
          <a:xfrm>
            <a:off x="480047" y="2143683"/>
            <a:ext cx="988484" cy="396000"/>
          </a:xfrm>
        </p:spPr>
        <p:txBody>
          <a:bodyPr/>
          <a:lstStyle>
            <a:lvl1pPr>
              <a:defRPr sz="2903" b="1">
                <a:solidFill>
                  <a:srgbClr val="0092CC"/>
                </a:solidFill>
                <a:latin typeface="+mj-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dirty="0"/>
              <a:t>01</a:t>
            </a:r>
          </a:p>
        </p:txBody>
      </p:sp>
      <p:sp>
        <p:nvSpPr>
          <p:cNvPr id="31" name="Text Placeholder 3"/>
          <p:cNvSpPr>
            <a:spLocks noGrp="1"/>
          </p:cNvSpPr>
          <p:nvPr>
            <p:ph type="body" sz="quarter" idx="34" hasCustomPrompt="1"/>
          </p:nvPr>
        </p:nvSpPr>
        <p:spPr>
          <a:xfrm>
            <a:off x="1707437" y="2143683"/>
            <a:ext cx="5140403" cy="396000"/>
          </a:xfrm>
        </p:spPr>
        <p:txBody>
          <a:bodyPr tIns="163257"/>
          <a:lstStyle>
            <a:lvl1pPr>
              <a:lnSpc>
                <a:spcPct val="100000"/>
              </a:lnSpc>
              <a:spcBef>
                <a:spcPts val="0"/>
              </a:spcBef>
              <a:spcAft>
                <a:spcPts val="0"/>
              </a:spcAft>
              <a:defRPr sz="1632" b="0">
                <a:solidFill>
                  <a:schemeClr val="tx1"/>
                </a:solidFill>
                <a:latin typeface="+mn-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dirty="0"/>
              <a:t>Headline</a:t>
            </a:r>
          </a:p>
        </p:txBody>
      </p:sp>
      <p:sp>
        <p:nvSpPr>
          <p:cNvPr id="34" name="Text Placeholder 3"/>
          <p:cNvSpPr>
            <a:spLocks noGrp="1"/>
          </p:cNvSpPr>
          <p:nvPr>
            <p:ph type="body" sz="quarter" idx="35" hasCustomPrompt="1"/>
          </p:nvPr>
        </p:nvSpPr>
        <p:spPr>
          <a:xfrm>
            <a:off x="7432738" y="2143683"/>
            <a:ext cx="4273629" cy="396000"/>
          </a:xfrm>
        </p:spPr>
        <p:txBody>
          <a:bodyPr tIns="163257"/>
          <a:lstStyle>
            <a:lvl1pPr>
              <a:lnSpc>
                <a:spcPct val="100000"/>
              </a:lnSpc>
              <a:spcBef>
                <a:spcPts val="0"/>
              </a:spcBef>
              <a:spcAft>
                <a:spcPts val="0"/>
              </a:spcAft>
              <a:defRPr sz="1632" b="0">
                <a:solidFill>
                  <a:schemeClr val="tx1"/>
                </a:solidFill>
                <a:latin typeface="+mn-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dirty="0"/>
              <a:t>Speaker</a:t>
            </a:r>
          </a:p>
        </p:txBody>
      </p:sp>
      <p:sp>
        <p:nvSpPr>
          <p:cNvPr id="36" name="Text Placeholder 3"/>
          <p:cNvSpPr>
            <a:spLocks noGrp="1"/>
          </p:cNvSpPr>
          <p:nvPr>
            <p:ph type="body" sz="quarter" idx="36" hasCustomPrompt="1"/>
          </p:nvPr>
        </p:nvSpPr>
        <p:spPr>
          <a:xfrm>
            <a:off x="480047" y="2877928"/>
            <a:ext cx="988484" cy="396000"/>
          </a:xfrm>
        </p:spPr>
        <p:txBody>
          <a:bodyPr/>
          <a:lstStyle>
            <a:lvl1pPr>
              <a:defRPr sz="2903" b="1">
                <a:solidFill>
                  <a:srgbClr val="0092CC"/>
                </a:solidFill>
                <a:latin typeface="+mj-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63257"/>
          <a:lstStyle>
            <a:lvl1pPr>
              <a:lnSpc>
                <a:spcPct val="100000"/>
              </a:lnSpc>
              <a:spcBef>
                <a:spcPts val="0"/>
              </a:spcBef>
              <a:spcAft>
                <a:spcPts val="0"/>
              </a:spcAft>
              <a:defRPr sz="1632" b="0">
                <a:solidFill>
                  <a:schemeClr val="tx1"/>
                </a:solidFill>
                <a:latin typeface="+mn-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8" y="2877928"/>
            <a:ext cx="4273629" cy="396000"/>
          </a:xfrm>
        </p:spPr>
        <p:txBody>
          <a:bodyPr tIns="163257"/>
          <a:lstStyle>
            <a:lvl1pPr>
              <a:lnSpc>
                <a:spcPct val="100000"/>
              </a:lnSpc>
              <a:spcBef>
                <a:spcPts val="0"/>
              </a:spcBef>
              <a:spcAft>
                <a:spcPts val="0"/>
              </a:spcAft>
              <a:defRPr sz="1632" b="0">
                <a:solidFill>
                  <a:schemeClr val="tx1"/>
                </a:solidFill>
                <a:latin typeface="+mn-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80047" y="3612172"/>
            <a:ext cx="988484" cy="396000"/>
          </a:xfrm>
        </p:spPr>
        <p:txBody>
          <a:bodyPr/>
          <a:lstStyle>
            <a:lvl1pPr>
              <a:defRPr sz="2903" b="1">
                <a:solidFill>
                  <a:srgbClr val="0092CC"/>
                </a:solidFill>
                <a:latin typeface="+mj-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2"/>
            <a:ext cx="5140403" cy="396000"/>
          </a:xfrm>
        </p:spPr>
        <p:txBody>
          <a:bodyPr tIns="163257"/>
          <a:lstStyle>
            <a:lvl1pPr>
              <a:lnSpc>
                <a:spcPct val="100000"/>
              </a:lnSpc>
              <a:spcBef>
                <a:spcPts val="0"/>
              </a:spcBef>
              <a:spcAft>
                <a:spcPts val="0"/>
              </a:spcAft>
              <a:defRPr sz="1632" b="0">
                <a:solidFill>
                  <a:schemeClr val="tx1"/>
                </a:solidFill>
                <a:latin typeface="+mn-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8" y="3612172"/>
            <a:ext cx="4273629" cy="396000"/>
          </a:xfrm>
        </p:spPr>
        <p:txBody>
          <a:bodyPr tIns="163257"/>
          <a:lstStyle>
            <a:lvl1pPr>
              <a:lnSpc>
                <a:spcPct val="100000"/>
              </a:lnSpc>
              <a:spcBef>
                <a:spcPts val="0"/>
              </a:spcBef>
              <a:spcAft>
                <a:spcPts val="0"/>
              </a:spcAft>
              <a:defRPr sz="1632" b="0">
                <a:solidFill>
                  <a:schemeClr val="tx1"/>
                </a:solidFill>
                <a:latin typeface="+mn-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80047" y="4346419"/>
            <a:ext cx="988484" cy="396000"/>
          </a:xfrm>
        </p:spPr>
        <p:txBody>
          <a:bodyPr/>
          <a:lstStyle>
            <a:lvl1pPr>
              <a:defRPr sz="2903" b="1">
                <a:solidFill>
                  <a:srgbClr val="0092CC"/>
                </a:solidFill>
                <a:latin typeface="+mj-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9"/>
            <a:ext cx="5140403" cy="396000"/>
          </a:xfrm>
        </p:spPr>
        <p:txBody>
          <a:bodyPr tIns="163257"/>
          <a:lstStyle>
            <a:lvl1pPr>
              <a:lnSpc>
                <a:spcPct val="100000"/>
              </a:lnSpc>
              <a:spcBef>
                <a:spcPts val="0"/>
              </a:spcBef>
              <a:spcAft>
                <a:spcPts val="0"/>
              </a:spcAft>
              <a:defRPr sz="1632" b="0">
                <a:solidFill>
                  <a:schemeClr val="tx1"/>
                </a:solidFill>
                <a:latin typeface="+mn-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8" y="4346419"/>
            <a:ext cx="4273629" cy="396000"/>
          </a:xfrm>
        </p:spPr>
        <p:txBody>
          <a:bodyPr tIns="163257"/>
          <a:lstStyle>
            <a:lvl1pPr>
              <a:lnSpc>
                <a:spcPct val="100000"/>
              </a:lnSpc>
              <a:spcBef>
                <a:spcPts val="0"/>
              </a:spcBef>
              <a:spcAft>
                <a:spcPts val="0"/>
              </a:spcAft>
              <a:defRPr sz="1632" b="0">
                <a:solidFill>
                  <a:schemeClr val="tx1"/>
                </a:solidFill>
                <a:latin typeface="+mn-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80047" y="5080663"/>
            <a:ext cx="988484" cy="396000"/>
          </a:xfrm>
        </p:spPr>
        <p:txBody>
          <a:bodyPr/>
          <a:lstStyle>
            <a:lvl1pPr>
              <a:defRPr sz="2903" b="1">
                <a:solidFill>
                  <a:srgbClr val="0092CC"/>
                </a:solidFill>
                <a:latin typeface="+mj-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63257"/>
          <a:lstStyle>
            <a:lvl1pPr>
              <a:lnSpc>
                <a:spcPct val="100000"/>
              </a:lnSpc>
              <a:spcBef>
                <a:spcPts val="0"/>
              </a:spcBef>
              <a:spcAft>
                <a:spcPts val="0"/>
              </a:spcAft>
              <a:defRPr sz="1632" b="0">
                <a:solidFill>
                  <a:schemeClr val="tx1"/>
                </a:solidFill>
                <a:latin typeface="+mn-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8" y="5080663"/>
            <a:ext cx="4273629" cy="396000"/>
          </a:xfrm>
        </p:spPr>
        <p:txBody>
          <a:bodyPr tIns="163257"/>
          <a:lstStyle>
            <a:lvl1pPr>
              <a:lnSpc>
                <a:spcPct val="100000"/>
              </a:lnSpc>
              <a:spcBef>
                <a:spcPts val="0"/>
              </a:spcBef>
              <a:spcAft>
                <a:spcPts val="0"/>
              </a:spcAft>
              <a:defRPr sz="1632" b="0">
                <a:solidFill>
                  <a:schemeClr val="tx1"/>
                </a:solidFill>
                <a:latin typeface="+mn-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80047" y="5814909"/>
            <a:ext cx="988484" cy="396000"/>
          </a:xfrm>
        </p:spPr>
        <p:txBody>
          <a:bodyPr/>
          <a:lstStyle>
            <a:lvl1pPr>
              <a:defRPr sz="2903" b="1">
                <a:solidFill>
                  <a:srgbClr val="0092CC"/>
                </a:solidFill>
                <a:latin typeface="+mj-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09"/>
            <a:ext cx="5140403" cy="396000"/>
          </a:xfrm>
        </p:spPr>
        <p:txBody>
          <a:bodyPr tIns="163257"/>
          <a:lstStyle>
            <a:lvl1pPr>
              <a:lnSpc>
                <a:spcPct val="100000"/>
              </a:lnSpc>
              <a:spcBef>
                <a:spcPts val="0"/>
              </a:spcBef>
              <a:spcAft>
                <a:spcPts val="0"/>
              </a:spcAft>
              <a:defRPr sz="1632" b="0">
                <a:solidFill>
                  <a:schemeClr val="tx1"/>
                </a:solidFill>
                <a:latin typeface="+mn-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8" y="5814909"/>
            <a:ext cx="4273629" cy="396000"/>
          </a:xfrm>
        </p:spPr>
        <p:txBody>
          <a:bodyPr tIns="163257"/>
          <a:lstStyle>
            <a:lvl1pPr>
              <a:lnSpc>
                <a:spcPct val="100000"/>
              </a:lnSpc>
              <a:spcBef>
                <a:spcPts val="0"/>
              </a:spcBef>
              <a:spcAft>
                <a:spcPts val="0"/>
              </a:spcAft>
              <a:defRPr sz="1632" b="0">
                <a:solidFill>
                  <a:schemeClr val="tx1"/>
                </a:solidFill>
                <a:latin typeface="+mn-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Speaker</a:t>
            </a:r>
          </a:p>
        </p:txBody>
      </p:sp>
      <p:sp>
        <p:nvSpPr>
          <p:cNvPr id="2" name="Title 1"/>
          <p:cNvSpPr>
            <a:spLocks noGrp="1"/>
          </p:cNvSpPr>
          <p:nvPr>
            <p:ph type="title"/>
          </p:nvPr>
        </p:nvSpPr>
        <p:spPr/>
        <p:txBody>
          <a:bodyPr/>
          <a:lstStyle/>
          <a:p>
            <a:r>
              <a:rPr lang="en-GB" noProof="0"/>
              <a:t>Click to edit Master title style</a:t>
            </a:r>
          </a:p>
        </p:txBody>
      </p:sp>
      <p:sp>
        <p:nvSpPr>
          <p:cNvPr id="25" name="Text Placeholder 7"/>
          <p:cNvSpPr>
            <a:spLocks noGrp="1"/>
          </p:cNvSpPr>
          <p:nvPr>
            <p:ph type="body" sz="quarter" idx="13" hasCustomPrompt="1"/>
          </p:nvPr>
        </p:nvSpPr>
        <p:spPr>
          <a:xfrm>
            <a:off x="480485" y="1188039"/>
            <a:ext cx="8160000" cy="288925"/>
          </a:xfrm>
        </p:spPr>
        <p:txBody>
          <a:bodyPr lIns="20401" anchor="ctr">
            <a:normAutofit/>
          </a:bodyPr>
          <a:lstStyle>
            <a:lvl1pPr>
              <a:defRPr sz="1632"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39053833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fld id="{5190BE2B-9B92-42BE-801D-EAA8180D84A6}" type="datetime1">
              <a:rPr lang="en-GB" smtClean="0">
                <a:solidFill>
                  <a:prstClr val="black"/>
                </a:solidFill>
              </a:rPr>
              <a:pPr/>
              <a:t>01/05/2022</a:t>
            </a:fld>
            <a:endParaRPr lang="en-GB">
              <a:solidFill>
                <a:prstClr val="black"/>
              </a:solidFill>
            </a:endParaRPr>
          </a:p>
        </p:txBody>
      </p:sp>
      <p:sp>
        <p:nvSpPr>
          <p:cNvPr id="4" name="Footer Placeholder 3"/>
          <p:cNvSpPr>
            <a:spLocks noGrp="1"/>
          </p:cNvSpPr>
          <p:nvPr>
            <p:ph type="ftr" sz="quarter" idx="11"/>
          </p:nvPr>
        </p:nvSpPr>
        <p:spPr bwMode="gray"/>
        <p:txBody>
          <a:bodyPr/>
          <a:lstStyle>
            <a:lvl1pPr>
              <a:defRPr/>
            </a:lvl1pPr>
          </a:lstStyle>
          <a:p>
            <a:r>
              <a:rPr lang="en-US">
                <a:solidFill>
                  <a:prstClr val="black"/>
                </a:solidFill>
              </a:rPr>
              <a:t>|     Monitoring WASH in Health Care Facilities</a:t>
            </a:r>
            <a:endParaRPr lang="en-GB" dirty="0">
              <a:solidFill>
                <a:prstClr val="black"/>
              </a:solidFill>
            </a:endParaRPr>
          </a:p>
        </p:txBody>
      </p:sp>
      <p:sp>
        <p:nvSpPr>
          <p:cNvPr id="5" name="Slide Number Placeholder 4"/>
          <p:cNvSpPr>
            <a:spLocks noGrp="1"/>
          </p:cNvSpPr>
          <p:nvPr>
            <p:ph type="sldNum" sz="quarter" idx="12"/>
          </p:nvPr>
        </p:nvSpPr>
        <p:spPr bwMode="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12" name="Text Placeholder 7"/>
          <p:cNvSpPr>
            <a:spLocks noGrp="1"/>
          </p:cNvSpPr>
          <p:nvPr>
            <p:ph type="body" sz="quarter" idx="21" hasCustomPrompt="1"/>
          </p:nvPr>
        </p:nvSpPr>
        <p:spPr bwMode="gray">
          <a:xfrm>
            <a:off x="480000" y="6293656"/>
            <a:ext cx="11226365" cy="208579"/>
          </a:xfrm>
        </p:spPr>
        <p:txBody>
          <a:bodyPr anchor="t">
            <a:normAutofit/>
          </a:bodyPr>
          <a:lstStyle>
            <a:lvl1pPr>
              <a:defRPr sz="816" b="0">
                <a:solidFill>
                  <a:schemeClr val="tx1"/>
                </a:solidFill>
                <a:latin typeface="+mn-lt"/>
              </a:defRPr>
            </a:lvl1pPr>
          </a:lstStyle>
          <a:p>
            <a:pPr lvl="0"/>
            <a:r>
              <a:rPr lang="en-GB" noProof="0"/>
              <a:t>Source:</a:t>
            </a:r>
          </a:p>
        </p:txBody>
      </p:sp>
      <p:sp>
        <p:nvSpPr>
          <p:cNvPr id="10" name="Text Placeholder 7"/>
          <p:cNvSpPr>
            <a:spLocks noGrp="1"/>
          </p:cNvSpPr>
          <p:nvPr>
            <p:ph type="body" sz="quarter" idx="13" hasCustomPrompt="1"/>
          </p:nvPr>
        </p:nvSpPr>
        <p:spPr bwMode="gray">
          <a:xfrm>
            <a:off x="480485" y="1188039"/>
            <a:ext cx="8160000" cy="288925"/>
          </a:xfrm>
        </p:spPr>
        <p:txBody>
          <a:bodyPr lIns="20401" anchor="ctr">
            <a:normAutofit/>
          </a:bodyPr>
          <a:lstStyle>
            <a:lvl1pPr>
              <a:defRPr sz="1632"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2776593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losing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2244681" anchor="ctr">
            <a:normAutofit/>
          </a:bodyPr>
          <a:lstStyle>
            <a:lvl1pPr marL="0" marR="0" indent="0" algn="ctr" defTabSz="940131" rtl="0" eaLnBrk="1" fontAlgn="auto" latinLnBrk="0" hangingPunct="1">
              <a:lnSpc>
                <a:spcPct val="110000"/>
              </a:lnSpc>
              <a:spcBef>
                <a:spcPts val="1035"/>
              </a:spcBef>
              <a:spcAft>
                <a:spcPts val="620"/>
              </a:spcAft>
              <a:buClr>
                <a:schemeClr val="tx1"/>
              </a:buClr>
              <a:buSzPct val="80000"/>
              <a:buFontTx/>
              <a:buNone/>
              <a:tabLst/>
              <a:defRPr sz="1451">
                <a:solidFill>
                  <a:schemeClr val="accent6"/>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6" name="Text Placeholder 35"/>
          <p:cNvSpPr>
            <a:spLocks noGrp="1"/>
          </p:cNvSpPr>
          <p:nvPr>
            <p:ph type="body" sz="quarter" idx="10" hasCustomPrompt="1"/>
          </p:nvPr>
        </p:nvSpPr>
        <p:spPr bwMode="gray">
          <a:xfrm>
            <a:off x="480000" y="6507005"/>
            <a:ext cx="5971600" cy="247651"/>
          </a:xfrm>
        </p:spPr>
        <p:txBody>
          <a:bodyPr anchor="ctr">
            <a:noAutofit/>
          </a:bodyPr>
          <a:lstStyle>
            <a:lvl1pPr>
              <a:defRPr sz="997"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3" name="Subtitle 2"/>
          <p:cNvSpPr>
            <a:spLocks noGrp="1"/>
          </p:cNvSpPr>
          <p:nvPr>
            <p:ph type="subTitle" idx="1" hasCustomPrompt="1"/>
          </p:nvPr>
        </p:nvSpPr>
        <p:spPr bwMode="gray">
          <a:xfrm>
            <a:off x="50" y="4482004"/>
            <a:ext cx="12191999" cy="1656000"/>
          </a:xfrm>
          <a:solidFill>
            <a:schemeClr val="tx2">
              <a:alpha val="90000"/>
            </a:schemeClr>
          </a:solidFill>
        </p:spPr>
        <p:txBody>
          <a:bodyPr lIns="408103" tIns="244874" rIns="408103" bIns="244874" numCol="3" anchor="t">
            <a:noAutofit/>
          </a:bodyPr>
          <a:lstStyle>
            <a:lvl1pPr marL="0" indent="0" algn="l">
              <a:lnSpc>
                <a:spcPct val="90000"/>
              </a:lnSpc>
              <a:buNone/>
              <a:defRPr sz="1451" b="0">
                <a:solidFill>
                  <a:schemeClr val="bg1"/>
                </a:solidFill>
                <a:latin typeface="+mj-lt"/>
                <a:cs typeface="Arial" panose="020B0604020202020204" pitchFamily="34" charset="0"/>
              </a:defRPr>
            </a:lvl1pPr>
            <a:lvl2pPr marL="470070" indent="0" algn="ctr">
              <a:buNone/>
              <a:defRPr sz="2085"/>
            </a:lvl2pPr>
            <a:lvl3pPr marL="940131" indent="0" algn="ctr">
              <a:buNone/>
              <a:defRPr sz="1904"/>
            </a:lvl3pPr>
            <a:lvl4pPr marL="1410201" indent="0" algn="ctr">
              <a:buNone/>
              <a:defRPr sz="1632"/>
            </a:lvl4pPr>
            <a:lvl5pPr marL="1880270" indent="0" algn="ctr">
              <a:buNone/>
              <a:defRPr sz="1632"/>
            </a:lvl5pPr>
            <a:lvl6pPr marL="2350335" indent="0" algn="ctr">
              <a:buNone/>
              <a:defRPr sz="1632"/>
            </a:lvl6pPr>
            <a:lvl7pPr marL="2820399" indent="0" algn="ctr">
              <a:buNone/>
              <a:defRPr sz="1632"/>
            </a:lvl7pPr>
            <a:lvl8pPr marL="3290472" indent="0" algn="ctr">
              <a:buNone/>
              <a:defRPr sz="1632"/>
            </a:lvl8pPr>
            <a:lvl9pPr marL="3760535" indent="0" algn="ctr">
              <a:buNone/>
              <a:defRPr sz="1632"/>
            </a:lvl9pPr>
          </a:lstStyle>
          <a:p>
            <a:r>
              <a:rPr lang="en-GB" b="1" noProof="0" dirty="0"/>
              <a:t>WHO</a:t>
            </a:r>
          </a:p>
          <a:p>
            <a:r>
              <a:rPr lang="en-GB" noProof="0" dirty="0"/>
              <a:t>20, Avenue </a:t>
            </a:r>
            <a:r>
              <a:rPr lang="en-GB" noProof="0" dirty="0" err="1"/>
              <a:t>Appia</a:t>
            </a:r>
            <a:r>
              <a:rPr lang="en-GB" noProof="0" dirty="0"/>
              <a:t> </a:t>
            </a:r>
            <a:br>
              <a:rPr lang="en-GB" noProof="0" dirty="0"/>
            </a:br>
            <a:r>
              <a:rPr lang="en-GB" noProof="0" dirty="0"/>
              <a:t>1211 Geneva</a:t>
            </a:r>
          </a:p>
          <a:p>
            <a:r>
              <a:rPr lang="en-GB" noProof="0" dirty="0"/>
              <a:t>Switzerland</a:t>
            </a:r>
          </a:p>
          <a:p>
            <a:endParaRPr lang="en-GB" noProof="0" dirty="0"/>
          </a:p>
          <a:p>
            <a:r>
              <a:rPr lang="en-GB" noProof="0" dirty="0"/>
              <a:t>Tel.: +xx</a:t>
            </a:r>
            <a:br>
              <a:rPr lang="en-GB" noProof="0" dirty="0"/>
            </a:br>
            <a:r>
              <a:rPr lang="en-GB" noProof="0" dirty="0"/>
              <a:t>Fax: +xx</a:t>
            </a:r>
          </a:p>
        </p:txBody>
      </p:sp>
      <p:sp>
        <p:nvSpPr>
          <p:cNvPr id="35" name="Picture Placeholder 8"/>
          <p:cNvSpPr>
            <a:spLocks noGrp="1"/>
          </p:cNvSpPr>
          <p:nvPr>
            <p:ph type="pic" sz="quarter" idx="22" hasCustomPrompt="1"/>
          </p:nvPr>
        </p:nvSpPr>
        <p:spPr bwMode="gray">
          <a:xfrm>
            <a:off x="7460682" y="488563"/>
            <a:ext cx="4230495"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33">
                <a:solidFill>
                  <a:schemeClr val="bg1"/>
                </a:solidFill>
              </a:defRPr>
            </a:lvl1pPr>
          </a:lstStyle>
          <a:p>
            <a:r>
              <a:rPr lang="en-GB" noProof="0"/>
              <a:t>.</a:t>
            </a:r>
          </a:p>
        </p:txBody>
      </p:sp>
      <p:sp>
        <p:nvSpPr>
          <p:cNvPr id="37" name="Text Placeholder 35"/>
          <p:cNvSpPr>
            <a:spLocks noGrp="1"/>
          </p:cNvSpPr>
          <p:nvPr>
            <p:ph type="body" sz="quarter" idx="16" hasCustomPrompt="1"/>
          </p:nvPr>
        </p:nvSpPr>
        <p:spPr bwMode="gray">
          <a:xfrm>
            <a:off x="9495913" y="6476048"/>
            <a:ext cx="2195259" cy="247651"/>
          </a:xfrm>
        </p:spPr>
        <p:txBody>
          <a:bodyPr rIns="0" anchor="ctr">
            <a:noAutofit/>
          </a:bodyPr>
          <a:lstStyle>
            <a:lvl1pPr algn="ctr">
              <a:defRPr sz="1632"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5"/>
            <a:ext cx="7344000" cy="1119159"/>
          </a:xfrm>
          <a:noFill/>
        </p:spPr>
        <p:txBody>
          <a:bodyPr lIns="408103" tIns="81619" rIns="510159" bIns="204050" anchor="t" anchorCtr="0">
            <a:noAutofit/>
          </a:bodyPr>
          <a:lstStyle>
            <a:lvl1pPr algn="l">
              <a:lnSpc>
                <a:spcPct val="85000"/>
              </a:lnSpc>
              <a:defRPr sz="4353">
                <a:solidFill>
                  <a:srgbClr val="0092CC"/>
                </a:solidFill>
                <a:latin typeface="+mj-lt"/>
              </a:defRPr>
            </a:lvl1pPr>
          </a:lstStyle>
          <a:p>
            <a:r>
              <a:rPr lang="en-GB" noProof="0" dirty="0"/>
              <a:t>Click to edit </a:t>
            </a:r>
            <a:br>
              <a:rPr lang="en-GB" noProof="0" dirty="0"/>
            </a:br>
            <a:r>
              <a:rPr lang="en-GB" noProof="0" dirty="0"/>
              <a:t>Master title style</a:t>
            </a:r>
          </a:p>
        </p:txBody>
      </p:sp>
    </p:spTree>
    <p:extLst>
      <p:ext uri="{BB962C8B-B14F-4D97-AF65-F5344CB8AC3E}">
        <p14:creationId xmlns:p14="http://schemas.microsoft.com/office/powerpoint/2010/main" val="2316043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7ACBCA2-2593-43B4-B0CD-DA25AB27BF2B}" type="datetime1">
              <a:rPr lang="en-GB" smtClean="0">
                <a:solidFill>
                  <a:prstClr val="black"/>
                </a:solidFill>
              </a:rPr>
              <a:pPr>
                <a:defRPr/>
              </a:pPr>
              <a:t>01/05/2022</a:t>
            </a:fld>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A73939FE-7BC6-42BD-B27E-1F76D60FE7C3}" type="slidenum">
              <a:rPr lang="en-GB" smtClean="0">
                <a:solidFill>
                  <a:prstClr val="black"/>
                </a:solidFill>
              </a:rPr>
              <a:pPr>
                <a:defRPr/>
              </a:pPr>
              <a:t>‹#›</a:t>
            </a:fld>
            <a:endParaRPr lang="en-GB">
              <a:solidFill>
                <a:prstClr val="black"/>
              </a:solidFill>
            </a:endParaRPr>
          </a:p>
        </p:txBody>
      </p:sp>
      <p:sp>
        <p:nvSpPr>
          <p:cNvPr id="8" name="Rectangle 7"/>
          <p:cNvSpPr/>
          <p:nvPr userDrawn="1"/>
        </p:nvSpPr>
        <p:spPr>
          <a:xfrm>
            <a:off x="0" y="1412875"/>
            <a:ext cx="12192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lIns="94025" tIns="47012" rIns="94025" bIns="47012" anchor="ctr"/>
          <a:lstStyle/>
          <a:p>
            <a:pPr algn="ctr" defTabSz="940131" rtl="0" fontAlgn="auto">
              <a:spcBef>
                <a:spcPts val="0"/>
              </a:spcBef>
              <a:spcAft>
                <a:spcPts val="0"/>
              </a:spcAft>
              <a:defRPr/>
            </a:pPr>
            <a:endParaRPr lang="en-GB" sz="1904" b="0">
              <a:solidFill>
                <a:prstClr val="white"/>
              </a:solidFill>
            </a:endParaRPr>
          </a:p>
        </p:txBody>
      </p:sp>
      <p:sp>
        <p:nvSpPr>
          <p:cNvPr id="9" name="Rectangle 8"/>
          <p:cNvSpPr/>
          <p:nvPr userDrawn="1"/>
        </p:nvSpPr>
        <p:spPr>
          <a:xfrm>
            <a:off x="0" y="1412875"/>
            <a:ext cx="12192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lIns="94025" tIns="47012" rIns="94025" bIns="47012" anchor="ctr"/>
          <a:lstStyle/>
          <a:p>
            <a:pPr algn="ctr" defTabSz="940131" rtl="0" fontAlgn="auto">
              <a:spcBef>
                <a:spcPts val="0"/>
              </a:spcBef>
              <a:spcAft>
                <a:spcPts val="0"/>
              </a:spcAft>
              <a:defRPr/>
            </a:pPr>
            <a:endParaRPr lang="en-GB" sz="1904" b="0">
              <a:solidFill>
                <a:prstClr val="white"/>
              </a:solidFill>
            </a:endParaRPr>
          </a:p>
        </p:txBody>
      </p:sp>
    </p:spTree>
    <p:extLst>
      <p:ext uri="{BB962C8B-B14F-4D97-AF65-F5344CB8AC3E}">
        <p14:creationId xmlns:p14="http://schemas.microsoft.com/office/powerpoint/2010/main" val="31885997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8722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ragraph + tex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3655A9-ED93-4D46-BE79-4D57F9FD64AB}"/>
              </a:ext>
            </a:extLst>
          </p:cNvPr>
          <p:cNvSpPr>
            <a:spLocks noGrp="1"/>
          </p:cNvSpPr>
          <p:nvPr>
            <p:ph type="title" hasCustomPrompt="1"/>
          </p:nvPr>
        </p:nvSpPr>
        <p:spPr>
          <a:xfrm>
            <a:off x="838200" y="365125"/>
            <a:ext cx="10515600" cy="714375"/>
          </a:xfrm>
          <a:prstGeom prst="rect">
            <a:avLst/>
          </a:prstGeom>
        </p:spPr>
        <p:txBody>
          <a:bodyPr/>
          <a:lstStyle>
            <a:lvl1pPr algn="ctr">
              <a:defRPr>
                <a:solidFill>
                  <a:schemeClr val="tx2"/>
                </a:solidFill>
              </a:defRPr>
            </a:lvl1pPr>
          </a:lstStyle>
          <a:p>
            <a:r>
              <a:rPr lang="it-IT" dirty="0"/>
              <a:t>Write </a:t>
            </a:r>
            <a:r>
              <a:rPr lang="it-IT" dirty="0" err="1"/>
              <a:t>here</a:t>
            </a:r>
            <a:r>
              <a:rPr lang="it-IT" dirty="0"/>
              <a:t> </a:t>
            </a:r>
            <a:r>
              <a:rPr lang="it-IT" dirty="0" err="1"/>
              <a:t>title</a:t>
            </a:r>
            <a:r>
              <a:rPr lang="it-IT" dirty="0"/>
              <a:t> of the slide</a:t>
            </a:r>
          </a:p>
        </p:txBody>
      </p:sp>
      <p:sp>
        <p:nvSpPr>
          <p:cNvPr id="7" name="Segnaposto numero diapositiva 6">
            <a:extLst>
              <a:ext uri="{FF2B5EF4-FFF2-40B4-BE49-F238E27FC236}">
                <a16:creationId xmlns:a16="http://schemas.microsoft.com/office/drawing/2014/main" id="{A5E8307D-6CE3-7845-967C-5FE71FFEBF2C}"/>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dirty="0"/>
          </a:p>
        </p:txBody>
      </p:sp>
      <p:sp>
        <p:nvSpPr>
          <p:cNvPr id="8" name="Segnaposto testo 7">
            <a:extLst>
              <a:ext uri="{FF2B5EF4-FFF2-40B4-BE49-F238E27FC236}">
                <a16:creationId xmlns:a16="http://schemas.microsoft.com/office/drawing/2014/main" id="{A6DF8388-B969-8C4D-AA7A-E30B263821D7}"/>
              </a:ext>
            </a:extLst>
          </p:cNvPr>
          <p:cNvSpPr>
            <a:spLocks noGrp="1"/>
          </p:cNvSpPr>
          <p:nvPr>
            <p:ph type="body" sz="quarter" idx="16" hasCustomPrompt="1"/>
          </p:nvPr>
        </p:nvSpPr>
        <p:spPr>
          <a:xfrm>
            <a:off x="838200" y="1384300"/>
            <a:ext cx="5092602" cy="4973466"/>
          </a:xfrm>
          <a:prstGeom prst="rect">
            <a:avLst/>
          </a:prstGeom>
        </p:spPr>
        <p:txBody>
          <a:bodyPr>
            <a:normAutofit/>
          </a:bodyPr>
          <a:lstStyle>
            <a:lvl1pPr marL="0" indent="0">
              <a:buFontTx/>
              <a:buNone/>
              <a:defRPr sz="20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it-IT" dirty="0"/>
              <a:t>Text</a:t>
            </a:r>
          </a:p>
        </p:txBody>
      </p:sp>
      <p:sp>
        <p:nvSpPr>
          <p:cNvPr id="4" name="Segnaposto testo 3">
            <a:extLst>
              <a:ext uri="{FF2B5EF4-FFF2-40B4-BE49-F238E27FC236}">
                <a16:creationId xmlns:a16="http://schemas.microsoft.com/office/drawing/2014/main" id="{2C6A36E3-63DA-454F-8F6F-7A744F531E4C}"/>
              </a:ext>
            </a:extLst>
          </p:cNvPr>
          <p:cNvSpPr>
            <a:spLocks noGrp="1"/>
          </p:cNvSpPr>
          <p:nvPr>
            <p:ph type="body" sz="quarter" idx="17" hasCustomPrompt="1"/>
          </p:nvPr>
        </p:nvSpPr>
        <p:spPr>
          <a:xfrm>
            <a:off x="6261198" y="1384300"/>
            <a:ext cx="5092602" cy="4973638"/>
          </a:xfrm>
          <a:prstGeom prst="rect">
            <a:avLst/>
          </a:prstGeom>
        </p:spPr>
        <p:txBody>
          <a:bodyPr/>
          <a:lstStyle>
            <a:lvl1pPr marL="0" indent="0" algn="l">
              <a:buNone/>
              <a:defRPr sz="2000"/>
            </a:lvl1pPr>
          </a:lstStyle>
          <a:p>
            <a:pPr lvl="0"/>
            <a:r>
              <a:rPr lang="it-IT" dirty="0"/>
              <a:t>Text</a:t>
            </a:r>
          </a:p>
        </p:txBody>
      </p:sp>
      <p:sp>
        <p:nvSpPr>
          <p:cNvPr id="10" name="Rettangolo 9">
            <a:extLst>
              <a:ext uri="{FF2B5EF4-FFF2-40B4-BE49-F238E27FC236}">
                <a16:creationId xmlns:a16="http://schemas.microsoft.com/office/drawing/2014/main" id="{AC671013-D3A7-3642-BEF4-A4E0E505B13A}"/>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17B82A31-9C11-704E-B670-D8D13BC736C0}"/>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4">
            <a:extLst>
              <a:ext uri="{FF2B5EF4-FFF2-40B4-BE49-F238E27FC236}">
                <a16:creationId xmlns:a16="http://schemas.microsoft.com/office/drawing/2014/main" id="{37A1F803-C41B-6446-8E7C-6A678EE0148B}"/>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Tree>
    <p:extLst>
      <p:ext uri="{BB962C8B-B14F-4D97-AF65-F5344CB8AC3E}">
        <p14:creationId xmlns:p14="http://schemas.microsoft.com/office/powerpoint/2010/main" val="40746769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x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74911" y="1600202"/>
            <a:ext cx="5330095" cy="4706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C3FDE51E-0052-334C-A4B2-C567FE9F326F}" type="slidenum">
              <a:rPr lang="en-US" smtClean="0">
                <a:solidFill>
                  <a:prstClr val="black"/>
                </a:solidFill>
              </a:rPr>
              <a:pPr/>
              <a:t>‹#›</a:t>
            </a:fld>
            <a:endParaRPr lang="en-US" dirty="0">
              <a:solidFill>
                <a:prstClr val="black"/>
              </a:solidFill>
            </a:endParaRPr>
          </a:p>
        </p:txBody>
      </p:sp>
      <p:sp>
        <p:nvSpPr>
          <p:cNvPr id="9" name="Content Placeholder 2"/>
          <p:cNvSpPr>
            <a:spLocks noGrp="1"/>
          </p:cNvSpPr>
          <p:nvPr>
            <p:ph idx="14"/>
          </p:nvPr>
        </p:nvSpPr>
        <p:spPr>
          <a:xfrm>
            <a:off x="6279653" y="1600202"/>
            <a:ext cx="5330095" cy="4706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8292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0013" y="275017"/>
            <a:ext cx="10972076" cy="114324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966" y="1534880"/>
            <a:ext cx="5386489" cy="639293"/>
          </a:xfrm>
        </p:spPr>
        <p:txBody>
          <a:bodyPr anchor="b"/>
          <a:lstStyle>
            <a:lvl1pPr marL="0" indent="0">
              <a:buNone/>
              <a:defRPr sz="2176" b="1"/>
            </a:lvl1pPr>
            <a:lvl2pPr marL="411926" indent="0">
              <a:buNone/>
              <a:defRPr sz="1904" b="1"/>
            </a:lvl2pPr>
            <a:lvl3pPr marL="823873" indent="0">
              <a:buNone/>
              <a:defRPr sz="1632" b="1"/>
            </a:lvl3pPr>
            <a:lvl4pPr marL="1235821" indent="0">
              <a:buNone/>
              <a:defRPr sz="1451" b="1"/>
            </a:lvl4pPr>
            <a:lvl5pPr marL="1647763" indent="0">
              <a:buNone/>
              <a:defRPr sz="1451" b="1"/>
            </a:lvl5pPr>
            <a:lvl6pPr marL="2059707" indent="0">
              <a:buNone/>
              <a:defRPr sz="1451" b="1"/>
            </a:lvl6pPr>
            <a:lvl7pPr marL="2471648" indent="0">
              <a:buNone/>
              <a:defRPr sz="1451" b="1"/>
            </a:lvl7pPr>
            <a:lvl8pPr marL="2883588" indent="0">
              <a:buNone/>
              <a:defRPr sz="1451" b="1"/>
            </a:lvl8pPr>
            <a:lvl9pPr marL="3295530" indent="0">
              <a:buNone/>
              <a:defRPr sz="1451" b="1"/>
            </a:lvl9pPr>
          </a:lstStyle>
          <a:p>
            <a:pPr lvl="0"/>
            <a:r>
              <a:rPr lang="en-US"/>
              <a:t>Click to edit Master text styles</a:t>
            </a:r>
          </a:p>
        </p:txBody>
      </p:sp>
      <p:sp>
        <p:nvSpPr>
          <p:cNvPr id="4" name="Content Placeholder 3"/>
          <p:cNvSpPr>
            <a:spLocks noGrp="1"/>
          </p:cNvSpPr>
          <p:nvPr>
            <p:ph sz="half" idx="2"/>
          </p:nvPr>
        </p:nvSpPr>
        <p:spPr>
          <a:xfrm>
            <a:off x="609966" y="2174176"/>
            <a:ext cx="5386489" cy="3952385"/>
          </a:xfrm>
        </p:spPr>
        <p:txBody>
          <a:bodyPr/>
          <a:lstStyle>
            <a:lvl1pPr>
              <a:defRPr sz="2176"/>
            </a:lvl1pPr>
            <a:lvl2pPr>
              <a:defRPr sz="1904"/>
            </a:lvl2pPr>
            <a:lvl3pPr>
              <a:defRPr sz="1632"/>
            </a:lvl3pPr>
            <a:lvl4pPr>
              <a:defRPr sz="1451"/>
            </a:lvl4pPr>
            <a:lvl5pPr>
              <a:defRPr sz="1451"/>
            </a:lvl5pPr>
            <a:lvl6pPr>
              <a:defRPr sz="1451"/>
            </a:lvl6pPr>
            <a:lvl7pPr>
              <a:defRPr sz="1451"/>
            </a:lvl7pPr>
            <a:lvl8pPr>
              <a:defRPr sz="1451"/>
            </a:lvl8pPr>
            <a:lvl9pPr>
              <a:defRPr sz="14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743" y="1534880"/>
            <a:ext cx="5388300" cy="639293"/>
          </a:xfrm>
        </p:spPr>
        <p:txBody>
          <a:bodyPr anchor="b"/>
          <a:lstStyle>
            <a:lvl1pPr marL="0" indent="0">
              <a:buNone/>
              <a:defRPr sz="2176" b="1"/>
            </a:lvl1pPr>
            <a:lvl2pPr marL="411926" indent="0">
              <a:buNone/>
              <a:defRPr sz="1904" b="1"/>
            </a:lvl2pPr>
            <a:lvl3pPr marL="823873" indent="0">
              <a:buNone/>
              <a:defRPr sz="1632" b="1"/>
            </a:lvl3pPr>
            <a:lvl4pPr marL="1235821" indent="0">
              <a:buNone/>
              <a:defRPr sz="1451" b="1"/>
            </a:lvl4pPr>
            <a:lvl5pPr marL="1647763" indent="0">
              <a:buNone/>
              <a:defRPr sz="1451" b="1"/>
            </a:lvl5pPr>
            <a:lvl6pPr marL="2059707" indent="0">
              <a:buNone/>
              <a:defRPr sz="1451" b="1"/>
            </a:lvl6pPr>
            <a:lvl7pPr marL="2471648" indent="0">
              <a:buNone/>
              <a:defRPr sz="1451" b="1"/>
            </a:lvl7pPr>
            <a:lvl8pPr marL="2883588" indent="0">
              <a:buNone/>
              <a:defRPr sz="1451" b="1"/>
            </a:lvl8pPr>
            <a:lvl9pPr marL="3295530" indent="0">
              <a:buNone/>
              <a:defRPr sz="1451" b="1"/>
            </a:lvl9pPr>
          </a:lstStyle>
          <a:p>
            <a:pPr lvl="0"/>
            <a:r>
              <a:rPr lang="en-US"/>
              <a:t>Click to edit Master text styles</a:t>
            </a:r>
          </a:p>
        </p:txBody>
      </p:sp>
      <p:sp>
        <p:nvSpPr>
          <p:cNvPr id="6" name="Content Placeholder 5"/>
          <p:cNvSpPr>
            <a:spLocks noGrp="1"/>
          </p:cNvSpPr>
          <p:nvPr>
            <p:ph sz="quarter" idx="4"/>
          </p:nvPr>
        </p:nvSpPr>
        <p:spPr>
          <a:xfrm>
            <a:off x="6193743" y="2174176"/>
            <a:ext cx="5388300" cy="3952385"/>
          </a:xfrm>
        </p:spPr>
        <p:txBody>
          <a:bodyPr/>
          <a:lstStyle>
            <a:lvl1pPr>
              <a:defRPr sz="2176"/>
            </a:lvl1pPr>
            <a:lvl2pPr>
              <a:defRPr sz="1904"/>
            </a:lvl2pPr>
            <a:lvl3pPr>
              <a:defRPr sz="1632"/>
            </a:lvl3pPr>
            <a:lvl4pPr>
              <a:defRPr sz="1451"/>
            </a:lvl4pPr>
            <a:lvl5pPr>
              <a:defRPr sz="1451"/>
            </a:lvl5pPr>
            <a:lvl6pPr>
              <a:defRPr sz="1451"/>
            </a:lvl6pPr>
            <a:lvl7pPr>
              <a:defRPr sz="1451"/>
            </a:lvl7pPr>
            <a:lvl8pPr>
              <a:defRPr sz="1451"/>
            </a:lvl8pPr>
            <a:lvl9pPr>
              <a:defRPr sz="14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840810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Title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a:xfrm>
            <a:off x="0" y="0"/>
            <a:ext cx="12192000" cy="6858000"/>
          </a:xfrm>
          <a:solidFill>
            <a:schemeClr val="bg1"/>
          </a:solidFill>
        </p:spPr>
        <p:txBody>
          <a:bodyPr bIns="1391543" anchor="ctr">
            <a:normAutofit/>
          </a:bodyPr>
          <a:lstStyle>
            <a:lvl1pPr marL="0" marR="0" indent="0" algn="ctr" defTabSz="942791" rtl="0" eaLnBrk="1" fontAlgn="auto" latinLnBrk="0" hangingPunct="1">
              <a:lnSpc>
                <a:spcPct val="110000"/>
              </a:lnSpc>
              <a:spcBef>
                <a:spcPts val="1035"/>
              </a:spcBef>
              <a:spcAft>
                <a:spcPts val="620"/>
              </a:spcAft>
              <a:buClr>
                <a:schemeClr val="tx1"/>
              </a:buClr>
              <a:buSzPct val="80000"/>
              <a:buFontTx/>
              <a:buNone/>
              <a:tabLst/>
              <a:defRPr sz="1451" baseline="0">
                <a:solidFill>
                  <a:schemeClr val="accent6"/>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a:p>
            <a:endParaRPr lang="en-GB" noProof="0" dirty="0"/>
          </a:p>
        </p:txBody>
      </p:sp>
      <p:sp>
        <p:nvSpPr>
          <p:cNvPr id="2" name="Title 1"/>
          <p:cNvSpPr>
            <a:spLocks noGrp="1"/>
          </p:cNvSpPr>
          <p:nvPr>
            <p:ph type="ctrTitle"/>
          </p:nvPr>
        </p:nvSpPr>
        <p:spPr>
          <a:xfrm>
            <a:off x="0" y="485185"/>
            <a:ext cx="7344000" cy="1119159"/>
          </a:xfrm>
          <a:noFill/>
        </p:spPr>
        <p:txBody>
          <a:bodyPr lIns="409268" tIns="81853" rIns="511601" bIns="204632" anchor="t" anchorCtr="0">
            <a:noAutofit/>
          </a:bodyPr>
          <a:lstStyle>
            <a:lvl1pPr algn="l">
              <a:lnSpc>
                <a:spcPct val="85000"/>
              </a:lnSpc>
              <a:defRPr sz="4353">
                <a:solidFill>
                  <a:srgbClr val="0092CC"/>
                </a:solidFill>
                <a:latin typeface="+mj-lt"/>
              </a:defRPr>
            </a:lvl1pPr>
          </a:lstStyle>
          <a:p>
            <a:r>
              <a:rPr lang="en-GB" noProof="0" dirty="0"/>
              <a:t>Click to edit Master title style</a:t>
            </a:r>
          </a:p>
        </p:txBody>
      </p:sp>
      <p:sp>
        <p:nvSpPr>
          <p:cNvPr id="36" name="Text Placeholder 35"/>
          <p:cNvSpPr>
            <a:spLocks noGrp="1"/>
          </p:cNvSpPr>
          <p:nvPr>
            <p:ph type="body" sz="quarter" idx="10" hasCustomPrompt="1"/>
          </p:nvPr>
        </p:nvSpPr>
        <p:spPr>
          <a:xfrm>
            <a:off x="480000" y="6507005"/>
            <a:ext cx="5971600" cy="247651"/>
          </a:xfrm>
        </p:spPr>
        <p:txBody>
          <a:bodyPr lIns="0" anchor="ctr">
            <a:noAutofit/>
          </a:bodyPr>
          <a:lstStyle>
            <a:lvl1pPr>
              <a:defRPr sz="997"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a:xfrm>
            <a:off x="9495913" y="6476048"/>
            <a:ext cx="2195259" cy="247651"/>
          </a:xfrm>
        </p:spPr>
        <p:txBody>
          <a:bodyPr rIns="0" anchor="ctr">
            <a:noAutofit/>
          </a:bodyPr>
          <a:lstStyle>
            <a:lvl1pPr algn="ctr">
              <a:defRPr sz="1632"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3" name="Subtitle 2"/>
          <p:cNvSpPr>
            <a:spLocks noGrp="1"/>
          </p:cNvSpPr>
          <p:nvPr>
            <p:ph type="subTitle" idx="1"/>
          </p:nvPr>
        </p:nvSpPr>
        <p:spPr>
          <a:xfrm>
            <a:off x="30" y="4482004"/>
            <a:ext cx="12191999" cy="1656000"/>
          </a:xfrm>
          <a:solidFill>
            <a:schemeClr val="tx2"/>
          </a:solidFill>
        </p:spPr>
        <p:txBody>
          <a:bodyPr lIns="409268" tIns="409268" rIns="409268" bIns="941340" anchor="b">
            <a:noAutofit/>
          </a:bodyPr>
          <a:lstStyle>
            <a:lvl1pPr marL="0" indent="0" algn="l">
              <a:lnSpc>
                <a:spcPct val="90000"/>
              </a:lnSpc>
              <a:buNone/>
              <a:defRPr sz="2449" b="1">
                <a:solidFill>
                  <a:schemeClr val="bg1"/>
                </a:solidFill>
                <a:latin typeface="+mj-lt"/>
                <a:cs typeface="Arial" panose="020B0604020202020204" pitchFamily="34" charset="0"/>
              </a:defRPr>
            </a:lvl1pPr>
            <a:lvl2pPr marL="471396" indent="0" algn="ctr">
              <a:buNone/>
              <a:defRPr sz="2085"/>
            </a:lvl2pPr>
            <a:lvl3pPr marL="942791" indent="0" algn="ctr">
              <a:buNone/>
              <a:defRPr sz="1904"/>
            </a:lvl3pPr>
            <a:lvl4pPr marL="1414190" indent="0" algn="ctr">
              <a:buNone/>
              <a:defRPr sz="1632"/>
            </a:lvl4pPr>
            <a:lvl5pPr marL="1885586" indent="0" algn="ctr">
              <a:buNone/>
              <a:defRPr sz="1632"/>
            </a:lvl5pPr>
            <a:lvl6pPr marL="2356980" indent="0" algn="ctr">
              <a:buNone/>
              <a:defRPr sz="1632"/>
            </a:lvl6pPr>
            <a:lvl7pPr marL="2828377" indent="0" algn="ctr">
              <a:buNone/>
              <a:defRPr sz="1632"/>
            </a:lvl7pPr>
            <a:lvl8pPr marL="3299774" indent="0" algn="ctr">
              <a:buNone/>
              <a:defRPr sz="1632"/>
            </a:lvl8pPr>
            <a:lvl9pPr marL="3771168" indent="0" algn="ctr">
              <a:buNone/>
              <a:defRPr sz="1632"/>
            </a:lvl9pPr>
          </a:lstStyle>
          <a:p>
            <a:r>
              <a:rPr lang="en-GB" noProof="0" dirty="0"/>
              <a:t>Click to edit Master subtitle style</a:t>
            </a:r>
          </a:p>
        </p:txBody>
      </p:sp>
      <p:sp>
        <p:nvSpPr>
          <p:cNvPr id="62" name="Text Placeholder 35"/>
          <p:cNvSpPr>
            <a:spLocks noGrp="1"/>
          </p:cNvSpPr>
          <p:nvPr>
            <p:ph type="body" sz="quarter" idx="15" hasCustomPrompt="1"/>
          </p:nvPr>
        </p:nvSpPr>
        <p:spPr>
          <a:xfrm>
            <a:off x="479999" y="5440856"/>
            <a:ext cx="11211172" cy="288000"/>
          </a:xfrm>
          <a:noFill/>
        </p:spPr>
        <p:txBody>
          <a:bodyPr lIns="0" rIns="102316">
            <a:noAutofit/>
          </a:bodyPr>
          <a:lstStyle>
            <a:lvl1pPr algn="l">
              <a:defRPr sz="1632"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37" name="Picture Placeholder 8"/>
          <p:cNvSpPr>
            <a:spLocks noGrp="1"/>
          </p:cNvSpPr>
          <p:nvPr>
            <p:ph type="pic" sz="quarter" idx="22" hasCustomPrompt="1"/>
          </p:nvPr>
        </p:nvSpPr>
        <p:spPr>
          <a:xfrm>
            <a:off x="7460682" y="485188"/>
            <a:ext cx="4230495"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33">
                <a:solidFill>
                  <a:schemeClr val="bg1"/>
                </a:solidFill>
              </a:defRPr>
            </a:lvl1pPr>
          </a:lstStyle>
          <a:p>
            <a:r>
              <a:rPr lang="en-GB" noProof="0"/>
              <a:t>.</a:t>
            </a:r>
          </a:p>
        </p:txBody>
      </p:sp>
    </p:spTree>
    <p:extLst>
      <p:ext uri="{BB962C8B-B14F-4D97-AF65-F5344CB8AC3E}">
        <p14:creationId xmlns:p14="http://schemas.microsoft.com/office/powerpoint/2010/main" val="12765385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28" y="1800004"/>
            <a:ext cx="11232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a:xfrm>
            <a:off x="480485" y="1188024"/>
            <a:ext cx="8160000" cy="288925"/>
          </a:xfrm>
        </p:spPr>
        <p:txBody>
          <a:bodyPr lIns="20462" anchor="ctr">
            <a:normAutofit/>
          </a:bodyPr>
          <a:lstStyle>
            <a:lvl1pPr>
              <a:defRPr sz="1632"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p:txBody>
          <a:bodyPr/>
          <a:lstStyle/>
          <a:p>
            <a:fld id="{2DD82CBF-8C13-4350-AE4C-2F53590C8914}" type="datetime1">
              <a:rPr lang="en-GB" smtClean="0">
                <a:solidFill>
                  <a:prstClr val="black"/>
                </a:solidFill>
              </a:rPr>
              <a:pPr/>
              <a:t>01/05/2022</a:t>
            </a:fld>
            <a:endParaRPr lang="en-GB">
              <a:solidFill>
                <a:prstClr val="black"/>
              </a:solidFill>
            </a:endParaRPr>
          </a:p>
        </p:txBody>
      </p:sp>
      <p:sp>
        <p:nvSpPr>
          <p:cNvPr id="5" name="Footer Placeholder 4"/>
          <p:cNvSpPr>
            <a:spLocks noGrp="1"/>
          </p:cNvSpPr>
          <p:nvPr>
            <p:ph type="ftr" sz="quarter" idx="15"/>
          </p:nvPr>
        </p:nvSpPr>
        <p:spPr/>
        <p:txBody>
          <a:bodyPr/>
          <a:lstStyle/>
          <a:p>
            <a:r>
              <a:rPr lang="en-US">
                <a:solidFill>
                  <a:prstClr val="black"/>
                </a:solidFill>
              </a:rPr>
              <a:t>|     Monitoring WASH in Health Care Facilities</a:t>
            </a:r>
            <a:endParaRPr lang="en-GB" dirty="0">
              <a:solidFill>
                <a:prstClr val="black"/>
              </a:solidFill>
            </a:endParaRPr>
          </a:p>
        </p:txBody>
      </p:sp>
      <p:sp>
        <p:nvSpPr>
          <p:cNvPr id="6" name="Slide Number Placeholder 5"/>
          <p:cNvSpPr>
            <a:spLocks noGrp="1"/>
          </p:cNvSpPr>
          <p:nvPr>
            <p:ph type="sldNum" sz="quarter" idx="16"/>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3" name="Text Placeholder 7"/>
          <p:cNvSpPr>
            <a:spLocks noGrp="1"/>
          </p:cNvSpPr>
          <p:nvPr>
            <p:ph type="body" sz="quarter" idx="21" hasCustomPrompt="1"/>
          </p:nvPr>
        </p:nvSpPr>
        <p:spPr>
          <a:xfrm>
            <a:off x="480000" y="6293656"/>
            <a:ext cx="11226365" cy="208579"/>
          </a:xfrm>
        </p:spPr>
        <p:txBody>
          <a:bodyPr anchor="t">
            <a:normAutofit/>
          </a:bodyPr>
          <a:lstStyle>
            <a:lvl1pPr>
              <a:defRPr sz="816"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34832397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mparison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9999" y="1800004"/>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a:xfrm>
            <a:off x="6234364" y="1800004"/>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p:txBody>
          <a:bodyPr/>
          <a:lstStyle/>
          <a:p>
            <a:fld id="{75708A0E-6304-4377-B9A2-6D43C3E577BA}" type="datetime1">
              <a:rPr lang="en-GB" smtClean="0">
                <a:solidFill>
                  <a:prstClr val="black"/>
                </a:solidFill>
              </a:rPr>
              <a:pPr/>
              <a:t>01/05/2022</a:t>
            </a:fld>
            <a:endParaRPr lang="en-GB">
              <a:solidFill>
                <a:prstClr val="black"/>
              </a:solidFill>
            </a:endParaRPr>
          </a:p>
        </p:txBody>
      </p:sp>
      <p:sp>
        <p:nvSpPr>
          <p:cNvPr id="9" name="Footer Placeholder 8"/>
          <p:cNvSpPr>
            <a:spLocks noGrp="1"/>
          </p:cNvSpPr>
          <p:nvPr>
            <p:ph type="ftr" sz="quarter" idx="23"/>
          </p:nvPr>
        </p:nvSpPr>
        <p:spPr/>
        <p:txBody>
          <a:bodyPr/>
          <a:lstStyle/>
          <a:p>
            <a:r>
              <a:rPr lang="en-US">
                <a:solidFill>
                  <a:prstClr val="black"/>
                </a:solidFill>
              </a:rPr>
              <a:t>|     Monitoring WASH in Health Care Facilities</a:t>
            </a:r>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480000" y="6293656"/>
            <a:ext cx="11226365" cy="208579"/>
          </a:xfrm>
        </p:spPr>
        <p:txBody>
          <a:bodyPr anchor="t">
            <a:normAutofit/>
          </a:bodyPr>
          <a:lstStyle>
            <a:lvl1pPr>
              <a:defRPr sz="816" b="0">
                <a:solidFill>
                  <a:schemeClr val="tx1"/>
                </a:solidFill>
                <a:latin typeface="+mn-lt"/>
              </a:defRPr>
            </a:lvl1pPr>
          </a:lstStyle>
          <a:p>
            <a:pPr lvl="0"/>
            <a:r>
              <a:rPr lang="en-GB" noProof="0"/>
              <a:t>Source:</a:t>
            </a:r>
          </a:p>
        </p:txBody>
      </p:sp>
      <p:sp>
        <p:nvSpPr>
          <p:cNvPr id="15" name="Text Placeholder 7"/>
          <p:cNvSpPr>
            <a:spLocks noGrp="1"/>
          </p:cNvSpPr>
          <p:nvPr>
            <p:ph type="body" sz="quarter" idx="13" hasCustomPrompt="1"/>
          </p:nvPr>
        </p:nvSpPr>
        <p:spPr>
          <a:xfrm>
            <a:off x="480485" y="1188024"/>
            <a:ext cx="8160000" cy="288925"/>
          </a:xfrm>
        </p:spPr>
        <p:txBody>
          <a:bodyPr lIns="20462" anchor="ctr">
            <a:normAutofit/>
          </a:bodyPr>
          <a:lstStyle>
            <a:lvl1pPr>
              <a:defRPr sz="1632"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3444316789"/>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mparison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fld id="{8331A1FC-65C4-44A8-B613-91BD0819DF9D}" type="datetime1">
              <a:rPr lang="en-GB" smtClean="0">
                <a:solidFill>
                  <a:prstClr val="black"/>
                </a:solidFill>
              </a:rPr>
              <a:pPr/>
              <a:t>01/05/2022</a:t>
            </a:fld>
            <a:endParaRPr lang="en-GB">
              <a:solidFill>
                <a:prstClr val="black"/>
              </a:solidFill>
            </a:endParaRPr>
          </a:p>
        </p:txBody>
      </p:sp>
      <p:sp>
        <p:nvSpPr>
          <p:cNvPr id="9" name="Footer Placeholder 8"/>
          <p:cNvSpPr>
            <a:spLocks noGrp="1"/>
          </p:cNvSpPr>
          <p:nvPr>
            <p:ph type="ftr" sz="quarter" idx="23"/>
          </p:nvPr>
        </p:nvSpPr>
        <p:spPr/>
        <p:txBody>
          <a:bodyPr/>
          <a:lstStyle/>
          <a:p>
            <a:r>
              <a:rPr lang="en-US">
                <a:solidFill>
                  <a:prstClr val="black"/>
                </a:solidFill>
              </a:rPr>
              <a:t>|     Monitoring WASH in Health Care Facilities</a:t>
            </a:r>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480000" y="6293656"/>
            <a:ext cx="11226365" cy="208579"/>
          </a:xfrm>
        </p:spPr>
        <p:txBody>
          <a:bodyPr anchor="t">
            <a:normAutofit/>
          </a:bodyPr>
          <a:lstStyle>
            <a:lvl1pPr>
              <a:defRPr sz="816"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79999" y="2160000"/>
            <a:ext cx="5472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a:xfrm>
            <a:off x="6234364" y="2160000"/>
            <a:ext cx="5472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a:xfrm>
            <a:off x="480485" y="1188024"/>
            <a:ext cx="8160000" cy="288925"/>
          </a:xfrm>
        </p:spPr>
        <p:txBody>
          <a:bodyPr lIns="20462" anchor="ctr">
            <a:normAutofit/>
          </a:bodyPr>
          <a:lstStyle>
            <a:lvl1pPr>
              <a:defRPr sz="1632"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a:xfrm>
            <a:off x="480028" y="1800001"/>
            <a:ext cx="5472001" cy="252012"/>
          </a:xfrm>
          <a:solidFill>
            <a:srgbClr val="009CDE"/>
          </a:solidFill>
        </p:spPr>
        <p:txBody>
          <a:bodyPr vert="horz" lIns="81853" tIns="20462" rIns="81853" bIns="20462" rtlCol="0" anchor="ctr">
            <a:normAutofit/>
          </a:bodyPr>
          <a:lstStyle>
            <a:lvl1pPr>
              <a:defRPr lang="en-US" sz="1451"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a:xfrm>
            <a:off x="6234365" y="1800001"/>
            <a:ext cx="5472000" cy="252012"/>
          </a:xfrm>
          <a:solidFill>
            <a:srgbClr val="009CDE"/>
          </a:solidFill>
        </p:spPr>
        <p:txBody>
          <a:bodyPr vert="horz" lIns="81853" tIns="20462" rIns="81853" bIns="20462" rtlCol="0" anchor="ctr">
            <a:normAutofit/>
          </a:bodyPr>
          <a:lstStyle>
            <a:lvl1pPr>
              <a:defRPr lang="en-US" sz="1451"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15786855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4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fld id="{E276E1C6-02BA-4AE4-BA67-94F0EB3C066C}" type="datetime1">
              <a:rPr lang="en-GB" smtClean="0">
                <a:solidFill>
                  <a:prstClr val="black"/>
                </a:solidFill>
              </a:rPr>
              <a:pPr/>
              <a:t>01/05/2022</a:t>
            </a:fld>
            <a:endParaRPr lang="en-GB">
              <a:solidFill>
                <a:prstClr val="black"/>
              </a:solidFill>
            </a:endParaRPr>
          </a:p>
        </p:txBody>
      </p:sp>
      <p:sp>
        <p:nvSpPr>
          <p:cNvPr id="9" name="Footer Placeholder 8"/>
          <p:cNvSpPr>
            <a:spLocks noGrp="1"/>
          </p:cNvSpPr>
          <p:nvPr>
            <p:ph type="ftr" sz="quarter" idx="23"/>
          </p:nvPr>
        </p:nvSpPr>
        <p:spPr/>
        <p:txBody>
          <a:bodyPr/>
          <a:lstStyle/>
          <a:p>
            <a:r>
              <a:rPr lang="en-US">
                <a:solidFill>
                  <a:prstClr val="black"/>
                </a:solidFill>
              </a:rPr>
              <a:t>|     Monitoring WASH in Health Care Facilities</a:t>
            </a:r>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480000" y="6293656"/>
            <a:ext cx="11226365" cy="208579"/>
          </a:xfrm>
        </p:spPr>
        <p:txBody>
          <a:bodyPr anchor="t">
            <a:normAutofit/>
          </a:bodyPr>
          <a:lstStyle>
            <a:lvl1pPr>
              <a:defRPr sz="816"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79999" y="2160000"/>
            <a:ext cx="5472000" cy="1656000"/>
          </a:xfrm>
        </p:spPr>
        <p:txBody>
          <a:bodyPr>
            <a:noAutofit/>
          </a:bodyPr>
          <a:lstStyle>
            <a:lvl1pPr>
              <a:defRPr sz="1451"/>
            </a:lvl1pPr>
            <a:lvl2pPr>
              <a:defRPr sz="1451"/>
            </a:lvl2pPr>
            <a:lvl3pPr>
              <a:defRPr sz="1451"/>
            </a:lvl3pPr>
            <a:lvl4pPr>
              <a:defRPr sz="1451"/>
            </a:lvl4pPr>
            <a:lvl5pPr>
              <a:defRPr sz="1451"/>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a:xfrm>
            <a:off x="6234364" y="2160000"/>
            <a:ext cx="5472000" cy="1656000"/>
          </a:xfrm>
        </p:spPr>
        <p:txBody>
          <a:bodyPr>
            <a:noAutofit/>
          </a:bodyPr>
          <a:lstStyle>
            <a:lvl1pPr>
              <a:defRPr sz="1451"/>
            </a:lvl1pPr>
            <a:lvl2pPr>
              <a:defRPr sz="1451"/>
            </a:lvl2pPr>
            <a:lvl3pPr>
              <a:defRPr sz="1451"/>
            </a:lvl3pPr>
            <a:lvl4pPr>
              <a:defRPr sz="1451"/>
            </a:lvl4pPr>
            <a:lvl5pPr>
              <a:defRPr sz="1451"/>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a:xfrm>
            <a:off x="480028" y="1800001"/>
            <a:ext cx="5472001" cy="252012"/>
          </a:xfrm>
          <a:solidFill>
            <a:srgbClr val="009CDE"/>
          </a:solidFill>
        </p:spPr>
        <p:txBody>
          <a:bodyPr vert="horz" lIns="81853" tIns="20462" rIns="81853" bIns="20462" rtlCol="0" anchor="ctr">
            <a:normAutofit/>
          </a:bodyPr>
          <a:lstStyle>
            <a:lvl1pPr>
              <a:defRPr lang="en-US" sz="1451"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a:xfrm>
            <a:off x="6234365" y="1800001"/>
            <a:ext cx="5472000" cy="252012"/>
          </a:xfrm>
          <a:solidFill>
            <a:srgbClr val="009CDE"/>
          </a:solidFill>
        </p:spPr>
        <p:txBody>
          <a:bodyPr vert="horz" lIns="81853" tIns="20462" rIns="81853" bIns="20462" rtlCol="0" anchor="ctr">
            <a:normAutofit/>
          </a:bodyPr>
          <a:lstStyle>
            <a:lvl1pPr>
              <a:defRPr lang="en-US" sz="1451" b="1" dirty="0">
                <a:solidFill>
                  <a:schemeClr val="bg1"/>
                </a:solidFill>
                <a:latin typeface="+mj-lt"/>
              </a:defRPr>
            </a:lvl1pPr>
          </a:lstStyle>
          <a:p>
            <a:pPr lvl="0"/>
            <a:r>
              <a:rPr lang="en-GB" noProof="0" dirty="0"/>
              <a:t>Edit Master text styles</a:t>
            </a:r>
          </a:p>
        </p:txBody>
      </p:sp>
      <p:sp>
        <p:nvSpPr>
          <p:cNvPr id="35" name="Text Placeholder 7"/>
          <p:cNvSpPr>
            <a:spLocks noGrp="1"/>
          </p:cNvSpPr>
          <p:nvPr>
            <p:ph type="body" sz="quarter" idx="13" hasCustomPrompt="1"/>
          </p:nvPr>
        </p:nvSpPr>
        <p:spPr>
          <a:xfrm>
            <a:off x="480485" y="1188024"/>
            <a:ext cx="8160000" cy="288925"/>
          </a:xfrm>
        </p:spPr>
        <p:txBody>
          <a:bodyPr lIns="20462" anchor="ctr">
            <a:normAutofit/>
          </a:bodyPr>
          <a:lstStyle>
            <a:lvl1pPr>
              <a:defRPr sz="1632"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a:xfrm>
            <a:off x="479999" y="4381200"/>
            <a:ext cx="5472000" cy="1656000"/>
          </a:xfrm>
        </p:spPr>
        <p:txBody>
          <a:bodyPr>
            <a:noAutofit/>
          </a:bodyPr>
          <a:lstStyle>
            <a:lvl1pPr>
              <a:defRPr sz="1451"/>
            </a:lvl1pPr>
            <a:lvl2pPr>
              <a:defRPr sz="1451"/>
            </a:lvl2pPr>
            <a:lvl3pPr>
              <a:defRPr sz="1451"/>
            </a:lvl3pPr>
            <a:lvl4pPr>
              <a:defRPr sz="1451"/>
            </a:lvl4pPr>
            <a:lvl5pPr>
              <a:defRPr sz="1451"/>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a:xfrm>
            <a:off x="6234364" y="4381200"/>
            <a:ext cx="5472000" cy="1656000"/>
          </a:xfrm>
        </p:spPr>
        <p:txBody>
          <a:bodyPr>
            <a:noAutofit/>
          </a:bodyPr>
          <a:lstStyle>
            <a:lvl1pPr>
              <a:defRPr sz="1451"/>
            </a:lvl1pPr>
            <a:lvl2pPr>
              <a:defRPr sz="1451"/>
            </a:lvl2pPr>
            <a:lvl3pPr>
              <a:defRPr sz="1451"/>
            </a:lvl3pPr>
            <a:lvl4pPr>
              <a:defRPr sz="1451"/>
            </a:lvl4pPr>
            <a:lvl5pPr>
              <a:defRPr sz="1451"/>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a:xfrm>
            <a:off x="480028" y="4039525"/>
            <a:ext cx="5472001" cy="252012"/>
          </a:xfrm>
          <a:solidFill>
            <a:srgbClr val="009CDE"/>
          </a:solidFill>
        </p:spPr>
        <p:txBody>
          <a:bodyPr vert="horz" lIns="81853" tIns="20462" rIns="81853" bIns="20462" rtlCol="0" anchor="ctr">
            <a:normAutofit/>
          </a:bodyPr>
          <a:lstStyle>
            <a:lvl1pPr>
              <a:defRPr lang="en-US" sz="1451"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a:xfrm>
            <a:off x="6234365" y="4039525"/>
            <a:ext cx="5472000" cy="252012"/>
          </a:xfrm>
          <a:solidFill>
            <a:srgbClr val="009CDE"/>
          </a:solidFill>
        </p:spPr>
        <p:txBody>
          <a:bodyPr vert="horz" lIns="81853" tIns="20462" rIns="81853" bIns="20462" rtlCol="0" anchor="ctr">
            <a:normAutofit/>
          </a:bodyPr>
          <a:lstStyle>
            <a:lvl1pPr>
              <a:defRPr lang="en-US" sz="1451"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31511557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3 Column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fld id="{8D5E3B6C-7049-41BB-AB3F-3ACBC77CD451}" type="datetime1">
              <a:rPr lang="en-GB" smtClean="0">
                <a:solidFill>
                  <a:prstClr val="black"/>
                </a:solidFill>
              </a:rPr>
              <a:pPr/>
              <a:t>01/05/2022</a:t>
            </a:fld>
            <a:endParaRPr lang="en-GB">
              <a:solidFill>
                <a:prstClr val="black"/>
              </a:solidFill>
            </a:endParaRPr>
          </a:p>
        </p:txBody>
      </p:sp>
      <p:sp>
        <p:nvSpPr>
          <p:cNvPr id="9" name="Footer Placeholder 8"/>
          <p:cNvSpPr>
            <a:spLocks noGrp="1"/>
          </p:cNvSpPr>
          <p:nvPr>
            <p:ph type="ftr" sz="quarter" idx="23"/>
          </p:nvPr>
        </p:nvSpPr>
        <p:spPr/>
        <p:txBody>
          <a:bodyPr/>
          <a:lstStyle/>
          <a:p>
            <a:r>
              <a:rPr lang="en-US">
                <a:solidFill>
                  <a:prstClr val="black"/>
                </a:solidFill>
              </a:rPr>
              <a:t>|     Monitoring WASH in Health Care Facilities</a:t>
            </a:r>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480000" y="6293656"/>
            <a:ext cx="11226365" cy="208579"/>
          </a:xfrm>
        </p:spPr>
        <p:txBody>
          <a:bodyPr anchor="t">
            <a:normAutofit/>
          </a:bodyPr>
          <a:lstStyle>
            <a:lvl1pPr>
              <a:defRPr sz="816"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79999" y="2160000"/>
            <a:ext cx="3552000" cy="3877200"/>
          </a:xfrm>
        </p:spPr>
        <p:txBody>
          <a:bodyPr/>
          <a:lstStyle>
            <a:lvl1pPr>
              <a:defRPr sz="1451"/>
            </a:lvl1pPr>
            <a:lvl2pPr>
              <a:defRPr sz="1451"/>
            </a:lvl2pPr>
            <a:lvl3pPr>
              <a:defRPr sz="1451"/>
            </a:lvl3pPr>
            <a:lvl4pPr>
              <a:defRPr sz="1451"/>
            </a:lvl4pPr>
            <a:lvl5pPr>
              <a:defRPr sz="1451"/>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a:xfrm>
            <a:off x="479999" y="1800001"/>
            <a:ext cx="3552000" cy="252012"/>
          </a:xfrm>
          <a:solidFill>
            <a:srgbClr val="009CDE"/>
          </a:solidFill>
        </p:spPr>
        <p:txBody>
          <a:bodyPr vert="horz" lIns="81853" tIns="20462" rIns="81853" bIns="20462" rtlCol="0" anchor="ctr">
            <a:normAutofit/>
          </a:bodyPr>
          <a:lstStyle>
            <a:lvl1pPr>
              <a:defRPr lang="en-US" sz="1451"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a:xfrm>
            <a:off x="4317181" y="2160000"/>
            <a:ext cx="3552000" cy="3877200"/>
          </a:xfrm>
        </p:spPr>
        <p:txBody>
          <a:bodyPr/>
          <a:lstStyle>
            <a:lvl1pPr>
              <a:defRPr sz="1451"/>
            </a:lvl1pPr>
            <a:lvl2pPr>
              <a:defRPr sz="1451"/>
            </a:lvl2pPr>
            <a:lvl3pPr>
              <a:defRPr sz="1451"/>
            </a:lvl3pPr>
            <a:lvl4pPr>
              <a:defRPr sz="1451"/>
            </a:lvl4pPr>
            <a:lvl5pPr>
              <a:defRPr sz="1451"/>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a:xfrm>
            <a:off x="4317181" y="1800001"/>
            <a:ext cx="3552000" cy="252012"/>
          </a:xfrm>
          <a:solidFill>
            <a:srgbClr val="009CDE"/>
          </a:solidFill>
        </p:spPr>
        <p:txBody>
          <a:bodyPr vert="horz" lIns="81853" tIns="20462" rIns="81853" bIns="20462" rtlCol="0" anchor="ctr">
            <a:normAutofit/>
          </a:bodyPr>
          <a:lstStyle>
            <a:lvl1pPr>
              <a:defRPr lang="en-US" sz="1451"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a:xfrm>
            <a:off x="8154364" y="2160000"/>
            <a:ext cx="3552000" cy="3877200"/>
          </a:xfrm>
        </p:spPr>
        <p:txBody>
          <a:bodyPr/>
          <a:lstStyle>
            <a:lvl1pPr>
              <a:defRPr sz="1451"/>
            </a:lvl1pPr>
            <a:lvl2pPr>
              <a:defRPr sz="1451"/>
            </a:lvl2pPr>
            <a:lvl3pPr>
              <a:defRPr sz="1451"/>
            </a:lvl3pPr>
            <a:lvl4pPr>
              <a:defRPr sz="1451"/>
            </a:lvl4pPr>
            <a:lvl5pPr>
              <a:defRPr sz="1451"/>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a:xfrm>
            <a:off x="8154364" y="1800001"/>
            <a:ext cx="3552000" cy="252012"/>
          </a:xfrm>
          <a:solidFill>
            <a:srgbClr val="009CDE"/>
          </a:solidFill>
        </p:spPr>
        <p:txBody>
          <a:bodyPr vert="horz" lIns="81853" tIns="20462" rIns="81853" bIns="20462" rtlCol="0" anchor="ctr">
            <a:normAutofit/>
          </a:bodyPr>
          <a:lstStyle>
            <a:lvl1pPr>
              <a:defRPr lang="en-US" sz="1451"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a:xfrm>
            <a:off x="480485" y="1188024"/>
            <a:ext cx="8160000" cy="288925"/>
          </a:xfrm>
        </p:spPr>
        <p:txBody>
          <a:bodyPr lIns="20462" anchor="ctr">
            <a:normAutofit/>
          </a:bodyPr>
          <a:lstStyle>
            <a:lvl1pPr>
              <a:defRPr sz="1632"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3716022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Image left / Text right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4364" y="1800004"/>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a:xfrm>
            <a:off x="479999" y="1800004"/>
            <a:ext cx="5472000" cy="4237200"/>
          </a:xfrm>
          <a:solidFill>
            <a:schemeClr val="bg1">
              <a:lumMod val="85000"/>
            </a:schemeClr>
          </a:solidFill>
        </p:spPr>
        <p:txBody>
          <a:bodyPr bIns="2251030" anchor="ctr"/>
          <a:lstStyle>
            <a:lvl1pPr marL="0" marR="0" indent="0" algn="ctr" defTabSz="942791" rtl="0" eaLnBrk="1" fontAlgn="auto" latinLnBrk="0" hangingPunct="1">
              <a:lnSpc>
                <a:spcPct val="110000"/>
              </a:lnSpc>
              <a:spcBef>
                <a:spcPts val="1035"/>
              </a:spcBef>
              <a:spcAft>
                <a:spcPts val="620"/>
              </a:spcAft>
              <a:buClr>
                <a:schemeClr val="tx1"/>
              </a:buClr>
              <a:buSzPct val="80000"/>
              <a:buFontTx/>
              <a:buNone/>
              <a:tabLst/>
              <a:defRPr sz="1451" baseline="0">
                <a:solidFill>
                  <a:schemeClr val="bg1"/>
                </a:solidFill>
              </a:defRPr>
            </a:lvl1pPr>
          </a:lstStyle>
          <a:p>
            <a:pPr marL="0" marR="0" lvl="0" indent="0" algn="ctr" defTabSz="942791" rtl="0" eaLnBrk="1" fontAlgn="auto" latinLnBrk="0" hangingPunct="1">
              <a:lnSpc>
                <a:spcPct val="110000"/>
              </a:lnSpc>
              <a:spcBef>
                <a:spcPts val="1035"/>
              </a:spcBef>
              <a:spcAft>
                <a:spcPts val="62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p:txBody>
          <a:bodyPr/>
          <a:lstStyle/>
          <a:p>
            <a:fld id="{AE37C732-8AFC-479A-BACB-8B04EC657C09}" type="datetime1">
              <a:rPr lang="en-GB" smtClean="0">
                <a:solidFill>
                  <a:prstClr val="black"/>
                </a:solidFill>
              </a:rPr>
              <a:pPr/>
              <a:t>01/05/2022</a:t>
            </a:fld>
            <a:endParaRPr lang="en-GB">
              <a:solidFill>
                <a:prstClr val="black"/>
              </a:solidFill>
            </a:endParaRPr>
          </a:p>
        </p:txBody>
      </p:sp>
      <p:sp>
        <p:nvSpPr>
          <p:cNvPr id="9" name="Footer Placeholder 8"/>
          <p:cNvSpPr>
            <a:spLocks noGrp="1"/>
          </p:cNvSpPr>
          <p:nvPr>
            <p:ph type="ftr" sz="quarter" idx="19"/>
          </p:nvPr>
        </p:nvSpPr>
        <p:spPr/>
        <p:txBody>
          <a:bodyPr/>
          <a:lstStyle/>
          <a:p>
            <a:r>
              <a:rPr lang="en-US">
                <a:solidFill>
                  <a:prstClr val="black"/>
                </a:solidFill>
              </a:rPr>
              <a:t>|     Monitoring WASH in Health Care Facilities</a:t>
            </a:r>
            <a:endParaRPr lang="en-GB">
              <a:solidFill>
                <a:prstClr val="black"/>
              </a:solidFill>
            </a:endParaRPr>
          </a:p>
        </p:txBody>
      </p:sp>
      <p:sp>
        <p:nvSpPr>
          <p:cNvPr id="10" name="Slide Number Placeholder 9"/>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3" name="Text Placeholder 7"/>
          <p:cNvSpPr>
            <a:spLocks noGrp="1"/>
          </p:cNvSpPr>
          <p:nvPr>
            <p:ph type="body" sz="quarter" idx="21" hasCustomPrompt="1"/>
          </p:nvPr>
        </p:nvSpPr>
        <p:spPr>
          <a:xfrm>
            <a:off x="480000" y="6293656"/>
            <a:ext cx="11226365" cy="208579"/>
          </a:xfrm>
        </p:spPr>
        <p:txBody>
          <a:bodyPr anchor="t">
            <a:normAutofit/>
          </a:bodyPr>
          <a:lstStyle>
            <a:lvl1pPr>
              <a:defRPr sz="816"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480485" y="1188024"/>
            <a:ext cx="8160000" cy="288925"/>
          </a:xfrm>
        </p:spPr>
        <p:txBody>
          <a:bodyPr lIns="20462" anchor="ctr">
            <a:normAutofit/>
          </a:bodyPr>
          <a:lstStyle>
            <a:lvl1pPr>
              <a:defRPr sz="1632"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9016536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Quotation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4364" y="1800004"/>
            <a:ext cx="5472000" cy="4237200"/>
          </a:xfrm>
          <a:solidFill>
            <a:srgbClr val="009CDE"/>
          </a:solidFill>
        </p:spPr>
        <p:txBody>
          <a:bodyPr lIns="163716" tIns="163716" rIns="163716" bIns="163716"/>
          <a:lstStyle>
            <a:lvl1pPr>
              <a:defRPr sz="1451" b="1">
                <a:solidFill>
                  <a:schemeClr val="bg1"/>
                </a:solidFill>
                <a:latin typeface="+mn-lt"/>
              </a:defRPr>
            </a:lvl1pPr>
            <a:lvl2pPr>
              <a:buClr>
                <a:schemeClr val="bg1"/>
              </a:buClr>
              <a:defRPr sz="1451">
                <a:solidFill>
                  <a:schemeClr val="bg1"/>
                </a:solidFill>
                <a:latin typeface="+mn-lt"/>
              </a:defRPr>
            </a:lvl2pPr>
            <a:lvl3pPr>
              <a:buClr>
                <a:schemeClr val="bg1"/>
              </a:buClr>
              <a:defRPr sz="1451">
                <a:solidFill>
                  <a:schemeClr val="bg1"/>
                </a:solidFill>
                <a:latin typeface="+mn-lt"/>
              </a:defRPr>
            </a:lvl3pPr>
            <a:lvl4pPr>
              <a:buClr>
                <a:schemeClr val="bg1"/>
              </a:buClr>
              <a:defRPr sz="1451">
                <a:solidFill>
                  <a:schemeClr val="bg1"/>
                </a:solidFill>
                <a:latin typeface="+mn-lt"/>
              </a:defRPr>
            </a:lvl4pPr>
            <a:lvl5pPr>
              <a:buClr>
                <a:schemeClr val="bg1"/>
              </a:buClr>
              <a:defRPr sz="1451">
                <a:solidFill>
                  <a:schemeClr val="bg1"/>
                </a:solidFill>
                <a:latin typeface="+mn-lt"/>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a:xfrm>
            <a:off x="479999" y="1800004"/>
            <a:ext cx="5472000" cy="4237200"/>
          </a:xfrm>
          <a:solidFill>
            <a:schemeClr val="bg1">
              <a:lumMod val="85000"/>
            </a:schemeClr>
          </a:solidFill>
        </p:spPr>
        <p:txBody>
          <a:bodyPr bIns="2251030" anchor="ctr"/>
          <a:lstStyle>
            <a:lvl1pPr marL="0" marR="0" indent="0" algn="ctr" defTabSz="942791" rtl="0" eaLnBrk="1" fontAlgn="auto" latinLnBrk="0" hangingPunct="1">
              <a:lnSpc>
                <a:spcPct val="110000"/>
              </a:lnSpc>
              <a:spcBef>
                <a:spcPts val="1035"/>
              </a:spcBef>
              <a:spcAft>
                <a:spcPts val="620"/>
              </a:spcAft>
              <a:buClr>
                <a:schemeClr val="tx1"/>
              </a:buClr>
              <a:buSzPct val="80000"/>
              <a:buFontTx/>
              <a:buNone/>
              <a:tabLst/>
              <a:defRPr sz="1451">
                <a:solidFill>
                  <a:schemeClr val="bg1"/>
                </a:solidFill>
              </a:defRPr>
            </a:lvl1pPr>
          </a:lstStyle>
          <a:p>
            <a:pPr marL="0" marR="0" lvl="0" indent="0" algn="ctr" defTabSz="942791" rtl="0" eaLnBrk="1" fontAlgn="auto" latinLnBrk="0" hangingPunct="1">
              <a:lnSpc>
                <a:spcPct val="110000"/>
              </a:lnSpc>
              <a:spcBef>
                <a:spcPts val="1035"/>
              </a:spcBef>
              <a:spcAft>
                <a:spcPts val="620"/>
              </a:spcAft>
              <a:buClr>
                <a:schemeClr val="tx1"/>
              </a:buClr>
              <a:buSzPct val="80000"/>
              <a:buFontTx/>
              <a:buNone/>
              <a:tabLst/>
              <a:defRPr/>
            </a:pPr>
            <a:r>
              <a:rPr lang="en-GB" noProof="0" dirty="0"/>
              <a:t>Click on Icon to add picture</a:t>
            </a:r>
          </a:p>
          <a:p>
            <a:pPr marL="0" marR="0" lvl="0" indent="0" algn="ctr" defTabSz="942791" rtl="0" eaLnBrk="1" fontAlgn="auto" latinLnBrk="0" hangingPunct="1">
              <a:lnSpc>
                <a:spcPct val="110000"/>
              </a:lnSpc>
              <a:spcBef>
                <a:spcPts val="1035"/>
              </a:spcBef>
              <a:spcAft>
                <a:spcPts val="620"/>
              </a:spcAft>
              <a:buClr>
                <a:schemeClr val="tx1"/>
              </a:buClr>
              <a:buSzPct val="80000"/>
              <a:buFontTx/>
              <a:buNone/>
              <a:tabLst/>
              <a:defRPr/>
            </a:pP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p:txBody>
          <a:bodyPr/>
          <a:lstStyle/>
          <a:p>
            <a:fld id="{6CD1E4FA-FCD6-4F98-8B0A-2138971C40AA}" type="datetime1">
              <a:rPr lang="en-GB" smtClean="0">
                <a:solidFill>
                  <a:prstClr val="black"/>
                </a:solidFill>
              </a:rPr>
              <a:pPr/>
              <a:t>01/05/2022</a:t>
            </a:fld>
            <a:endParaRPr lang="en-GB">
              <a:solidFill>
                <a:prstClr val="black"/>
              </a:solidFill>
            </a:endParaRPr>
          </a:p>
        </p:txBody>
      </p:sp>
      <p:sp>
        <p:nvSpPr>
          <p:cNvPr id="9" name="Footer Placeholder 8"/>
          <p:cNvSpPr>
            <a:spLocks noGrp="1"/>
          </p:cNvSpPr>
          <p:nvPr>
            <p:ph type="ftr" sz="quarter" idx="19"/>
          </p:nvPr>
        </p:nvSpPr>
        <p:spPr/>
        <p:txBody>
          <a:bodyPr/>
          <a:lstStyle/>
          <a:p>
            <a:r>
              <a:rPr lang="en-US">
                <a:solidFill>
                  <a:prstClr val="black"/>
                </a:solidFill>
              </a:rPr>
              <a:t>|     Monitoring WASH in Health Care Facilities</a:t>
            </a:r>
            <a:endParaRPr lang="en-GB">
              <a:solidFill>
                <a:prstClr val="black"/>
              </a:solidFill>
            </a:endParaRPr>
          </a:p>
        </p:txBody>
      </p:sp>
      <p:sp>
        <p:nvSpPr>
          <p:cNvPr id="10" name="Slide Number Placeholder 9"/>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3" name="Text Placeholder 7"/>
          <p:cNvSpPr>
            <a:spLocks noGrp="1"/>
          </p:cNvSpPr>
          <p:nvPr>
            <p:ph type="body" sz="quarter" idx="21" hasCustomPrompt="1"/>
          </p:nvPr>
        </p:nvSpPr>
        <p:spPr>
          <a:xfrm>
            <a:off x="480000" y="6293656"/>
            <a:ext cx="11226365" cy="208579"/>
          </a:xfrm>
        </p:spPr>
        <p:txBody>
          <a:bodyPr anchor="t">
            <a:normAutofit/>
          </a:bodyPr>
          <a:lstStyle>
            <a:lvl1pPr>
              <a:defRPr sz="816"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480485" y="1188024"/>
            <a:ext cx="8160000" cy="288925"/>
          </a:xfrm>
        </p:spPr>
        <p:txBody>
          <a:bodyPr lIns="20462" anchor="ctr">
            <a:normAutofit/>
          </a:bodyPr>
          <a:lstStyle>
            <a:lvl1pPr>
              <a:defRPr sz="1632"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442275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 box">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8BFBC3A3-0783-5C49-AC0F-542DBA473B45}"/>
              </a:ext>
            </a:extLst>
          </p:cNvPr>
          <p:cNvSpPr>
            <a:spLocks noGrp="1"/>
          </p:cNvSpPr>
          <p:nvPr>
            <p:ph type="body" idx="1" hasCustomPrompt="1"/>
          </p:nvPr>
        </p:nvSpPr>
        <p:spPr>
          <a:xfrm>
            <a:off x="839788" y="584200"/>
            <a:ext cx="5076825" cy="3000739"/>
          </a:xfrm>
          <a:prstGeom prst="rect">
            <a:avLst/>
          </a:prstGeom>
        </p:spPr>
        <p:txBody>
          <a:bodyPr>
            <a:normAutofit/>
          </a:bodyPr>
          <a:lstStyle>
            <a:lvl1pPr marL="0" indent="0">
              <a:buNone/>
              <a:defRPr sz="2000" b="0" i="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a:t>Text</a:t>
            </a:r>
          </a:p>
        </p:txBody>
      </p:sp>
      <p:sp>
        <p:nvSpPr>
          <p:cNvPr id="9" name="Rettangolo 8">
            <a:extLst>
              <a:ext uri="{FF2B5EF4-FFF2-40B4-BE49-F238E27FC236}">
                <a16:creationId xmlns:a16="http://schemas.microsoft.com/office/drawing/2014/main" id="{82F4F23D-7677-8C41-8C86-C1382EB0CE20}"/>
              </a:ext>
            </a:extLst>
          </p:cNvPr>
          <p:cNvSpPr/>
          <p:nvPr userDrawn="1"/>
        </p:nvSpPr>
        <p:spPr>
          <a:xfrm>
            <a:off x="219206" y="3757807"/>
            <a:ext cx="11972794" cy="31001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5">
            <a:extLst>
              <a:ext uri="{FF2B5EF4-FFF2-40B4-BE49-F238E27FC236}">
                <a16:creationId xmlns:a16="http://schemas.microsoft.com/office/drawing/2014/main" id="{74597521-F166-9648-B036-84AC9A749EBB}"/>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dirty="0"/>
          </a:p>
        </p:txBody>
      </p:sp>
      <p:sp>
        <p:nvSpPr>
          <p:cNvPr id="8" name="Segnaposto testo 7">
            <a:extLst>
              <a:ext uri="{FF2B5EF4-FFF2-40B4-BE49-F238E27FC236}">
                <a16:creationId xmlns:a16="http://schemas.microsoft.com/office/drawing/2014/main" id="{795F170F-C056-4245-B79C-ED59A008354C}"/>
              </a:ext>
            </a:extLst>
          </p:cNvPr>
          <p:cNvSpPr>
            <a:spLocks noGrp="1"/>
          </p:cNvSpPr>
          <p:nvPr>
            <p:ph type="body" sz="quarter" idx="13" hasCustomPrompt="1"/>
          </p:nvPr>
        </p:nvSpPr>
        <p:spPr>
          <a:xfrm>
            <a:off x="839788" y="4381500"/>
            <a:ext cx="10507661" cy="1803400"/>
          </a:xfrm>
          <a:prstGeom prst="rect">
            <a:avLst/>
          </a:prstGeom>
        </p:spPr>
        <p:txBody>
          <a:bodyPr>
            <a:normAutofit/>
          </a:bodyPr>
          <a:lstStyle>
            <a:lvl1pPr marL="0" indent="0">
              <a:buFontTx/>
              <a:buNone/>
              <a:defRPr sz="1200" b="1">
                <a:solidFill>
                  <a:schemeClr val="bg1"/>
                </a:solidFill>
              </a:defRPr>
            </a:lvl1pPr>
          </a:lstStyle>
          <a:p>
            <a:pPr lvl="0"/>
            <a:r>
              <a:rPr lang="it-IT" dirty="0"/>
              <a:t>Box text</a:t>
            </a:r>
          </a:p>
        </p:txBody>
      </p:sp>
      <p:sp>
        <p:nvSpPr>
          <p:cNvPr id="2" name="Titolo 1">
            <a:extLst>
              <a:ext uri="{FF2B5EF4-FFF2-40B4-BE49-F238E27FC236}">
                <a16:creationId xmlns:a16="http://schemas.microsoft.com/office/drawing/2014/main" id="{36ACAD63-6FFD-0F41-85E5-E49AEC5A5E62}"/>
              </a:ext>
            </a:extLst>
          </p:cNvPr>
          <p:cNvSpPr>
            <a:spLocks noGrp="1"/>
          </p:cNvSpPr>
          <p:nvPr>
            <p:ph type="title" hasCustomPrompt="1"/>
          </p:nvPr>
        </p:nvSpPr>
        <p:spPr>
          <a:xfrm>
            <a:off x="839788" y="4038600"/>
            <a:ext cx="10515600" cy="207791"/>
          </a:xfrm>
          <a:prstGeom prst="rect">
            <a:avLst/>
          </a:prstGeom>
          <a:solidFill>
            <a:schemeClr val="tx2"/>
          </a:solidFill>
        </p:spPr>
        <p:txBody>
          <a:bodyPr anchor="t">
            <a:noAutofit/>
          </a:bodyPr>
          <a:lstStyle>
            <a:lvl1pPr>
              <a:defRPr sz="1400" b="1" i="0">
                <a:solidFill>
                  <a:schemeClr val="bg1"/>
                </a:solidFill>
                <a:latin typeface="Arial" panose="020B0604020202020204" pitchFamily="34" charset="0"/>
                <a:cs typeface="Arial" panose="020B0604020202020204" pitchFamily="34" charset="0"/>
              </a:defRPr>
            </a:lvl1pPr>
          </a:lstStyle>
          <a:p>
            <a:r>
              <a:rPr lang="it-IT" dirty="0"/>
              <a:t>Box 1. Title Of The Box</a:t>
            </a:r>
          </a:p>
        </p:txBody>
      </p:sp>
      <p:sp>
        <p:nvSpPr>
          <p:cNvPr id="11" name="Rettangolo 10">
            <a:extLst>
              <a:ext uri="{FF2B5EF4-FFF2-40B4-BE49-F238E27FC236}">
                <a16:creationId xmlns:a16="http://schemas.microsoft.com/office/drawing/2014/main" id="{F095027C-EC93-8F4F-B5B0-7956BF67AF3E}"/>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2F31200B-8B55-284E-B599-DAD16552B32E}"/>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testo 4">
            <a:extLst>
              <a:ext uri="{FF2B5EF4-FFF2-40B4-BE49-F238E27FC236}">
                <a16:creationId xmlns:a16="http://schemas.microsoft.com/office/drawing/2014/main" id="{266AEEEE-BDAF-794A-90D8-FF3AD85BE8B7}"/>
              </a:ext>
            </a:extLst>
          </p:cNvPr>
          <p:cNvSpPr>
            <a:spLocks noGrp="1"/>
          </p:cNvSpPr>
          <p:nvPr>
            <p:ph type="body" sz="quarter" idx="14" hasCustomPrompt="1"/>
          </p:nvPr>
        </p:nvSpPr>
        <p:spPr>
          <a:xfrm>
            <a:off x="6240463" y="584199"/>
            <a:ext cx="5106987" cy="3000739"/>
          </a:xfrm>
          <a:prstGeom prst="rect">
            <a:avLst/>
          </a:prstGeom>
        </p:spPr>
        <p:txBody>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Text</a:t>
            </a:r>
          </a:p>
        </p:txBody>
      </p:sp>
      <p:sp>
        <p:nvSpPr>
          <p:cNvPr id="13" name="Ovale 12">
            <a:extLst>
              <a:ext uri="{FF2B5EF4-FFF2-40B4-BE49-F238E27FC236}">
                <a16:creationId xmlns:a16="http://schemas.microsoft.com/office/drawing/2014/main" id="{E90BFE27-BDCB-844F-A923-EC56563D8C33}"/>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Tree>
    <p:extLst>
      <p:ext uri="{BB962C8B-B14F-4D97-AF65-F5344CB8AC3E}">
        <p14:creationId xmlns:p14="http://schemas.microsoft.com/office/powerpoint/2010/main" val="30443896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Large Image whit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a:xfrm>
            <a:off x="480026" y="1800004"/>
            <a:ext cx="11226364" cy="4237200"/>
          </a:xfrm>
          <a:solidFill>
            <a:schemeClr val="bg1">
              <a:lumMod val="85000"/>
            </a:schemeClr>
          </a:solidFill>
        </p:spPr>
        <p:txBody>
          <a:bodyPr bIns="2251030" anchor="ctr"/>
          <a:lstStyle>
            <a:lvl1pPr marL="0" marR="0" indent="0" algn="ctr" defTabSz="942791" rtl="0" eaLnBrk="1" fontAlgn="auto" latinLnBrk="0" hangingPunct="1">
              <a:lnSpc>
                <a:spcPct val="110000"/>
              </a:lnSpc>
              <a:spcBef>
                <a:spcPts val="1035"/>
              </a:spcBef>
              <a:spcAft>
                <a:spcPts val="620"/>
              </a:spcAft>
              <a:buClr>
                <a:schemeClr val="tx1"/>
              </a:buClr>
              <a:buSzPct val="80000"/>
              <a:buFontTx/>
              <a:buNone/>
              <a:tabLst/>
              <a:defRPr sz="1451">
                <a:solidFill>
                  <a:schemeClr val="bg1"/>
                </a:solidFill>
              </a:defRPr>
            </a:lvl1pPr>
          </a:lstStyle>
          <a:p>
            <a:pPr marL="0" marR="0" lvl="0" indent="0" algn="ctr" defTabSz="942791" rtl="0" eaLnBrk="1" fontAlgn="auto" latinLnBrk="0" hangingPunct="1">
              <a:lnSpc>
                <a:spcPct val="110000"/>
              </a:lnSpc>
              <a:spcBef>
                <a:spcPts val="1035"/>
              </a:spcBef>
              <a:spcAft>
                <a:spcPts val="62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p:txBody>
          <a:bodyPr/>
          <a:lstStyle/>
          <a:p>
            <a:fld id="{080241F1-0EEA-47C0-8D3F-B3B3E6B37855}" type="datetime1">
              <a:rPr lang="en-GB" smtClean="0">
                <a:solidFill>
                  <a:prstClr val="black"/>
                </a:solidFill>
              </a:rPr>
              <a:pPr/>
              <a:t>01/05/2022</a:t>
            </a:fld>
            <a:endParaRPr lang="en-GB">
              <a:solidFill>
                <a:prstClr val="black"/>
              </a:solidFill>
            </a:endParaRPr>
          </a:p>
        </p:txBody>
      </p:sp>
      <p:sp>
        <p:nvSpPr>
          <p:cNvPr id="4" name="Footer Placeholder 3"/>
          <p:cNvSpPr>
            <a:spLocks noGrp="1"/>
          </p:cNvSpPr>
          <p:nvPr>
            <p:ph type="ftr" sz="quarter" idx="19"/>
          </p:nvPr>
        </p:nvSpPr>
        <p:spPr/>
        <p:txBody>
          <a:bodyPr/>
          <a:lstStyle/>
          <a:p>
            <a:r>
              <a:rPr lang="en-US">
                <a:solidFill>
                  <a:prstClr val="black"/>
                </a:solidFill>
              </a:rPr>
              <a:t>|     Monitoring WASH in Health Care Facilities</a:t>
            </a:r>
            <a:endParaRPr lang="en-GB" dirty="0">
              <a:solidFill>
                <a:prstClr val="black"/>
              </a:solidFill>
            </a:endParaRPr>
          </a:p>
        </p:txBody>
      </p:sp>
      <p:sp>
        <p:nvSpPr>
          <p:cNvPr id="5" name="Slide Number Placeholder 4"/>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6" name="Text Placeholder 7"/>
          <p:cNvSpPr>
            <a:spLocks noGrp="1"/>
          </p:cNvSpPr>
          <p:nvPr>
            <p:ph type="body" sz="quarter" idx="21" hasCustomPrompt="1"/>
          </p:nvPr>
        </p:nvSpPr>
        <p:spPr>
          <a:xfrm>
            <a:off x="480000" y="6293656"/>
            <a:ext cx="11226365" cy="208579"/>
          </a:xfrm>
        </p:spPr>
        <p:txBody>
          <a:bodyPr anchor="t">
            <a:normAutofit/>
          </a:bodyPr>
          <a:lstStyle>
            <a:lvl1pPr>
              <a:defRPr sz="816" b="0">
                <a:solidFill>
                  <a:schemeClr val="tx1"/>
                </a:solidFill>
                <a:latin typeface="+mn-lt"/>
              </a:defRPr>
            </a:lvl1pPr>
          </a:lstStyle>
          <a:p>
            <a:pPr lvl="0"/>
            <a:r>
              <a:rPr lang="en-GB" noProof="0"/>
              <a:t>Source:</a:t>
            </a:r>
          </a:p>
        </p:txBody>
      </p:sp>
      <p:sp>
        <p:nvSpPr>
          <p:cNvPr id="7" name="Title 6"/>
          <p:cNvSpPr>
            <a:spLocks noGrp="1"/>
          </p:cNvSpPr>
          <p:nvPr>
            <p:ph type="title"/>
          </p:nvPr>
        </p:nvSpPr>
        <p:spPr/>
        <p:txBody>
          <a:bodyPr/>
          <a:lstStyle/>
          <a:p>
            <a:r>
              <a:rPr lang="en-GB" noProof="0"/>
              <a:t>Click to edit Master title style</a:t>
            </a:r>
          </a:p>
        </p:txBody>
      </p:sp>
      <p:sp>
        <p:nvSpPr>
          <p:cNvPr id="14" name="Text Placeholder 7"/>
          <p:cNvSpPr>
            <a:spLocks noGrp="1"/>
          </p:cNvSpPr>
          <p:nvPr>
            <p:ph type="body" sz="quarter" idx="13" hasCustomPrompt="1"/>
          </p:nvPr>
        </p:nvSpPr>
        <p:spPr>
          <a:xfrm>
            <a:off x="480485" y="1188024"/>
            <a:ext cx="8160000" cy="288925"/>
          </a:xfrm>
        </p:spPr>
        <p:txBody>
          <a:bodyPr lIns="20462" anchor="ctr">
            <a:normAutofit/>
          </a:bodyPr>
          <a:lstStyle>
            <a:lvl1pPr>
              <a:defRPr sz="1632"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5234937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hapter Intro large Text whit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a:noFill/>
        </p:spPr>
        <p:txBody>
          <a:bodyPr/>
          <a:lstStyle>
            <a:lvl1pPr>
              <a:defRPr>
                <a:solidFill>
                  <a:schemeClr val="tx1"/>
                </a:solidFill>
              </a:defRPr>
            </a:lvl1pPr>
          </a:lstStyle>
          <a:p>
            <a:fld id="{3C8783AD-39BB-4344-A133-72D1D9DB84A8}" type="datetime1">
              <a:rPr lang="en-GB" smtClean="0">
                <a:solidFill>
                  <a:prstClr val="black"/>
                </a:solidFill>
              </a:rPr>
              <a:pPr/>
              <a:t>01/05/2022</a:t>
            </a:fld>
            <a:endParaRPr lang="en-GB">
              <a:solidFill>
                <a:prstClr val="black"/>
              </a:solidFill>
            </a:endParaRPr>
          </a:p>
        </p:txBody>
      </p:sp>
      <p:sp>
        <p:nvSpPr>
          <p:cNvPr id="19" name="Footer Placeholder 18"/>
          <p:cNvSpPr>
            <a:spLocks noGrp="1"/>
          </p:cNvSpPr>
          <p:nvPr>
            <p:ph type="ftr" sz="quarter" idx="15"/>
          </p:nvPr>
        </p:nvSpPr>
        <p:spPr>
          <a:noFill/>
        </p:spPr>
        <p:txBody>
          <a:bodyPr/>
          <a:lstStyle/>
          <a:p>
            <a:r>
              <a:rPr lang="en-US">
                <a:solidFill>
                  <a:prstClr val="black"/>
                </a:solidFill>
              </a:rPr>
              <a:t>|     Monitoring WASH in Health Care Facilities</a:t>
            </a:r>
            <a:endParaRPr lang="en-GB" dirty="0">
              <a:solidFill>
                <a:prstClr val="black"/>
              </a:solidFill>
            </a:endParaRPr>
          </a:p>
        </p:txBody>
      </p:sp>
      <p:sp>
        <p:nvSpPr>
          <p:cNvPr id="20" name="Slide Number Placeholder 19"/>
          <p:cNvSpPr>
            <a:spLocks noGrp="1"/>
          </p:cNvSpPr>
          <p:nvPr>
            <p:ph type="sldNum" sz="quarter" idx="16"/>
          </p:nvPr>
        </p:nvSpPr>
        <p:spPr>
          <a:noFill/>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7" name="Text Placeholder 7"/>
          <p:cNvSpPr>
            <a:spLocks noGrp="1"/>
          </p:cNvSpPr>
          <p:nvPr>
            <p:ph type="body" sz="quarter" idx="21" hasCustomPrompt="1"/>
          </p:nvPr>
        </p:nvSpPr>
        <p:spPr>
          <a:xfrm>
            <a:off x="480000" y="6293656"/>
            <a:ext cx="11226365" cy="208579"/>
          </a:xfrm>
          <a:noFill/>
        </p:spPr>
        <p:txBody>
          <a:bodyPr anchor="t">
            <a:normAutofit/>
          </a:bodyPr>
          <a:lstStyle>
            <a:lvl1pPr>
              <a:defRPr sz="816" b="0">
                <a:solidFill>
                  <a:schemeClr val="tx1"/>
                </a:solidFill>
                <a:latin typeface="+mn-lt"/>
              </a:defRPr>
            </a:lvl1pPr>
          </a:lstStyle>
          <a:p>
            <a:pPr lvl="0"/>
            <a:r>
              <a:rPr lang="en-GB" noProof="0"/>
              <a:t>Source:</a:t>
            </a:r>
          </a:p>
        </p:txBody>
      </p:sp>
      <p:sp>
        <p:nvSpPr>
          <p:cNvPr id="4" name="Title 3"/>
          <p:cNvSpPr>
            <a:spLocks noGrp="1"/>
          </p:cNvSpPr>
          <p:nvPr>
            <p:ph type="title"/>
          </p:nvPr>
        </p:nvSpPr>
        <p:spPr>
          <a:noFill/>
        </p:spPr>
        <p:txBody>
          <a:bodyPr/>
          <a:lstStyle/>
          <a:p>
            <a:r>
              <a:rPr lang="en-GB" noProof="0" dirty="0"/>
              <a:t>Click to edit Master title style</a:t>
            </a:r>
          </a:p>
        </p:txBody>
      </p:sp>
      <p:sp>
        <p:nvSpPr>
          <p:cNvPr id="15" name="Text Placeholder 7"/>
          <p:cNvSpPr>
            <a:spLocks noGrp="1"/>
          </p:cNvSpPr>
          <p:nvPr>
            <p:ph type="body" sz="quarter" idx="13" hasCustomPrompt="1"/>
          </p:nvPr>
        </p:nvSpPr>
        <p:spPr>
          <a:xfrm>
            <a:off x="480485" y="1188024"/>
            <a:ext cx="8160000" cy="288925"/>
          </a:xfrm>
        </p:spPr>
        <p:txBody>
          <a:bodyPr lIns="20462" anchor="ctr">
            <a:normAutofit/>
          </a:bodyPr>
          <a:lstStyle>
            <a:lvl1pPr>
              <a:defRPr sz="1632" b="0">
                <a:solidFill>
                  <a:schemeClr val="tx1"/>
                </a:solidFill>
                <a:latin typeface="+mj-lt"/>
              </a:defRPr>
            </a:lvl1pPr>
          </a:lstStyle>
          <a:p>
            <a:pPr lvl="0"/>
            <a:r>
              <a:rPr lang="en-GB" noProof="0" dirty="0"/>
              <a:t>One line Subtitle (optional)</a:t>
            </a:r>
          </a:p>
        </p:txBody>
      </p:sp>
      <p:sp>
        <p:nvSpPr>
          <p:cNvPr id="12" name="Text Placeholder 4"/>
          <p:cNvSpPr>
            <a:spLocks noGrp="1"/>
          </p:cNvSpPr>
          <p:nvPr>
            <p:ph type="body" sz="quarter" idx="18"/>
          </p:nvPr>
        </p:nvSpPr>
        <p:spPr>
          <a:xfrm>
            <a:off x="480000" y="1800004"/>
            <a:ext cx="11226365" cy="4237200"/>
          </a:xfrm>
          <a:noFill/>
        </p:spPr>
        <p:txBody>
          <a:bodyPr lIns="0" tIns="0" rIns="0" bIns="0"/>
          <a:lstStyle>
            <a:lvl1pPr>
              <a:lnSpc>
                <a:spcPct val="110000"/>
              </a:lnSpc>
              <a:defRPr sz="1451" b="1">
                <a:solidFill>
                  <a:schemeClr val="tx1"/>
                </a:solidFill>
                <a:latin typeface="+mn-lt"/>
              </a:defRPr>
            </a:lvl1pPr>
            <a:lvl2pPr>
              <a:lnSpc>
                <a:spcPct val="110000"/>
              </a:lnSpc>
              <a:defRPr sz="1451">
                <a:solidFill>
                  <a:schemeClr val="tx1"/>
                </a:solidFill>
                <a:latin typeface="+mn-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34863689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Chapter Intro Image whit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6"/>
            <a:ext cx="12192000" cy="6857999"/>
          </a:xfrm>
          <a:solidFill>
            <a:schemeClr val="bg1"/>
          </a:solidFill>
        </p:spPr>
        <p:txBody>
          <a:bodyPr wrap="square" tIns="2251030" bIns="0" anchor="ctr"/>
          <a:lstStyle>
            <a:lvl1pPr marL="0" marR="0" indent="0" algn="ctr" defTabSz="942791" rtl="0" eaLnBrk="1" fontAlgn="auto" latinLnBrk="0" hangingPunct="1">
              <a:lnSpc>
                <a:spcPct val="110000"/>
              </a:lnSpc>
              <a:spcBef>
                <a:spcPts val="1035"/>
              </a:spcBef>
              <a:spcAft>
                <a:spcPts val="620"/>
              </a:spcAft>
              <a:buClr>
                <a:schemeClr val="tx1"/>
              </a:buClr>
              <a:buSzPct val="80000"/>
              <a:buFontTx/>
              <a:buNone/>
              <a:tabLst/>
              <a:defRPr sz="1451">
                <a:solidFill>
                  <a:schemeClr val="accent6"/>
                </a:solidFill>
              </a:defRPr>
            </a:lvl1pPr>
          </a:lstStyle>
          <a:p>
            <a:pPr marL="0" marR="0" lvl="0" indent="0" algn="ctr" defTabSz="942791" rtl="0" eaLnBrk="1" fontAlgn="auto" latinLnBrk="0" hangingPunct="1">
              <a:lnSpc>
                <a:spcPct val="110000"/>
              </a:lnSpc>
              <a:spcBef>
                <a:spcPts val="1035"/>
              </a:spcBef>
              <a:spcAft>
                <a:spcPts val="620"/>
              </a:spcAft>
              <a:buClr>
                <a:schemeClr val="tx1"/>
              </a:buClr>
              <a:buSzPct val="80000"/>
              <a:buFontTx/>
              <a:buNone/>
              <a:tabLst/>
              <a:defRPr/>
            </a:pPr>
            <a:r>
              <a:rPr lang="en-GB" noProof="0" dirty="0"/>
              <a:t>Click on Icon to add picture, then arrange object (send to back)</a:t>
            </a:r>
          </a:p>
          <a:p>
            <a:pPr marL="0" marR="0" lvl="0" indent="0" algn="ctr" defTabSz="942791" rtl="0" eaLnBrk="1" fontAlgn="auto" latinLnBrk="0" hangingPunct="1">
              <a:lnSpc>
                <a:spcPct val="110000"/>
              </a:lnSpc>
              <a:spcBef>
                <a:spcPts val="1035"/>
              </a:spcBef>
              <a:spcAft>
                <a:spcPts val="620"/>
              </a:spcAft>
              <a:buClr>
                <a:schemeClr val="tx1"/>
              </a:buClr>
              <a:buSzPct val="80000"/>
              <a:buFontTx/>
              <a:buNone/>
              <a:tabLst/>
              <a:defRPr/>
            </a:pP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30" y="1800001"/>
            <a:ext cx="4279900" cy="1649447"/>
          </a:xfrm>
          <a:solidFill>
            <a:schemeClr val="tx2">
              <a:alpha val="90000"/>
            </a:schemeClr>
          </a:solidFill>
        </p:spPr>
        <p:txBody>
          <a:bodyPr lIns="409268" tIns="204632" rIns="409268" bIns="204632">
            <a:noAutofit/>
          </a:bodyPr>
          <a:lstStyle>
            <a:lvl1pPr>
              <a:defRPr sz="2903" b="1">
                <a:solidFill>
                  <a:schemeClr val="bg1"/>
                </a:solidFill>
                <a:latin typeface="+mj-lt"/>
              </a:defRPr>
            </a:lvl1pPr>
            <a:lvl2pPr marL="558147" indent="-283166">
              <a:buClr>
                <a:schemeClr val="bg1"/>
              </a:buClr>
              <a:defRPr sz="2903">
                <a:solidFill>
                  <a:schemeClr val="bg1"/>
                </a:solidFill>
                <a:latin typeface="+mj-lt"/>
              </a:defRPr>
            </a:lvl2pPr>
          </a:lstStyle>
          <a:p>
            <a:pPr lvl="0"/>
            <a:r>
              <a:rPr lang="en-GB" noProof="0" dirty="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95D2BDAD-C3B1-4D4D-BCAB-0920DD58C7A3}" type="datetime1">
              <a:rPr lang="en-GB" smtClean="0">
                <a:solidFill>
                  <a:prstClr val="black"/>
                </a:solidFill>
              </a:rPr>
              <a:pPr/>
              <a:t>01/05/2022</a:t>
            </a:fld>
            <a:endParaRPr lang="en-GB">
              <a:solidFill>
                <a:prstClr val="black"/>
              </a:solidFill>
            </a:endParaRPr>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US">
                <a:solidFill>
                  <a:prstClr val="black"/>
                </a:solidFill>
              </a:rPr>
              <a:t>|     Monitoring WASH in Health Care Facilities</a:t>
            </a:r>
            <a:endParaRPr lang="en-GB">
              <a:solidFill>
                <a:prstClr val="black"/>
              </a:solidFill>
            </a:endParaRP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solidFill>
                  <a:prstClr val="black"/>
                </a:solidFill>
              </a:rPr>
              <a:pPr/>
              <a:t>‹#›</a:t>
            </a:fld>
            <a:endParaRPr lang="en-GB">
              <a:solidFill>
                <a:prstClr val="black"/>
              </a:solidFill>
            </a:endParaRPr>
          </a:p>
        </p:txBody>
      </p:sp>
      <p:sp>
        <p:nvSpPr>
          <p:cNvPr id="15" name="Text Placeholder 7"/>
          <p:cNvSpPr>
            <a:spLocks noGrp="1"/>
          </p:cNvSpPr>
          <p:nvPr>
            <p:ph type="body" sz="quarter" idx="22" hasCustomPrompt="1"/>
          </p:nvPr>
        </p:nvSpPr>
        <p:spPr bwMode="gray">
          <a:xfrm>
            <a:off x="480000" y="6293656"/>
            <a:ext cx="11226365" cy="208579"/>
          </a:xfrm>
        </p:spPr>
        <p:txBody>
          <a:bodyPr anchor="t">
            <a:normAutofit/>
          </a:bodyPr>
          <a:lstStyle>
            <a:lvl1pPr>
              <a:defRPr sz="816"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6" name="Picture Placeholder 5"/>
          <p:cNvSpPr>
            <a:spLocks noGrp="1"/>
          </p:cNvSpPr>
          <p:nvPr>
            <p:ph type="pic" sz="quarter" idx="23" hasCustomPrompt="1"/>
          </p:nvPr>
        </p:nvSpPr>
        <p:spPr bwMode="gray">
          <a:xfrm>
            <a:off x="9071164" y="371959"/>
            <a:ext cx="2635200" cy="694800"/>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sz="133">
                <a:solidFill>
                  <a:schemeClr val="bg1"/>
                </a:solidFill>
              </a:defRPr>
            </a:lvl1pPr>
          </a:lstStyle>
          <a:p>
            <a:r>
              <a:rPr lang="en-GB" noProof="0"/>
              <a:t>.</a:t>
            </a:r>
          </a:p>
        </p:txBody>
      </p:sp>
    </p:spTree>
    <p:extLst>
      <p:ext uri="{BB962C8B-B14F-4D97-AF65-F5344CB8AC3E}">
        <p14:creationId xmlns:p14="http://schemas.microsoft.com/office/powerpoint/2010/main" val="36167553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Agenda whit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fld id="{D8A80B80-3C39-4ABA-AE91-B32640717E7F}" type="datetime1">
              <a:rPr lang="en-GB" smtClean="0">
                <a:solidFill>
                  <a:prstClr val="black"/>
                </a:solidFill>
              </a:rPr>
              <a:pPr/>
              <a:t>01/05/2022</a:t>
            </a:fld>
            <a:endParaRPr lang="en-GB">
              <a:solidFill>
                <a:prstClr val="black"/>
              </a:solidFill>
            </a:endParaRPr>
          </a:p>
        </p:txBody>
      </p:sp>
      <p:sp>
        <p:nvSpPr>
          <p:cNvPr id="8" name="Footer Placeholder 7"/>
          <p:cNvSpPr>
            <a:spLocks noGrp="1"/>
          </p:cNvSpPr>
          <p:nvPr>
            <p:ph type="ftr" sz="quarter" idx="31"/>
          </p:nvPr>
        </p:nvSpPr>
        <p:spPr bwMode="gray"/>
        <p:txBody>
          <a:bodyPr/>
          <a:lstStyle/>
          <a:p>
            <a:r>
              <a:rPr lang="en-US">
                <a:solidFill>
                  <a:prstClr val="black"/>
                </a:solidFill>
              </a:rPr>
              <a:t>|     Monitoring WASH in Health Care Facilities</a:t>
            </a:r>
            <a:endParaRPr lang="en-GB">
              <a:solidFill>
                <a:prstClr val="black"/>
              </a:solidFill>
            </a:endParaRPr>
          </a:p>
        </p:txBody>
      </p:sp>
      <p:sp>
        <p:nvSpPr>
          <p:cNvPr id="9" name="Slide Number Placeholder 8"/>
          <p:cNvSpPr>
            <a:spLocks noGrp="1"/>
          </p:cNvSpPr>
          <p:nvPr>
            <p:ph type="sldNum" sz="quarter" idx="32"/>
          </p:nvPr>
        </p:nvSpPr>
        <p:spPr bwMode="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28" name="Rectangle 27"/>
          <p:cNvSpPr/>
          <p:nvPr userDrawn="1"/>
        </p:nvSpPr>
        <p:spPr bwMode="gray">
          <a:xfrm>
            <a:off x="480006" y="180002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4289" tIns="47144" rIns="94289" bIns="47144" rtlCol="0" anchor="ctr"/>
          <a:lstStyle/>
          <a:p>
            <a:pPr algn="ctr" defTabSz="471396" rtl="0" fontAlgn="auto">
              <a:spcBef>
                <a:spcPts val="0"/>
              </a:spcBef>
              <a:spcAft>
                <a:spcPts val="0"/>
              </a:spcAft>
            </a:pPr>
            <a:endParaRPr lang="en-GB" sz="1904" b="0">
              <a:solidFill>
                <a:prstClr val="white"/>
              </a:solidFill>
            </a:endParaRPr>
          </a:p>
        </p:txBody>
      </p:sp>
      <p:sp>
        <p:nvSpPr>
          <p:cNvPr id="4" name="Text Placeholder 3"/>
          <p:cNvSpPr>
            <a:spLocks noGrp="1"/>
          </p:cNvSpPr>
          <p:nvPr>
            <p:ph type="body" sz="quarter" idx="33" hasCustomPrompt="1"/>
          </p:nvPr>
        </p:nvSpPr>
        <p:spPr>
          <a:xfrm>
            <a:off x="480026" y="2143683"/>
            <a:ext cx="988484" cy="396000"/>
          </a:xfrm>
        </p:spPr>
        <p:txBody>
          <a:bodyPr/>
          <a:lstStyle>
            <a:lvl1pPr>
              <a:defRPr sz="2903" b="1">
                <a:solidFill>
                  <a:srgbClr val="0092CC"/>
                </a:solidFill>
                <a:latin typeface="+mj-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dirty="0"/>
              <a:t>01</a:t>
            </a:r>
          </a:p>
        </p:txBody>
      </p:sp>
      <p:sp>
        <p:nvSpPr>
          <p:cNvPr id="31" name="Text Placeholder 3"/>
          <p:cNvSpPr>
            <a:spLocks noGrp="1"/>
          </p:cNvSpPr>
          <p:nvPr>
            <p:ph type="body" sz="quarter" idx="34" hasCustomPrompt="1"/>
          </p:nvPr>
        </p:nvSpPr>
        <p:spPr>
          <a:xfrm>
            <a:off x="1707437" y="2143683"/>
            <a:ext cx="5140403" cy="396000"/>
          </a:xfrm>
        </p:spPr>
        <p:txBody>
          <a:bodyPr tIns="163716"/>
          <a:lstStyle>
            <a:lvl1pPr>
              <a:lnSpc>
                <a:spcPct val="100000"/>
              </a:lnSpc>
              <a:spcBef>
                <a:spcPts val="0"/>
              </a:spcBef>
              <a:spcAft>
                <a:spcPts val="0"/>
              </a:spcAft>
              <a:defRPr sz="1632" b="0">
                <a:solidFill>
                  <a:schemeClr val="tx1"/>
                </a:solidFill>
                <a:latin typeface="+mn-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dirty="0"/>
              <a:t>Headline</a:t>
            </a:r>
          </a:p>
        </p:txBody>
      </p:sp>
      <p:sp>
        <p:nvSpPr>
          <p:cNvPr id="34" name="Text Placeholder 3"/>
          <p:cNvSpPr>
            <a:spLocks noGrp="1"/>
          </p:cNvSpPr>
          <p:nvPr>
            <p:ph type="body" sz="quarter" idx="35" hasCustomPrompt="1"/>
          </p:nvPr>
        </p:nvSpPr>
        <p:spPr>
          <a:xfrm>
            <a:off x="7432738" y="2143683"/>
            <a:ext cx="4273629" cy="396000"/>
          </a:xfrm>
        </p:spPr>
        <p:txBody>
          <a:bodyPr tIns="163716"/>
          <a:lstStyle>
            <a:lvl1pPr>
              <a:lnSpc>
                <a:spcPct val="100000"/>
              </a:lnSpc>
              <a:spcBef>
                <a:spcPts val="0"/>
              </a:spcBef>
              <a:spcAft>
                <a:spcPts val="0"/>
              </a:spcAft>
              <a:defRPr sz="1632" b="0">
                <a:solidFill>
                  <a:schemeClr val="tx1"/>
                </a:solidFill>
                <a:latin typeface="+mn-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dirty="0"/>
              <a:t>Speaker</a:t>
            </a:r>
          </a:p>
        </p:txBody>
      </p:sp>
      <p:sp>
        <p:nvSpPr>
          <p:cNvPr id="36" name="Text Placeholder 3"/>
          <p:cNvSpPr>
            <a:spLocks noGrp="1"/>
          </p:cNvSpPr>
          <p:nvPr>
            <p:ph type="body" sz="quarter" idx="36" hasCustomPrompt="1"/>
          </p:nvPr>
        </p:nvSpPr>
        <p:spPr>
          <a:xfrm>
            <a:off x="480026" y="2877928"/>
            <a:ext cx="988484" cy="396000"/>
          </a:xfrm>
        </p:spPr>
        <p:txBody>
          <a:bodyPr/>
          <a:lstStyle>
            <a:lvl1pPr>
              <a:defRPr sz="2903" b="1">
                <a:solidFill>
                  <a:srgbClr val="0092CC"/>
                </a:solidFill>
                <a:latin typeface="+mj-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63716"/>
          <a:lstStyle>
            <a:lvl1pPr>
              <a:lnSpc>
                <a:spcPct val="100000"/>
              </a:lnSpc>
              <a:spcBef>
                <a:spcPts val="0"/>
              </a:spcBef>
              <a:spcAft>
                <a:spcPts val="0"/>
              </a:spcAft>
              <a:defRPr sz="1632" b="0">
                <a:solidFill>
                  <a:schemeClr val="tx1"/>
                </a:solidFill>
                <a:latin typeface="+mn-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8" y="2877928"/>
            <a:ext cx="4273629" cy="396000"/>
          </a:xfrm>
        </p:spPr>
        <p:txBody>
          <a:bodyPr tIns="163716"/>
          <a:lstStyle>
            <a:lvl1pPr>
              <a:lnSpc>
                <a:spcPct val="100000"/>
              </a:lnSpc>
              <a:spcBef>
                <a:spcPts val="0"/>
              </a:spcBef>
              <a:spcAft>
                <a:spcPts val="0"/>
              </a:spcAft>
              <a:defRPr sz="1632" b="0">
                <a:solidFill>
                  <a:schemeClr val="tx1"/>
                </a:solidFill>
                <a:latin typeface="+mn-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80026" y="3612172"/>
            <a:ext cx="988484" cy="396000"/>
          </a:xfrm>
        </p:spPr>
        <p:txBody>
          <a:bodyPr/>
          <a:lstStyle>
            <a:lvl1pPr>
              <a:defRPr sz="2903" b="1">
                <a:solidFill>
                  <a:srgbClr val="0092CC"/>
                </a:solidFill>
                <a:latin typeface="+mj-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2"/>
            <a:ext cx="5140403" cy="396000"/>
          </a:xfrm>
        </p:spPr>
        <p:txBody>
          <a:bodyPr tIns="163716"/>
          <a:lstStyle>
            <a:lvl1pPr>
              <a:lnSpc>
                <a:spcPct val="100000"/>
              </a:lnSpc>
              <a:spcBef>
                <a:spcPts val="0"/>
              </a:spcBef>
              <a:spcAft>
                <a:spcPts val="0"/>
              </a:spcAft>
              <a:defRPr sz="1632" b="0">
                <a:solidFill>
                  <a:schemeClr val="tx1"/>
                </a:solidFill>
                <a:latin typeface="+mn-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8" y="3612172"/>
            <a:ext cx="4273629" cy="396000"/>
          </a:xfrm>
        </p:spPr>
        <p:txBody>
          <a:bodyPr tIns="163716"/>
          <a:lstStyle>
            <a:lvl1pPr>
              <a:lnSpc>
                <a:spcPct val="100000"/>
              </a:lnSpc>
              <a:spcBef>
                <a:spcPts val="0"/>
              </a:spcBef>
              <a:spcAft>
                <a:spcPts val="0"/>
              </a:spcAft>
              <a:defRPr sz="1632" b="0">
                <a:solidFill>
                  <a:schemeClr val="tx1"/>
                </a:solidFill>
                <a:latin typeface="+mn-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80026" y="4346419"/>
            <a:ext cx="988484" cy="396000"/>
          </a:xfrm>
        </p:spPr>
        <p:txBody>
          <a:bodyPr/>
          <a:lstStyle>
            <a:lvl1pPr>
              <a:defRPr sz="2903" b="1">
                <a:solidFill>
                  <a:srgbClr val="0092CC"/>
                </a:solidFill>
                <a:latin typeface="+mj-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9"/>
            <a:ext cx="5140403" cy="396000"/>
          </a:xfrm>
        </p:spPr>
        <p:txBody>
          <a:bodyPr tIns="163716"/>
          <a:lstStyle>
            <a:lvl1pPr>
              <a:lnSpc>
                <a:spcPct val="100000"/>
              </a:lnSpc>
              <a:spcBef>
                <a:spcPts val="0"/>
              </a:spcBef>
              <a:spcAft>
                <a:spcPts val="0"/>
              </a:spcAft>
              <a:defRPr sz="1632" b="0">
                <a:solidFill>
                  <a:schemeClr val="tx1"/>
                </a:solidFill>
                <a:latin typeface="+mn-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8" y="4346419"/>
            <a:ext cx="4273629" cy="396000"/>
          </a:xfrm>
        </p:spPr>
        <p:txBody>
          <a:bodyPr tIns="163716"/>
          <a:lstStyle>
            <a:lvl1pPr>
              <a:lnSpc>
                <a:spcPct val="100000"/>
              </a:lnSpc>
              <a:spcBef>
                <a:spcPts val="0"/>
              </a:spcBef>
              <a:spcAft>
                <a:spcPts val="0"/>
              </a:spcAft>
              <a:defRPr sz="1632" b="0">
                <a:solidFill>
                  <a:schemeClr val="tx1"/>
                </a:solidFill>
                <a:latin typeface="+mn-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80026" y="5080663"/>
            <a:ext cx="988484" cy="396000"/>
          </a:xfrm>
        </p:spPr>
        <p:txBody>
          <a:bodyPr/>
          <a:lstStyle>
            <a:lvl1pPr>
              <a:defRPr sz="2903" b="1">
                <a:solidFill>
                  <a:srgbClr val="0092CC"/>
                </a:solidFill>
                <a:latin typeface="+mj-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63716"/>
          <a:lstStyle>
            <a:lvl1pPr>
              <a:lnSpc>
                <a:spcPct val="100000"/>
              </a:lnSpc>
              <a:spcBef>
                <a:spcPts val="0"/>
              </a:spcBef>
              <a:spcAft>
                <a:spcPts val="0"/>
              </a:spcAft>
              <a:defRPr sz="1632" b="0">
                <a:solidFill>
                  <a:schemeClr val="tx1"/>
                </a:solidFill>
                <a:latin typeface="+mn-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8" y="5080663"/>
            <a:ext cx="4273629" cy="396000"/>
          </a:xfrm>
        </p:spPr>
        <p:txBody>
          <a:bodyPr tIns="163716"/>
          <a:lstStyle>
            <a:lvl1pPr>
              <a:lnSpc>
                <a:spcPct val="100000"/>
              </a:lnSpc>
              <a:spcBef>
                <a:spcPts val="0"/>
              </a:spcBef>
              <a:spcAft>
                <a:spcPts val="0"/>
              </a:spcAft>
              <a:defRPr sz="1632" b="0">
                <a:solidFill>
                  <a:schemeClr val="tx1"/>
                </a:solidFill>
                <a:latin typeface="+mn-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80026" y="5814909"/>
            <a:ext cx="988484" cy="396000"/>
          </a:xfrm>
        </p:spPr>
        <p:txBody>
          <a:bodyPr/>
          <a:lstStyle>
            <a:lvl1pPr>
              <a:defRPr sz="2903" b="1">
                <a:solidFill>
                  <a:srgbClr val="0092CC"/>
                </a:solidFill>
                <a:latin typeface="+mj-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09"/>
            <a:ext cx="5140403" cy="396000"/>
          </a:xfrm>
        </p:spPr>
        <p:txBody>
          <a:bodyPr tIns="163716"/>
          <a:lstStyle>
            <a:lvl1pPr>
              <a:lnSpc>
                <a:spcPct val="100000"/>
              </a:lnSpc>
              <a:spcBef>
                <a:spcPts val="0"/>
              </a:spcBef>
              <a:spcAft>
                <a:spcPts val="0"/>
              </a:spcAft>
              <a:defRPr sz="1632" b="0">
                <a:solidFill>
                  <a:schemeClr val="tx1"/>
                </a:solidFill>
                <a:latin typeface="+mn-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8" y="5814909"/>
            <a:ext cx="4273629" cy="396000"/>
          </a:xfrm>
        </p:spPr>
        <p:txBody>
          <a:bodyPr tIns="163716"/>
          <a:lstStyle>
            <a:lvl1pPr>
              <a:lnSpc>
                <a:spcPct val="100000"/>
              </a:lnSpc>
              <a:spcBef>
                <a:spcPts val="0"/>
              </a:spcBef>
              <a:spcAft>
                <a:spcPts val="0"/>
              </a:spcAft>
              <a:defRPr sz="1632" b="0">
                <a:solidFill>
                  <a:schemeClr val="tx1"/>
                </a:solidFill>
                <a:latin typeface="+mn-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Speaker</a:t>
            </a:r>
          </a:p>
        </p:txBody>
      </p:sp>
      <p:sp>
        <p:nvSpPr>
          <p:cNvPr id="2" name="Title 1"/>
          <p:cNvSpPr>
            <a:spLocks noGrp="1"/>
          </p:cNvSpPr>
          <p:nvPr>
            <p:ph type="title"/>
          </p:nvPr>
        </p:nvSpPr>
        <p:spPr/>
        <p:txBody>
          <a:bodyPr/>
          <a:lstStyle/>
          <a:p>
            <a:r>
              <a:rPr lang="en-GB" noProof="0"/>
              <a:t>Click to edit Master title style</a:t>
            </a:r>
          </a:p>
        </p:txBody>
      </p:sp>
      <p:sp>
        <p:nvSpPr>
          <p:cNvPr id="25" name="Text Placeholder 7"/>
          <p:cNvSpPr>
            <a:spLocks noGrp="1"/>
          </p:cNvSpPr>
          <p:nvPr>
            <p:ph type="body" sz="quarter" idx="13" hasCustomPrompt="1"/>
          </p:nvPr>
        </p:nvSpPr>
        <p:spPr>
          <a:xfrm>
            <a:off x="480485" y="1188024"/>
            <a:ext cx="8160000" cy="288925"/>
          </a:xfrm>
        </p:spPr>
        <p:txBody>
          <a:bodyPr lIns="20462" anchor="ctr">
            <a:normAutofit/>
          </a:bodyPr>
          <a:lstStyle>
            <a:lvl1pPr>
              <a:defRPr sz="1632"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15670663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fld id="{5190BE2B-9B92-42BE-801D-EAA8180D84A6}" type="datetime1">
              <a:rPr lang="en-GB" smtClean="0">
                <a:solidFill>
                  <a:prstClr val="black"/>
                </a:solidFill>
              </a:rPr>
              <a:pPr/>
              <a:t>01/05/2022</a:t>
            </a:fld>
            <a:endParaRPr lang="en-GB">
              <a:solidFill>
                <a:prstClr val="black"/>
              </a:solidFill>
            </a:endParaRPr>
          </a:p>
        </p:txBody>
      </p:sp>
      <p:sp>
        <p:nvSpPr>
          <p:cNvPr id="4" name="Footer Placeholder 3"/>
          <p:cNvSpPr>
            <a:spLocks noGrp="1"/>
          </p:cNvSpPr>
          <p:nvPr>
            <p:ph type="ftr" sz="quarter" idx="11"/>
          </p:nvPr>
        </p:nvSpPr>
        <p:spPr bwMode="gray"/>
        <p:txBody>
          <a:bodyPr/>
          <a:lstStyle>
            <a:lvl1pPr>
              <a:defRPr/>
            </a:lvl1pPr>
          </a:lstStyle>
          <a:p>
            <a:r>
              <a:rPr lang="en-US">
                <a:solidFill>
                  <a:prstClr val="black"/>
                </a:solidFill>
              </a:rPr>
              <a:t>|     Monitoring WASH in Health Care Facilities</a:t>
            </a:r>
            <a:endParaRPr lang="en-GB" dirty="0">
              <a:solidFill>
                <a:prstClr val="black"/>
              </a:solidFill>
            </a:endParaRPr>
          </a:p>
        </p:txBody>
      </p:sp>
      <p:sp>
        <p:nvSpPr>
          <p:cNvPr id="5" name="Slide Number Placeholder 4"/>
          <p:cNvSpPr>
            <a:spLocks noGrp="1"/>
          </p:cNvSpPr>
          <p:nvPr>
            <p:ph type="sldNum" sz="quarter" idx="12"/>
          </p:nvPr>
        </p:nvSpPr>
        <p:spPr bwMode="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12" name="Text Placeholder 7"/>
          <p:cNvSpPr>
            <a:spLocks noGrp="1"/>
          </p:cNvSpPr>
          <p:nvPr>
            <p:ph type="body" sz="quarter" idx="21" hasCustomPrompt="1"/>
          </p:nvPr>
        </p:nvSpPr>
        <p:spPr bwMode="gray">
          <a:xfrm>
            <a:off x="480000" y="6293656"/>
            <a:ext cx="11226365" cy="208579"/>
          </a:xfrm>
        </p:spPr>
        <p:txBody>
          <a:bodyPr anchor="t">
            <a:normAutofit/>
          </a:bodyPr>
          <a:lstStyle>
            <a:lvl1pPr>
              <a:defRPr sz="816" b="0">
                <a:solidFill>
                  <a:schemeClr val="tx1"/>
                </a:solidFill>
                <a:latin typeface="+mn-lt"/>
              </a:defRPr>
            </a:lvl1pPr>
          </a:lstStyle>
          <a:p>
            <a:pPr lvl="0"/>
            <a:r>
              <a:rPr lang="en-GB" noProof="0"/>
              <a:t>Source:</a:t>
            </a:r>
          </a:p>
        </p:txBody>
      </p:sp>
      <p:sp>
        <p:nvSpPr>
          <p:cNvPr id="10" name="Text Placeholder 7"/>
          <p:cNvSpPr>
            <a:spLocks noGrp="1"/>
          </p:cNvSpPr>
          <p:nvPr>
            <p:ph type="body" sz="quarter" idx="13" hasCustomPrompt="1"/>
          </p:nvPr>
        </p:nvSpPr>
        <p:spPr bwMode="gray">
          <a:xfrm>
            <a:off x="480485" y="1188024"/>
            <a:ext cx="8160000" cy="288925"/>
          </a:xfrm>
        </p:spPr>
        <p:txBody>
          <a:bodyPr lIns="20462" anchor="ctr">
            <a:normAutofit/>
          </a:bodyPr>
          <a:lstStyle>
            <a:lvl1pPr>
              <a:defRPr sz="1632"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41124010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Closing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2251030" anchor="ctr">
            <a:normAutofit/>
          </a:bodyPr>
          <a:lstStyle>
            <a:lvl1pPr marL="0" marR="0" indent="0" algn="ctr" defTabSz="942791" rtl="0" eaLnBrk="1" fontAlgn="auto" latinLnBrk="0" hangingPunct="1">
              <a:lnSpc>
                <a:spcPct val="110000"/>
              </a:lnSpc>
              <a:spcBef>
                <a:spcPts val="1035"/>
              </a:spcBef>
              <a:spcAft>
                <a:spcPts val="620"/>
              </a:spcAft>
              <a:buClr>
                <a:schemeClr val="tx1"/>
              </a:buClr>
              <a:buSzPct val="80000"/>
              <a:buFontTx/>
              <a:buNone/>
              <a:tabLst/>
              <a:defRPr sz="1451">
                <a:solidFill>
                  <a:schemeClr val="accent6"/>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6" name="Text Placeholder 35"/>
          <p:cNvSpPr>
            <a:spLocks noGrp="1"/>
          </p:cNvSpPr>
          <p:nvPr>
            <p:ph type="body" sz="quarter" idx="10" hasCustomPrompt="1"/>
          </p:nvPr>
        </p:nvSpPr>
        <p:spPr bwMode="gray">
          <a:xfrm>
            <a:off x="480000" y="6507005"/>
            <a:ext cx="5971600" cy="247651"/>
          </a:xfrm>
        </p:spPr>
        <p:txBody>
          <a:bodyPr anchor="ctr">
            <a:noAutofit/>
          </a:bodyPr>
          <a:lstStyle>
            <a:lvl1pPr>
              <a:defRPr sz="997"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3" name="Subtitle 2"/>
          <p:cNvSpPr>
            <a:spLocks noGrp="1"/>
          </p:cNvSpPr>
          <p:nvPr>
            <p:ph type="subTitle" idx="1" hasCustomPrompt="1"/>
          </p:nvPr>
        </p:nvSpPr>
        <p:spPr bwMode="gray">
          <a:xfrm>
            <a:off x="30" y="4482004"/>
            <a:ext cx="12191999" cy="1656000"/>
          </a:xfrm>
          <a:solidFill>
            <a:schemeClr val="tx2">
              <a:alpha val="90000"/>
            </a:schemeClr>
          </a:solidFill>
        </p:spPr>
        <p:txBody>
          <a:bodyPr lIns="409268" tIns="245568" rIns="409268" bIns="245568" numCol="3" anchor="t">
            <a:noAutofit/>
          </a:bodyPr>
          <a:lstStyle>
            <a:lvl1pPr marL="0" indent="0" algn="l">
              <a:lnSpc>
                <a:spcPct val="90000"/>
              </a:lnSpc>
              <a:buNone/>
              <a:defRPr sz="1451" b="0">
                <a:solidFill>
                  <a:schemeClr val="bg1"/>
                </a:solidFill>
                <a:latin typeface="+mj-lt"/>
                <a:cs typeface="Arial" panose="020B0604020202020204" pitchFamily="34" charset="0"/>
              </a:defRPr>
            </a:lvl1pPr>
            <a:lvl2pPr marL="471396" indent="0" algn="ctr">
              <a:buNone/>
              <a:defRPr sz="2085"/>
            </a:lvl2pPr>
            <a:lvl3pPr marL="942791" indent="0" algn="ctr">
              <a:buNone/>
              <a:defRPr sz="1904"/>
            </a:lvl3pPr>
            <a:lvl4pPr marL="1414190" indent="0" algn="ctr">
              <a:buNone/>
              <a:defRPr sz="1632"/>
            </a:lvl4pPr>
            <a:lvl5pPr marL="1885586" indent="0" algn="ctr">
              <a:buNone/>
              <a:defRPr sz="1632"/>
            </a:lvl5pPr>
            <a:lvl6pPr marL="2356980" indent="0" algn="ctr">
              <a:buNone/>
              <a:defRPr sz="1632"/>
            </a:lvl6pPr>
            <a:lvl7pPr marL="2828377" indent="0" algn="ctr">
              <a:buNone/>
              <a:defRPr sz="1632"/>
            </a:lvl7pPr>
            <a:lvl8pPr marL="3299774" indent="0" algn="ctr">
              <a:buNone/>
              <a:defRPr sz="1632"/>
            </a:lvl8pPr>
            <a:lvl9pPr marL="3771168" indent="0" algn="ctr">
              <a:buNone/>
              <a:defRPr sz="1632"/>
            </a:lvl9pPr>
          </a:lstStyle>
          <a:p>
            <a:r>
              <a:rPr lang="en-GB" b="1" noProof="0" dirty="0"/>
              <a:t>WHO</a:t>
            </a:r>
          </a:p>
          <a:p>
            <a:r>
              <a:rPr lang="en-GB" noProof="0" dirty="0"/>
              <a:t>20, Avenue </a:t>
            </a:r>
            <a:r>
              <a:rPr lang="en-GB" noProof="0" dirty="0" err="1"/>
              <a:t>Appia</a:t>
            </a:r>
            <a:r>
              <a:rPr lang="en-GB" noProof="0" dirty="0"/>
              <a:t> </a:t>
            </a:r>
            <a:br>
              <a:rPr lang="en-GB" noProof="0" dirty="0"/>
            </a:br>
            <a:r>
              <a:rPr lang="en-GB" noProof="0" dirty="0"/>
              <a:t>1211 Geneva</a:t>
            </a:r>
          </a:p>
          <a:p>
            <a:r>
              <a:rPr lang="en-GB" noProof="0" dirty="0"/>
              <a:t>Switzerland</a:t>
            </a:r>
          </a:p>
          <a:p>
            <a:endParaRPr lang="en-GB" noProof="0" dirty="0"/>
          </a:p>
          <a:p>
            <a:r>
              <a:rPr lang="en-GB" noProof="0" dirty="0"/>
              <a:t>Tel.: +xx</a:t>
            </a:r>
            <a:br>
              <a:rPr lang="en-GB" noProof="0" dirty="0"/>
            </a:br>
            <a:r>
              <a:rPr lang="en-GB" noProof="0" dirty="0"/>
              <a:t>Fax: +xx</a:t>
            </a:r>
          </a:p>
        </p:txBody>
      </p:sp>
      <p:sp>
        <p:nvSpPr>
          <p:cNvPr id="35" name="Picture Placeholder 8"/>
          <p:cNvSpPr>
            <a:spLocks noGrp="1"/>
          </p:cNvSpPr>
          <p:nvPr>
            <p:ph type="pic" sz="quarter" idx="22" hasCustomPrompt="1"/>
          </p:nvPr>
        </p:nvSpPr>
        <p:spPr bwMode="gray">
          <a:xfrm>
            <a:off x="7460682" y="488563"/>
            <a:ext cx="4230495"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33">
                <a:solidFill>
                  <a:schemeClr val="bg1"/>
                </a:solidFill>
              </a:defRPr>
            </a:lvl1pPr>
          </a:lstStyle>
          <a:p>
            <a:r>
              <a:rPr lang="en-GB" noProof="0"/>
              <a:t>.</a:t>
            </a:r>
          </a:p>
        </p:txBody>
      </p:sp>
      <p:sp>
        <p:nvSpPr>
          <p:cNvPr id="37" name="Text Placeholder 35"/>
          <p:cNvSpPr>
            <a:spLocks noGrp="1"/>
          </p:cNvSpPr>
          <p:nvPr>
            <p:ph type="body" sz="quarter" idx="16" hasCustomPrompt="1"/>
          </p:nvPr>
        </p:nvSpPr>
        <p:spPr bwMode="gray">
          <a:xfrm>
            <a:off x="9495913" y="6476048"/>
            <a:ext cx="2195259" cy="247651"/>
          </a:xfrm>
        </p:spPr>
        <p:txBody>
          <a:bodyPr rIns="0" anchor="ctr">
            <a:noAutofit/>
          </a:bodyPr>
          <a:lstStyle>
            <a:lvl1pPr algn="ctr">
              <a:defRPr sz="1632"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5"/>
            <a:ext cx="7344000" cy="1119159"/>
          </a:xfrm>
          <a:noFill/>
        </p:spPr>
        <p:txBody>
          <a:bodyPr lIns="409268" tIns="81853" rIns="511601" bIns="204632" anchor="t" anchorCtr="0">
            <a:noAutofit/>
          </a:bodyPr>
          <a:lstStyle>
            <a:lvl1pPr algn="l">
              <a:lnSpc>
                <a:spcPct val="85000"/>
              </a:lnSpc>
              <a:defRPr sz="4353">
                <a:solidFill>
                  <a:srgbClr val="0092CC"/>
                </a:solidFill>
                <a:latin typeface="+mj-lt"/>
              </a:defRPr>
            </a:lvl1pPr>
          </a:lstStyle>
          <a:p>
            <a:r>
              <a:rPr lang="en-GB" noProof="0" dirty="0"/>
              <a:t>Click to edit </a:t>
            </a:r>
            <a:br>
              <a:rPr lang="en-GB" noProof="0" dirty="0"/>
            </a:br>
            <a:r>
              <a:rPr lang="en-GB" noProof="0" dirty="0"/>
              <a:t>Master title style</a:t>
            </a:r>
          </a:p>
        </p:txBody>
      </p:sp>
    </p:spTree>
    <p:extLst>
      <p:ext uri="{BB962C8B-B14F-4D97-AF65-F5344CB8AC3E}">
        <p14:creationId xmlns:p14="http://schemas.microsoft.com/office/powerpoint/2010/main" val="19026872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_Title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a:xfrm>
            <a:off x="0" y="0"/>
            <a:ext cx="12192000" cy="6858000"/>
          </a:xfrm>
          <a:solidFill>
            <a:schemeClr val="bg1"/>
          </a:solidFill>
        </p:spPr>
        <p:txBody>
          <a:bodyPr bIns="1393508" anchor="ctr">
            <a:normAutofit/>
          </a:bodyPr>
          <a:lstStyle>
            <a:lvl1pPr marL="0" marR="0" indent="0" algn="ctr" defTabSz="944124" rtl="0" eaLnBrk="1" fontAlgn="auto" latinLnBrk="0" hangingPunct="1">
              <a:lnSpc>
                <a:spcPct val="110000"/>
              </a:lnSpc>
              <a:spcBef>
                <a:spcPts val="1035"/>
              </a:spcBef>
              <a:spcAft>
                <a:spcPts val="620"/>
              </a:spcAft>
              <a:buClr>
                <a:schemeClr val="tx1"/>
              </a:buClr>
              <a:buSzPct val="80000"/>
              <a:buFontTx/>
              <a:buNone/>
              <a:tabLst/>
              <a:defRPr sz="1451" baseline="0">
                <a:solidFill>
                  <a:schemeClr val="accent6"/>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a:p>
            <a:endParaRPr lang="en-GB" noProof="0" dirty="0"/>
          </a:p>
        </p:txBody>
      </p:sp>
      <p:sp>
        <p:nvSpPr>
          <p:cNvPr id="2" name="Title 1"/>
          <p:cNvSpPr>
            <a:spLocks noGrp="1"/>
          </p:cNvSpPr>
          <p:nvPr>
            <p:ph type="ctrTitle"/>
          </p:nvPr>
        </p:nvSpPr>
        <p:spPr>
          <a:xfrm>
            <a:off x="0" y="485185"/>
            <a:ext cx="7344000" cy="1119159"/>
          </a:xfrm>
          <a:noFill/>
        </p:spPr>
        <p:txBody>
          <a:bodyPr lIns="409851" tIns="81970" rIns="512323" bIns="204924" anchor="t" anchorCtr="0">
            <a:noAutofit/>
          </a:bodyPr>
          <a:lstStyle>
            <a:lvl1pPr algn="l">
              <a:lnSpc>
                <a:spcPct val="85000"/>
              </a:lnSpc>
              <a:defRPr sz="4353">
                <a:solidFill>
                  <a:srgbClr val="0092CC"/>
                </a:solidFill>
                <a:latin typeface="+mj-lt"/>
              </a:defRPr>
            </a:lvl1pPr>
          </a:lstStyle>
          <a:p>
            <a:r>
              <a:rPr lang="en-GB" noProof="0" dirty="0"/>
              <a:t>Click to edit Master title style</a:t>
            </a:r>
          </a:p>
        </p:txBody>
      </p:sp>
      <p:sp>
        <p:nvSpPr>
          <p:cNvPr id="36" name="Text Placeholder 35"/>
          <p:cNvSpPr>
            <a:spLocks noGrp="1"/>
          </p:cNvSpPr>
          <p:nvPr>
            <p:ph type="body" sz="quarter" idx="10" hasCustomPrompt="1"/>
          </p:nvPr>
        </p:nvSpPr>
        <p:spPr>
          <a:xfrm>
            <a:off x="480000" y="6507005"/>
            <a:ext cx="5971600" cy="247651"/>
          </a:xfrm>
        </p:spPr>
        <p:txBody>
          <a:bodyPr lIns="0" anchor="ctr">
            <a:noAutofit/>
          </a:bodyPr>
          <a:lstStyle>
            <a:lvl1pPr>
              <a:defRPr sz="997"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a:xfrm>
            <a:off x="9495913" y="6476048"/>
            <a:ext cx="2195259" cy="247651"/>
          </a:xfrm>
        </p:spPr>
        <p:txBody>
          <a:bodyPr rIns="0" anchor="ctr">
            <a:noAutofit/>
          </a:bodyPr>
          <a:lstStyle>
            <a:lvl1pPr algn="ctr">
              <a:defRPr sz="1632"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3" name="Subtitle 2"/>
          <p:cNvSpPr>
            <a:spLocks noGrp="1"/>
          </p:cNvSpPr>
          <p:nvPr>
            <p:ph type="subTitle" idx="1"/>
          </p:nvPr>
        </p:nvSpPr>
        <p:spPr>
          <a:xfrm>
            <a:off x="19" y="4482004"/>
            <a:ext cx="12191999" cy="1656000"/>
          </a:xfrm>
          <a:solidFill>
            <a:schemeClr val="tx2"/>
          </a:solidFill>
        </p:spPr>
        <p:txBody>
          <a:bodyPr lIns="409851" tIns="409851" rIns="409851" bIns="942668" anchor="b">
            <a:noAutofit/>
          </a:bodyPr>
          <a:lstStyle>
            <a:lvl1pPr marL="0" indent="0" algn="l">
              <a:lnSpc>
                <a:spcPct val="90000"/>
              </a:lnSpc>
              <a:buNone/>
              <a:defRPr sz="2449" b="1">
                <a:solidFill>
                  <a:schemeClr val="bg1"/>
                </a:solidFill>
                <a:latin typeface="+mj-lt"/>
                <a:cs typeface="Arial" panose="020B0604020202020204" pitchFamily="34" charset="0"/>
              </a:defRPr>
            </a:lvl1pPr>
            <a:lvl2pPr marL="472063" indent="0" algn="ctr">
              <a:buNone/>
              <a:defRPr sz="2085"/>
            </a:lvl2pPr>
            <a:lvl3pPr marL="944124" indent="0" algn="ctr">
              <a:buNone/>
              <a:defRPr sz="1904"/>
            </a:lvl3pPr>
            <a:lvl4pPr marL="1416186" indent="0" algn="ctr">
              <a:buNone/>
              <a:defRPr sz="1632"/>
            </a:lvl4pPr>
            <a:lvl5pPr marL="1888250" indent="0" algn="ctr">
              <a:buNone/>
              <a:defRPr sz="1632"/>
            </a:lvl5pPr>
            <a:lvl6pPr marL="2360309" indent="0" algn="ctr">
              <a:buNone/>
              <a:defRPr sz="1632"/>
            </a:lvl6pPr>
            <a:lvl7pPr marL="2832375" indent="0" algn="ctr">
              <a:buNone/>
              <a:defRPr sz="1632"/>
            </a:lvl7pPr>
            <a:lvl8pPr marL="3304435" indent="0" algn="ctr">
              <a:buNone/>
              <a:defRPr sz="1632"/>
            </a:lvl8pPr>
            <a:lvl9pPr marL="3776495" indent="0" algn="ctr">
              <a:buNone/>
              <a:defRPr sz="1632"/>
            </a:lvl9pPr>
          </a:lstStyle>
          <a:p>
            <a:r>
              <a:rPr lang="en-GB" noProof="0" dirty="0"/>
              <a:t>Click to edit Master subtitle style</a:t>
            </a:r>
          </a:p>
        </p:txBody>
      </p:sp>
      <p:sp>
        <p:nvSpPr>
          <p:cNvPr id="62" name="Text Placeholder 35"/>
          <p:cNvSpPr>
            <a:spLocks noGrp="1"/>
          </p:cNvSpPr>
          <p:nvPr>
            <p:ph type="body" sz="quarter" idx="15" hasCustomPrompt="1"/>
          </p:nvPr>
        </p:nvSpPr>
        <p:spPr>
          <a:xfrm>
            <a:off x="479999" y="5440856"/>
            <a:ext cx="11211172" cy="288000"/>
          </a:xfrm>
          <a:noFill/>
        </p:spPr>
        <p:txBody>
          <a:bodyPr lIns="0" rIns="102462">
            <a:noAutofit/>
          </a:bodyPr>
          <a:lstStyle>
            <a:lvl1pPr algn="l">
              <a:defRPr sz="1632"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37" name="Picture Placeholder 8"/>
          <p:cNvSpPr>
            <a:spLocks noGrp="1"/>
          </p:cNvSpPr>
          <p:nvPr>
            <p:ph type="pic" sz="quarter" idx="22" hasCustomPrompt="1"/>
          </p:nvPr>
        </p:nvSpPr>
        <p:spPr>
          <a:xfrm>
            <a:off x="7460682" y="485188"/>
            <a:ext cx="4230495"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33">
                <a:solidFill>
                  <a:schemeClr val="bg1"/>
                </a:solidFill>
              </a:defRPr>
            </a:lvl1pPr>
          </a:lstStyle>
          <a:p>
            <a:r>
              <a:rPr lang="en-GB" noProof="0"/>
              <a:t>.</a:t>
            </a:r>
          </a:p>
        </p:txBody>
      </p:sp>
    </p:spTree>
    <p:extLst>
      <p:ext uri="{BB962C8B-B14F-4D97-AF65-F5344CB8AC3E}">
        <p14:creationId xmlns:p14="http://schemas.microsoft.com/office/powerpoint/2010/main" val="9919366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17" y="1800004"/>
            <a:ext cx="11232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a:xfrm>
            <a:off x="480485" y="1188016"/>
            <a:ext cx="8160000" cy="288925"/>
          </a:xfrm>
        </p:spPr>
        <p:txBody>
          <a:bodyPr lIns="20494" anchor="ctr">
            <a:normAutofit/>
          </a:bodyPr>
          <a:lstStyle>
            <a:lvl1pPr>
              <a:defRPr sz="1632"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p:txBody>
          <a:bodyPr/>
          <a:lstStyle/>
          <a:p>
            <a:fld id="{2DD82CBF-8C13-4350-AE4C-2F53590C8914}" type="datetime1">
              <a:rPr lang="en-GB" smtClean="0">
                <a:solidFill>
                  <a:prstClr val="black"/>
                </a:solidFill>
              </a:rPr>
              <a:pPr/>
              <a:t>01/05/2022</a:t>
            </a:fld>
            <a:endParaRPr lang="en-GB">
              <a:solidFill>
                <a:prstClr val="black"/>
              </a:solidFill>
            </a:endParaRPr>
          </a:p>
        </p:txBody>
      </p:sp>
      <p:sp>
        <p:nvSpPr>
          <p:cNvPr id="5" name="Footer Placeholder 4"/>
          <p:cNvSpPr>
            <a:spLocks noGrp="1"/>
          </p:cNvSpPr>
          <p:nvPr>
            <p:ph type="ftr" sz="quarter" idx="15"/>
          </p:nvPr>
        </p:nvSpPr>
        <p:spPr/>
        <p:txBody>
          <a:bodyPr/>
          <a:lstStyle/>
          <a:p>
            <a:r>
              <a:rPr lang="en-US">
                <a:solidFill>
                  <a:prstClr val="black"/>
                </a:solidFill>
              </a:rPr>
              <a:t>|     Monitoring WASH in Health Care Facilities</a:t>
            </a:r>
            <a:endParaRPr lang="en-GB" dirty="0">
              <a:solidFill>
                <a:prstClr val="black"/>
              </a:solidFill>
            </a:endParaRPr>
          </a:p>
        </p:txBody>
      </p:sp>
      <p:sp>
        <p:nvSpPr>
          <p:cNvPr id="6" name="Slide Number Placeholder 5"/>
          <p:cNvSpPr>
            <a:spLocks noGrp="1"/>
          </p:cNvSpPr>
          <p:nvPr>
            <p:ph type="sldNum" sz="quarter" idx="16"/>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3" name="Text Placeholder 7"/>
          <p:cNvSpPr>
            <a:spLocks noGrp="1"/>
          </p:cNvSpPr>
          <p:nvPr>
            <p:ph type="body" sz="quarter" idx="21" hasCustomPrompt="1"/>
          </p:nvPr>
        </p:nvSpPr>
        <p:spPr>
          <a:xfrm>
            <a:off x="480000" y="6293656"/>
            <a:ext cx="11226365" cy="208579"/>
          </a:xfrm>
        </p:spPr>
        <p:txBody>
          <a:bodyPr anchor="t">
            <a:normAutofit/>
          </a:bodyPr>
          <a:lstStyle>
            <a:lvl1pPr>
              <a:defRPr sz="816"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17100756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Comparison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9999" y="1800004"/>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a:xfrm>
            <a:off x="6234364" y="1800004"/>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p:txBody>
          <a:bodyPr/>
          <a:lstStyle/>
          <a:p>
            <a:fld id="{75708A0E-6304-4377-B9A2-6D43C3E577BA}" type="datetime1">
              <a:rPr lang="en-GB" smtClean="0">
                <a:solidFill>
                  <a:prstClr val="black"/>
                </a:solidFill>
              </a:rPr>
              <a:pPr/>
              <a:t>01/05/2022</a:t>
            </a:fld>
            <a:endParaRPr lang="en-GB">
              <a:solidFill>
                <a:prstClr val="black"/>
              </a:solidFill>
            </a:endParaRPr>
          </a:p>
        </p:txBody>
      </p:sp>
      <p:sp>
        <p:nvSpPr>
          <p:cNvPr id="9" name="Footer Placeholder 8"/>
          <p:cNvSpPr>
            <a:spLocks noGrp="1"/>
          </p:cNvSpPr>
          <p:nvPr>
            <p:ph type="ftr" sz="quarter" idx="23"/>
          </p:nvPr>
        </p:nvSpPr>
        <p:spPr/>
        <p:txBody>
          <a:bodyPr/>
          <a:lstStyle/>
          <a:p>
            <a:r>
              <a:rPr lang="en-US">
                <a:solidFill>
                  <a:prstClr val="black"/>
                </a:solidFill>
              </a:rPr>
              <a:t>|     Monitoring WASH in Health Care Facilities</a:t>
            </a:r>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480000" y="6293656"/>
            <a:ext cx="11226365" cy="208579"/>
          </a:xfrm>
        </p:spPr>
        <p:txBody>
          <a:bodyPr anchor="t">
            <a:normAutofit/>
          </a:bodyPr>
          <a:lstStyle>
            <a:lvl1pPr>
              <a:defRPr sz="816" b="0">
                <a:solidFill>
                  <a:schemeClr val="tx1"/>
                </a:solidFill>
                <a:latin typeface="+mn-lt"/>
              </a:defRPr>
            </a:lvl1pPr>
          </a:lstStyle>
          <a:p>
            <a:pPr lvl="0"/>
            <a:r>
              <a:rPr lang="en-GB" noProof="0"/>
              <a:t>Source:</a:t>
            </a:r>
          </a:p>
        </p:txBody>
      </p:sp>
      <p:sp>
        <p:nvSpPr>
          <p:cNvPr id="15" name="Text Placeholder 7"/>
          <p:cNvSpPr>
            <a:spLocks noGrp="1"/>
          </p:cNvSpPr>
          <p:nvPr>
            <p:ph type="body" sz="quarter" idx="13" hasCustomPrompt="1"/>
          </p:nvPr>
        </p:nvSpPr>
        <p:spPr>
          <a:xfrm>
            <a:off x="480485" y="1188016"/>
            <a:ext cx="8160000" cy="288925"/>
          </a:xfrm>
        </p:spPr>
        <p:txBody>
          <a:bodyPr lIns="20494" anchor="ctr">
            <a:normAutofit/>
          </a:bodyPr>
          <a:lstStyle>
            <a:lvl1pPr>
              <a:defRPr sz="1632"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3519221214"/>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Comparison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fld id="{8331A1FC-65C4-44A8-B613-91BD0819DF9D}" type="datetime1">
              <a:rPr lang="en-GB" smtClean="0">
                <a:solidFill>
                  <a:prstClr val="black"/>
                </a:solidFill>
              </a:rPr>
              <a:pPr/>
              <a:t>01/05/2022</a:t>
            </a:fld>
            <a:endParaRPr lang="en-GB">
              <a:solidFill>
                <a:prstClr val="black"/>
              </a:solidFill>
            </a:endParaRPr>
          </a:p>
        </p:txBody>
      </p:sp>
      <p:sp>
        <p:nvSpPr>
          <p:cNvPr id="9" name="Footer Placeholder 8"/>
          <p:cNvSpPr>
            <a:spLocks noGrp="1"/>
          </p:cNvSpPr>
          <p:nvPr>
            <p:ph type="ftr" sz="quarter" idx="23"/>
          </p:nvPr>
        </p:nvSpPr>
        <p:spPr/>
        <p:txBody>
          <a:bodyPr/>
          <a:lstStyle/>
          <a:p>
            <a:r>
              <a:rPr lang="en-US">
                <a:solidFill>
                  <a:prstClr val="black"/>
                </a:solidFill>
              </a:rPr>
              <a:t>|     Monitoring WASH in Health Care Facilities</a:t>
            </a:r>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480000" y="6293656"/>
            <a:ext cx="11226365" cy="208579"/>
          </a:xfrm>
        </p:spPr>
        <p:txBody>
          <a:bodyPr anchor="t">
            <a:normAutofit/>
          </a:bodyPr>
          <a:lstStyle>
            <a:lvl1pPr>
              <a:defRPr sz="816"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79999" y="2160000"/>
            <a:ext cx="5472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a:xfrm>
            <a:off x="6234364" y="2160000"/>
            <a:ext cx="5472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a:xfrm>
            <a:off x="480485" y="1188016"/>
            <a:ext cx="8160000" cy="288925"/>
          </a:xfrm>
        </p:spPr>
        <p:txBody>
          <a:bodyPr lIns="20494" anchor="ctr">
            <a:normAutofit/>
          </a:bodyPr>
          <a:lstStyle>
            <a:lvl1pPr>
              <a:defRPr sz="1632"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a:xfrm>
            <a:off x="480017" y="1800001"/>
            <a:ext cx="5472001" cy="252012"/>
          </a:xfrm>
          <a:solidFill>
            <a:srgbClr val="009CDE"/>
          </a:solidFill>
        </p:spPr>
        <p:txBody>
          <a:bodyPr vert="horz" lIns="81970" tIns="20494" rIns="81970" bIns="20494" rtlCol="0" anchor="ctr">
            <a:normAutofit/>
          </a:bodyPr>
          <a:lstStyle>
            <a:lvl1pPr>
              <a:defRPr lang="en-US" sz="1451"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a:xfrm>
            <a:off x="6234365" y="1800001"/>
            <a:ext cx="5472000" cy="252012"/>
          </a:xfrm>
          <a:solidFill>
            <a:srgbClr val="009CDE"/>
          </a:solidFill>
        </p:spPr>
        <p:txBody>
          <a:bodyPr vert="horz" lIns="81970" tIns="20494" rIns="81970" bIns="20494" rtlCol="0" anchor="ctr">
            <a:normAutofit/>
          </a:bodyPr>
          <a:lstStyle>
            <a:lvl1pPr>
              <a:defRPr lang="en-US" sz="1451"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2257494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2 graphs">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3655A9-ED93-4D46-BE79-4D57F9FD64AB}"/>
              </a:ext>
            </a:extLst>
          </p:cNvPr>
          <p:cNvSpPr>
            <a:spLocks noGrp="1"/>
          </p:cNvSpPr>
          <p:nvPr>
            <p:ph type="title" hasCustomPrompt="1"/>
          </p:nvPr>
        </p:nvSpPr>
        <p:spPr>
          <a:xfrm>
            <a:off x="838200" y="365125"/>
            <a:ext cx="10515600" cy="714375"/>
          </a:xfrm>
          <a:prstGeom prst="rect">
            <a:avLst/>
          </a:prstGeom>
        </p:spPr>
        <p:txBody>
          <a:bodyPr/>
          <a:lstStyle>
            <a:lvl1pPr algn="ctr">
              <a:defRPr>
                <a:solidFill>
                  <a:schemeClr val="tx2"/>
                </a:solidFill>
              </a:defRPr>
            </a:lvl1pPr>
          </a:lstStyle>
          <a:p>
            <a:r>
              <a:rPr lang="it-IT" dirty="0"/>
              <a:t>Write </a:t>
            </a:r>
            <a:r>
              <a:rPr lang="it-IT" dirty="0" err="1"/>
              <a:t>here</a:t>
            </a:r>
            <a:r>
              <a:rPr lang="it-IT" dirty="0"/>
              <a:t> </a:t>
            </a:r>
            <a:r>
              <a:rPr lang="it-IT" dirty="0" err="1"/>
              <a:t>title</a:t>
            </a:r>
            <a:r>
              <a:rPr lang="it-IT" dirty="0"/>
              <a:t> of the slide</a:t>
            </a:r>
          </a:p>
        </p:txBody>
      </p:sp>
      <p:sp>
        <p:nvSpPr>
          <p:cNvPr id="7" name="Segnaposto numero diapositiva 6">
            <a:extLst>
              <a:ext uri="{FF2B5EF4-FFF2-40B4-BE49-F238E27FC236}">
                <a16:creationId xmlns:a16="http://schemas.microsoft.com/office/drawing/2014/main" id="{A5E8307D-6CE3-7845-967C-5FE71FFEBF2C}"/>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a:p>
        </p:txBody>
      </p:sp>
      <p:sp>
        <p:nvSpPr>
          <p:cNvPr id="11" name="Segnaposto grafico 10">
            <a:extLst>
              <a:ext uri="{FF2B5EF4-FFF2-40B4-BE49-F238E27FC236}">
                <a16:creationId xmlns:a16="http://schemas.microsoft.com/office/drawing/2014/main" id="{D935046F-8CF1-E04E-9577-14A6B5F4A7C3}"/>
              </a:ext>
            </a:extLst>
          </p:cNvPr>
          <p:cNvSpPr>
            <a:spLocks noGrp="1"/>
          </p:cNvSpPr>
          <p:nvPr>
            <p:ph type="chart" sz="quarter" idx="13" hasCustomPrompt="1"/>
          </p:nvPr>
        </p:nvSpPr>
        <p:spPr>
          <a:xfrm>
            <a:off x="838200" y="1778000"/>
            <a:ext cx="5078413" cy="4579767"/>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it-IT" dirty="0"/>
              <a:t>INSERT GRAPH</a:t>
            </a:r>
          </a:p>
          <a:p>
            <a:endParaRPr lang="it-IT" dirty="0"/>
          </a:p>
        </p:txBody>
      </p:sp>
      <p:sp>
        <p:nvSpPr>
          <p:cNvPr id="13" name="Segnaposto testo 12">
            <a:extLst>
              <a:ext uri="{FF2B5EF4-FFF2-40B4-BE49-F238E27FC236}">
                <a16:creationId xmlns:a16="http://schemas.microsoft.com/office/drawing/2014/main" id="{FD529521-B478-814D-B661-5AD2CA66C51A}"/>
              </a:ext>
            </a:extLst>
          </p:cNvPr>
          <p:cNvSpPr>
            <a:spLocks noGrp="1"/>
          </p:cNvSpPr>
          <p:nvPr>
            <p:ph type="body" sz="quarter" idx="14" hasCustomPrompt="1"/>
          </p:nvPr>
        </p:nvSpPr>
        <p:spPr>
          <a:xfrm>
            <a:off x="838199" y="1374946"/>
            <a:ext cx="5078414" cy="244304"/>
          </a:xfrm>
          <a:prstGeom prst="rect">
            <a:avLst/>
          </a:prstGeom>
          <a:solidFill>
            <a:schemeClr val="tx1"/>
          </a:solidFill>
        </p:spPr>
        <p:txBody>
          <a:bodyPr/>
          <a:lstStyle>
            <a:lvl1pPr marL="0" indent="0">
              <a:buFontTx/>
              <a:buNone/>
              <a:defRPr sz="1200" b="1">
                <a:solidFill>
                  <a:schemeClr val="bg1"/>
                </a:solidFill>
              </a:defRPr>
            </a:lvl1pPr>
            <a:lvl2pPr marL="457200" indent="0">
              <a:buFontTx/>
              <a:buNone/>
              <a:defRPr sz="1200"/>
            </a:lvl2pPr>
            <a:lvl3pPr marL="914400" indent="0">
              <a:buFontTx/>
              <a:buNone/>
              <a:defRPr/>
            </a:lvl3pPr>
            <a:lvl4pPr marL="1371600" indent="0">
              <a:buFontTx/>
              <a:buNone/>
              <a:defRPr/>
            </a:lvl4pPr>
            <a:lvl5pPr marL="1828800" indent="0">
              <a:buFontTx/>
              <a:buNone/>
              <a:defRPr/>
            </a:lvl5pPr>
          </a:lstStyle>
          <a:p>
            <a:pPr lvl="0"/>
            <a:r>
              <a:rPr lang="it-IT" dirty="0" err="1"/>
              <a:t>Name</a:t>
            </a:r>
            <a:r>
              <a:rPr lang="it-IT" dirty="0"/>
              <a:t> of the </a:t>
            </a:r>
            <a:r>
              <a:rPr lang="it-IT" dirty="0" err="1"/>
              <a:t>graph</a:t>
            </a:r>
            <a:endParaRPr lang="it-IT" dirty="0"/>
          </a:p>
        </p:txBody>
      </p:sp>
      <p:sp>
        <p:nvSpPr>
          <p:cNvPr id="4" name="Segnaposto grafico 3">
            <a:extLst>
              <a:ext uri="{FF2B5EF4-FFF2-40B4-BE49-F238E27FC236}">
                <a16:creationId xmlns:a16="http://schemas.microsoft.com/office/drawing/2014/main" id="{9A365EDD-FA9F-874A-907E-26E42C0CB642}"/>
              </a:ext>
            </a:extLst>
          </p:cNvPr>
          <p:cNvSpPr>
            <a:spLocks noGrp="1"/>
          </p:cNvSpPr>
          <p:nvPr>
            <p:ph type="chart" sz="quarter" idx="15" hasCustomPrompt="1"/>
          </p:nvPr>
        </p:nvSpPr>
        <p:spPr>
          <a:xfrm>
            <a:off x="6240463" y="1739900"/>
            <a:ext cx="5113337" cy="4617867"/>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it-IT" dirty="0"/>
              <a:t>INSERT GRAPH</a:t>
            </a:r>
          </a:p>
        </p:txBody>
      </p:sp>
      <p:sp>
        <p:nvSpPr>
          <p:cNvPr id="8" name="Rettangolo 7">
            <a:extLst>
              <a:ext uri="{FF2B5EF4-FFF2-40B4-BE49-F238E27FC236}">
                <a16:creationId xmlns:a16="http://schemas.microsoft.com/office/drawing/2014/main" id="{22D0A959-902A-E748-98B6-B13A9600D369}"/>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3038F72-D325-AF44-86B1-8EEC6CF4DDFA}"/>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testo 4">
            <a:extLst>
              <a:ext uri="{FF2B5EF4-FFF2-40B4-BE49-F238E27FC236}">
                <a16:creationId xmlns:a16="http://schemas.microsoft.com/office/drawing/2014/main" id="{85F91A17-B850-D34B-93DC-E05A191EAD67}"/>
              </a:ext>
            </a:extLst>
          </p:cNvPr>
          <p:cNvSpPr>
            <a:spLocks noGrp="1"/>
          </p:cNvSpPr>
          <p:nvPr>
            <p:ph type="body" sz="quarter" idx="16" hasCustomPrompt="1"/>
          </p:nvPr>
        </p:nvSpPr>
        <p:spPr>
          <a:xfrm>
            <a:off x="6238875" y="1374775"/>
            <a:ext cx="5113337" cy="244475"/>
          </a:xfrm>
          <a:prstGeom prst="rect">
            <a:avLst/>
          </a:prstGeom>
          <a:solidFill>
            <a:schemeClr val="tx1"/>
          </a:solidFill>
        </p:spPr>
        <p:txBody>
          <a:bodyPr/>
          <a:lstStyle>
            <a:lvl1pPr marL="0" indent="0">
              <a:buNone/>
              <a:defRPr sz="1200" b="1">
                <a:solidFill>
                  <a:schemeClr val="bg1"/>
                </a:solidFill>
                <a:latin typeface="Arial" panose="020B0604020202020204" pitchFamily="34" charset="0"/>
                <a:cs typeface="Arial" panose="020B0604020202020204" pitchFamily="34" charset="0"/>
              </a:defRPr>
            </a:lvl1pPr>
            <a:lvl2pPr marL="457200" indent="0">
              <a:buNone/>
              <a:defRPr sz="1200" b="1">
                <a:solidFill>
                  <a:schemeClr val="bg1"/>
                </a:solidFill>
                <a:latin typeface="Arial" panose="020B0604020202020204" pitchFamily="34" charset="0"/>
                <a:cs typeface="Arial" panose="020B0604020202020204" pitchFamily="34" charset="0"/>
              </a:defRPr>
            </a:lvl2pPr>
            <a:lvl3pPr marL="914400" indent="0">
              <a:buNone/>
              <a:defRPr sz="1200" b="1">
                <a:solidFill>
                  <a:schemeClr val="bg1"/>
                </a:solidFill>
                <a:latin typeface="Arial" panose="020B0604020202020204" pitchFamily="34" charset="0"/>
                <a:cs typeface="Arial" panose="020B0604020202020204" pitchFamily="34" charset="0"/>
              </a:defRPr>
            </a:lvl3pPr>
            <a:lvl4pPr marL="1371600" indent="0">
              <a:buNone/>
              <a:defRPr sz="1200" b="1">
                <a:solidFill>
                  <a:schemeClr val="bg1"/>
                </a:solidFill>
                <a:latin typeface="Arial" panose="020B0604020202020204" pitchFamily="34" charset="0"/>
                <a:cs typeface="Arial" panose="020B0604020202020204" pitchFamily="34" charset="0"/>
              </a:defRPr>
            </a:lvl4pPr>
            <a:lvl5pPr marL="1828800" indent="0">
              <a:buNone/>
              <a:defRPr sz="1200" b="1">
                <a:solidFill>
                  <a:schemeClr val="bg1"/>
                </a:solidFill>
                <a:latin typeface="Arial" panose="020B0604020202020204" pitchFamily="34" charset="0"/>
                <a:cs typeface="Arial" panose="020B0604020202020204" pitchFamily="34" charset="0"/>
              </a:defRPr>
            </a:lvl5pPr>
          </a:lstStyle>
          <a:p>
            <a:pPr lvl="0"/>
            <a:r>
              <a:rPr lang="it-IT" dirty="0" err="1"/>
              <a:t>Name</a:t>
            </a:r>
            <a:r>
              <a:rPr lang="it-IT" dirty="0"/>
              <a:t> of the </a:t>
            </a:r>
            <a:r>
              <a:rPr lang="it-IT" dirty="0" err="1"/>
              <a:t>graph</a:t>
            </a:r>
            <a:endParaRPr lang="it-IT" dirty="0"/>
          </a:p>
        </p:txBody>
      </p:sp>
      <p:sp>
        <p:nvSpPr>
          <p:cNvPr id="12" name="Ovale 11">
            <a:extLst>
              <a:ext uri="{FF2B5EF4-FFF2-40B4-BE49-F238E27FC236}">
                <a16:creationId xmlns:a16="http://schemas.microsoft.com/office/drawing/2014/main" id="{418BA77E-05E7-F842-8A3F-171271B6F6EE}"/>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Tree>
    <p:extLst>
      <p:ext uri="{BB962C8B-B14F-4D97-AF65-F5344CB8AC3E}">
        <p14:creationId xmlns:p14="http://schemas.microsoft.com/office/powerpoint/2010/main" val="33607634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4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fld id="{E276E1C6-02BA-4AE4-BA67-94F0EB3C066C}" type="datetime1">
              <a:rPr lang="en-GB" smtClean="0">
                <a:solidFill>
                  <a:prstClr val="black"/>
                </a:solidFill>
              </a:rPr>
              <a:pPr/>
              <a:t>01/05/2022</a:t>
            </a:fld>
            <a:endParaRPr lang="en-GB">
              <a:solidFill>
                <a:prstClr val="black"/>
              </a:solidFill>
            </a:endParaRPr>
          </a:p>
        </p:txBody>
      </p:sp>
      <p:sp>
        <p:nvSpPr>
          <p:cNvPr id="9" name="Footer Placeholder 8"/>
          <p:cNvSpPr>
            <a:spLocks noGrp="1"/>
          </p:cNvSpPr>
          <p:nvPr>
            <p:ph type="ftr" sz="quarter" idx="23"/>
          </p:nvPr>
        </p:nvSpPr>
        <p:spPr/>
        <p:txBody>
          <a:bodyPr/>
          <a:lstStyle/>
          <a:p>
            <a:r>
              <a:rPr lang="en-US">
                <a:solidFill>
                  <a:prstClr val="black"/>
                </a:solidFill>
              </a:rPr>
              <a:t>|     Monitoring WASH in Health Care Facilities</a:t>
            </a:r>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480000" y="6293656"/>
            <a:ext cx="11226365" cy="208579"/>
          </a:xfrm>
        </p:spPr>
        <p:txBody>
          <a:bodyPr anchor="t">
            <a:normAutofit/>
          </a:bodyPr>
          <a:lstStyle>
            <a:lvl1pPr>
              <a:defRPr sz="816"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79999" y="2160000"/>
            <a:ext cx="5472000" cy="1656000"/>
          </a:xfrm>
        </p:spPr>
        <p:txBody>
          <a:bodyPr>
            <a:noAutofit/>
          </a:bodyPr>
          <a:lstStyle>
            <a:lvl1pPr>
              <a:defRPr sz="1451"/>
            </a:lvl1pPr>
            <a:lvl2pPr>
              <a:defRPr sz="1451"/>
            </a:lvl2pPr>
            <a:lvl3pPr>
              <a:defRPr sz="1451"/>
            </a:lvl3pPr>
            <a:lvl4pPr>
              <a:defRPr sz="1451"/>
            </a:lvl4pPr>
            <a:lvl5pPr>
              <a:defRPr sz="1451"/>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a:xfrm>
            <a:off x="6234364" y="2160000"/>
            <a:ext cx="5472000" cy="1656000"/>
          </a:xfrm>
        </p:spPr>
        <p:txBody>
          <a:bodyPr>
            <a:noAutofit/>
          </a:bodyPr>
          <a:lstStyle>
            <a:lvl1pPr>
              <a:defRPr sz="1451"/>
            </a:lvl1pPr>
            <a:lvl2pPr>
              <a:defRPr sz="1451"/>
            </a:lvl2pPr>
            <a:lvl3pPr>
              <a:defRPr sz="1451"/>
            </a:lvl3pPr>
            <a:lvl4pPr>
              <a:defRPr sz="1451"/>
            </a:lvl4pPr>
            <a:lvl5pPr>
              <a:defRPr sz="1451"/>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a:xfrm>
            <a:off x="480017" y="1800001"/>
            <a:ext cx="5472001" cy="252012"/>
          </a:xfrm>
          <a:solidFill>
            <a:srgbClr val="009CDE"/>
          </a:solidFill>
        </p:spPr>
        <p:txBody>
          <a:bodyPr vert="horz" lIns="81970" tIns="20494" rIns="81970" bIns="20494" rtlCol="0" anchor="ctr">
            <a:normAutofit/>
          </a:bodyPr>
          <a:lstStyle>
            <a:lvl1pPr>
              <a:defRPr lang="en-US" sz="1451"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a:xfrm>
            <a:off x="6234365" y="1800001"/>
            <a:ext cx="5472000" cy="252012"/>
          </a:xfrm>
          <a:solidFill>
            <a:srgbClr val="009CDE"/>
          </a:solidFill>
        </p:spPr>
        <p:txBody>
          <a:bodyPr vert="horz" lIns="81970" tIns="20494" rIns="81970" bIns="20494" rtlCol="0" anchor="ctr">
            <a:normAutofit/>
          </a:bodyPr>
          <a:lstStyle>
            <a:lvl1pPr>
              <a:defRPr lang="en-US" sz="1451" b="1" dirty="0">
                <a:solidFill>
                  <a:schemeClr val="bg1"/>
                </a:solidFill>
                <a:latin typeface="+mj-lt"/>
              </a:defRPr>
            </a:lvl1pPr>
          </a:lstStyle>
          <a:p>
            <a:pPr lvl="0"/>
            <a:r>
              <a:rPr lang="en-GB" noProof="0" dirty="0"/>
              <a:t>Edit Master text styles</a:t>
            </a:r>
          </a:p>
        </p:txBody>
      </p:sp>
      <p:sp>
        <p:nvSpPr>
          <p:cNvPr id="35" name="Text Placeholder 7"/>
          <p:cNvSpPr>
            <a:spLocks noGrp="1"/>
          </p:cNvSpPr>
          <p:nvPr>
            <p:ph type="body" sz="quarter" idx="13" hasCustomPrompt="1"/>
          </p:nvPr>
        </p:nvSpPr>
        <p:spPr>
          <a:xfrm>
            <a:off x="480485" y="1188016"/>
            <a:ext cx="8160000" cy="288925"/>
          </a:xfrm>
        </p:spPr>
        <p:txBody>
          <a:bodyPr lIns="20494" anchor="ctr">
            <a:normAutofit/>
          </a:bodyPr>
          <a:lstStyle>
            <a:lvl1pPr>
              <a:defRPr sz="1632"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a:xfrm>
            <a:off x="479999" y="4381200"/>
            <a:ext cx="5472000" cy="1656000"/>
          </a:xfrm>
        </p:spPr>
        <p:txBody>
          <a:bodyPr>
            <a:noAutofit/>
          </a:bodyPr>
          <a:lstStyle>
            <a:lvl1pPr>
              <a:defRPr sz="1451"/>
            </a:lvl1pPr>
            <a:lvl2pPr>
              <a:defRPr sz="1451"/>
            </a:lvl2pPr>
            <a:lvl3pPr>
              <a:defRPr sz="1451"/>
            </a:lvl3pPr>
            <a:lvl4pPr>
              <a:defRPr sz="1451"/>
            </a:lvl4pPr>
            <a:lvl5pPr>
              <a:defRPr sz="1451"/>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a:xfrm>
            <a:off x="6234364" y="4381200"/>
            <a:ext cx="5472000" cy="1656000"/>
          </a:xfrm>
        </p:spPr>
        <p:txBody>
          <a:bodyPr>
            <a:noAutofit/>
          </a:bodyPr>
          <a:lstStyle>
            <a:lvl1pPr>
              <a:defRPr sz="1451"/>
            </a:lvl1pPr>
            <a:lvl2pPr>
              <a:defRPr sz="1451"/>
            </a:lvl2pPr>
            <a:lvl3pPr>
              <a:defRPr sz="1451"/>
            </a:lvl3pPr>
            <a:lvl4pPr>
              <a:defRPr sz="1451"/>
            </a:lvl4pPr>
            <a:lvl5pPr>
              <a:defRPr sz="1451"/>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a:xfrm>
            <a:off x="480017" y="4039525"/>
            <a:ext cx="5472001" cy="252012"/>
          </a:xfrm>
          <a:solidFill>
            <a:srgbClr val="009CDE"/>
          </a:solidFill>
        </p:spPr>
        <p:txBody>
          <a:bodyPr vert="horz" lIns="81970" tIns="20494" rIns="81970" bIns="20494" rtlCol="0" anchor="ctr">
            <a:normAutofit/>
          </a:bodyPr>
          <a:lstStyle>
            <a:lvl1pPr>
              <a:defRPr lang="en-US" sz="1451"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a:xfrm>
            <a:off x="6234365" y="4039525"/>
            <a:ext cx="5472000" cy="252012"/>
          </a:xfrm>
          <a:solidFill>
            <a:srgbClr val="009CDE"/>
          </a:solidFill>
        </p:spPr>
        <p:txBody>
          <a:bodyPr vert="horz" lIns="81970" tIns="20494" rIns="81970" bIns="20494" rtlCol="0" anchor="ctr">
            <a:normAutofit/>
          </a:bodyPr>
          <a:lstStyle>
            <a:lvl1pPr>
              <a:defRPr lang="en-US" sz="1451"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16415786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3 Column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fld id="{8D5E3B6C-7049-41BB-AB3F-3ACBC77CD451}" type="datetime1">
              <a:rPr lang="en-GB" smtClean="0">
                <a:solidFill>
                  <a:prstClr val="black"/>
                </a:solidFill>
              </a:rPr>
              <a:pPr/>
              <a:t>01/05/2022</a:t>
            </a:fld>
            <a:endParaRPr lang="en-GB">
              <a:solidFill>
                <a:prstClr val="black"/>
              </a:solidFill>
            </a:endParaRPr>
          </a:p>
        </p:txBody>
      </p:sp>
      <p:sp>
        <p:nvSpPr>
          <p:cNvPr id="9" name="Footer Placeholder 8"/>
          <p:cNvSpPr>
            <a:spLocks noGrp="1"/>
          </p:cNvSpPr>
          <p:nvPr>
            <p:ph type="ftr" sz="quarter" idx="23"/>
          </p:nvPr>
        </p:nvSpPr>
        <p:spPr/>
        <p:txBody>
          <a:bodyPr/>
          <a:lstStyle/>
          <a:p>
            <a:r>
              <a:rPr lang="en-US">
                <a:solidFill>
                  <a:prstClr val="black"/>
                </a:solidFill>
              </a:rPr>
              <a:t>|     Monitoring WASH in Health Care Facilities</a:t>
            </a:r>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480000" y="6293656"/>
            <a:ext cx="11226365" cy="208579"/>
          </a:xfrm>
        </p:spPr>
        <p:txBody>
          <a:bodyPr anchor="t">
            <a:normAutofit/>
          </a:bodyPr>
          <a:lstStyle>
            <a:lvl1pPr>
              <a:defRPr sz="816"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79999" y="2160000"/>
            <a:ext cx="3552000" cy="3877200"/>
          </a:xfrm>
        </p:spPr>
        <p:txBody>
          <a:bodyPr/>
          <a:lstStyle>
            <a:lvl1pPr>
              <a:defRPr sz="1451"/>
            </a:lvl1pPr>
            <a:lvl2pPr>
              <a:defRPr sz="1451"/>
            </a:lvl2pPr>
            <a:lvl3pPr>
              <a:defRPr sz="1451"/>
            </a:lvl3pPr>
            <a:lvl4pPr>
              <a:defRPr sz="1451"/>
            </a:lvl4pPr>
            <a:lvl5pPr>
              <a:defRPr sz="1451"/>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a:xfrm>
            <a:off x="479999" y="1800001"/>
            <a:ext cx="3552000" cy="252012"/>
          </a:xfrm>
          <a:solidFill>
            <a:srgbClr val="009CDE"/>
          </a:solidFill>
        </p:spPr>
        <p:txBody>
          <a:bodyPr vert="horz" lIns="81970" tIns="20494" rIns="81970" bIns="20494" rtlCol="0" anchor="ctr">
            <a:normAutofit/>
          </a:bodyPr>
          <a:lstStyle>
            <a:lvl1pPr>
              <a:defRPr lang="en-US" sz="1451"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a:xfrm>
            <a:off x="4317181" y="2160000"/>
            <a:ext cx="3552000" cy="3877200"/>
          </a:xfrm>
        </p:spPr>
        <p:txBody>
          <a:bodyPr/>
          <a:lstStyle>
            <a:lvl1pPr>
              <a:defRPr sz="1451"/>
            </a:lvl1pPr>
            <a:lvl2pPr>
              <a:defRPr sz="1451"/>
            </a:lvl2pPr>
            <a:lvl3pPr>
              <a:defRPr sz="1451"/>
            </a:lvl3pPr>
            <a:lvl4pPr>
              <a:defRPr sz="1451"/>
            </a:lvl4pPr>
            <a:lvl5pPr>
              <a:defRPr sz="1451"/>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a:xfrm>
            <a:off x="4317181" y="1800001"/>
            <a:ext cx="3552000" cy="252012"/>
          </a:xfrm>
          <a:solidFill>
            <a:srgbClr val="009CDE"/>
          </a:solidFill>
        </p:spPr>
        <p:txBody>
          <a:bodyPr vert="horz" lIns="81970" tIns="20494" rIns="81970" bIns="20494" rtlCol="0" anchor="ctr">
            <a:normAutofit/>
          </a:bodyPr>
          <a:lstStyle>
            <a:lvl1pPr>
              <a:defRPr lang="en-US" sz="1451"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a:xfrm>
            <a:off x="8154364" y="2160000"/>
            <a:ext cx="3552000" cy="3877200"/>
          </a:xfrm>
        </p:spPr>
        <p:txBody>
          <a:bodyPr/>
          <a:lstStyle>
            <a:lvl1pPr>
              <a:defRPr sz="1451"/>
            </a:lvl1pPr>
            <a:lvl2pPr>
              <a:defRPr sz="1451"/>
            </a:lvl2pPr>
            <a:lvl3pPr>
              <a:defRPr sz="1451"/>
            </a:lvl3pPr>
            <a:lvl4pPr>
              <a:defRPr sz="1451"/>
            </a:lvl4pPr>
            <a:lvl5pPr>
              <a:defRPr sz="1451"/>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a:xfrm>
            <a:off x="8154364" y="1800001"/>
            <a:ext cx="3552000" cy="252012"/>
          </a:xfrm>
          <a:solidFill>
            <a:srgbClr val="009CDE"/>
          </a:solidFill>
        </p:spPr>
        <p:txBody>
          <a:bodyPr vert="horz" lIns="81970" tIns="20494" rIns="81970" bIns="20494" rtlCol="0" anchor="ctr">
            <a:normAutofit/>
          </a:bodyPr>
          <a:lstStyle>
            <a:lvl1pPr>
              <a:defRPr lang="en-US" sz="1451"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a:xfrm>
            <a:off x="480485" y="1188016"/>
            <a:ext cx="8160000" cy="288925"/>
          </a:xfrm>
        </p:spPr>
        <p:txBody>
          <a:bodyPr lIns="20494" anchor="ctr">
            <a:normAutofit/>
          </a:bodyPr>
          <a:lstStyle>
            <a:lvl1pPr>
              <a:defRPr sz="1632"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2151156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Image left / Text right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4364" y="1800004"/>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a:xfrm>
            <a:off x="479999" y="1800004"/>
            <a:ext cx="5472000" cy="4237200"/>
          </a:xfrm>
          <a:solidFill>
            <a:schemeClr val="bg1">
              <a:lumMod val="85000"/>
            </a:schemeClr>
          </a:solidFill>
        </p:spPr>
        <p:txBody>
          <a:bodyPr bIns="2254207" anchor="ctr"/>
          <a:lstStyle>
            <a:lvl1pPr marL="0" marR="0" indent="0" algn="ctr" defTabSz="944124" rtl="0" eaLnBrk="1" fontAlgn="auto" latinLnBrk="0" hangingPunct="1">
              <a:lnSpc>
                <a:spcPct val="110000"/>
              </a:lnSpc>
              <a:spcBef>
                <a:spcPts val="1035"/>
              </a:spcBef>
              <a:spcAft>
                <a:spcPts val="620"/>
              </a:spcAft>
              <a:buClr>
                <a:schemeClr val="tx1"/>
              </a:buClr>
              <a:buSzPct val="80000"/>
              <a:buFontTx/>
              <a:buNone/>
              <a:tabLst/>
              <a:defRPr sz="1451" baseline="0">
                <a:solidFill>
                  <a:schemeClr val="bg1"/>
                </a:solidFill>
              </a:defRPr>
            </a:lvl1pPr>
          </a:lstStyle>
          <a:p>
            <a:pPr marL="0" marR="0" lvl="0" indent="0" algn="ctr" defTabSz="944124" rtl="0" eaLnBrk="1" fontAlgn="auto" latinLnBrk="0" hangingPunct="1">
              <a:lnSpc>
                <a:spcPct val="110000"/>
              </a:lnSpc>
              <a:spcBef>
                <a:spcPts val="1035"/>
              </a:spcBef>
              <a:spcAft>
                <a:spcPts val="62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p:txBody>
          <a:bodyPr/>
          <a:lstStyle/>
          <a:p>
            <a:fld id="{AE37C732-8AFC-479A-BACB-8B04EC657C09}" type="datetime1">
              <a:rPr lang="en-GB" smtClean="0">
                <a:solidFill>
                  <a:prstClr val="black"/>
                </a:solidFill>
              </a:rPr>
              <a:pPr/>
              <a:t>01/05/2022</a:t>
            </a:fld>
            <a:endParaRPr lang="en-GB">
              <a:solidFill>
                <a:prstClr val="black"/>
              </a:solidFill>
            </a:endParaRPr>
          </a:p>
        </p:txBody>
      </p:sp>
      <p:sp>
        <p:nvSpPr>
          <p:cNvPr id="9" name="Footer Placeholder 8"/>
          <p:cNvSpPr>
            <a:spLocks noGrp="1"/>
          </p:cNvSpPr>
          <p:nvPr>
            <p:ph type="ftr" sz="quarter" idx="19"/>
          </p:nvPr>
        </p:nvSpPr>
        <p:spPr/>
        <p:txBody>
          <a:bodyPr/>
          <a:lstStyle/>
          <a:p>
            <a:r>
              <a:rPr lang="en-US">
                <a:solidFill>
                  <a:prstClr val="black"/>
                </a:solidFill>
              </a:rPr>
              <a:t>|     Monitoring WASH in Health Care Facilities</a:t>
            </a:r>
            <a:endParaRPr lang="en-GB">
              <a:solidFill>
                <a:prstClr val="black"/>
              </a:solidFill>
            </a:endParaRPr>
          </a:p>
        </p:txBody>
      </p:sp>
      <p:sp>
        <p:nvSpPr>
          <p:cNvPr id="10" name="Slide Number Placeholder 9"/>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3" name="Text Placeholder 7"/>
          <p:cNvSpPr>
            <a:spLocks noGrp="1"/>
          </p:cNvSpPr>
          <p:nvPr>
            <p:ph type="body" sz="quarter" idx="21" hasCustomPrompt="1"/>
          </p:nvPr>
        </p:nvSpPr>
        <p:spPr>
          <a:xfrm>
            <a:off x="480000" y="6293656"/>
            <a:ext cx="11226365" cy="208579"/>
          </a:xfrm>
        </p:spPr>
        <p:txBody>
          <a:bodyPr anchor="t">
            <a:normAutofit/>
          </a:bodyPr>
          <a:lstStyle>
            <a:lvl1pPr>
              <a:defRPr sz="816"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480485" y="1188016"/>
            <a:ext cx="8160000" cy="288925"/>
          </a:xfrm>
        </p:spPr>
        <p:txBody>
          <a:bodyPr lIns="20494" anchor="ctr">
            <a:normAutofit/>
          </a:bodyPr>
          <a:lstStyle>
            <a:lvl1pPr>
              <a:defRPr sz="1632"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6339602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Quotation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4364" y="1800004"/>
            <a:ext cx="5472000" cy="4237200"/>
          </a:xfrm>
          <a:solidFill>
            <a:srgbClr val="009CDE"/>
          </a:solidFill>
        </p:spPr>
        <p:txBody>
          <a:bodyPr lIns="163945" tIns="163945" rIns="163945" bIns="163945"/>
          <a:lstStyle>
            <a:lvl1pPr>
              <a:defRPr sz="1451" b="1">
                <a:solidFill>
                  <a:schemeClr val="bg1"/>
                </a:solidFill>
                <a:latin typeface="+mn-lt"/>
              </a:defRPr>
            </a:lvl1pPr>
            <a:lvl2pPr>
              <a:buClr>
                <a:schemeClr val="bg1"/>
              </a:buClr>
              <a:defRPr sz="1451">
                <a:solidFill>
                  <a:schemeClr val="bg1"/>
                </a:solidFill>
                <a:latin typeface="+mn-lt"/>
              </a:defRPr>
            </a:lvl2pPr>
            <a:lvl3pPr>
              <a:buClr>
                <a:schemeClr val="bg1"/>
              </a:buClr>
              <a:defRPr sz="1451">
                <a:solidFill>
                  <a:schemeClr val="bg1"/>
                </a:solidFill>
                <a:latin typeface="+mn-lt"/>
              </a:defRPr>
            </a:lvl3pPr>
            <a:lvl4pPr>
              <a:buClr>
                <a:schemeClr val="bg1"/>
              </a:buClr>
              <a:defRPr sz="1451">
                <a:solidFill>
                  <a:schemeClr val="bg1"/>
                </a:solidFill>
                <a:latin typeface="+mn-lt"/>
              </a:defRPr>
            </a:lvl4pPr>
            <a:lvl5pPr>
              <a:buClr>
                <a:schemeClr val="bg1"/>
              </a:buClr>
              <a:defRPr sz="1451">
                <a:solidFill>
                  <a:schemeClr val="bg1"/>
                </a:solidFill>
                <a:latin typeface="+mn-lt"/>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a:xfrm>
            <a:off x="479999" y="1800004"/>
            <a:ext cx="5472000" cy="4237200"/>
          </a:xfrm>
          <a:solidFill>
            <a:schemeClr val="bg1">
              <a:lumMod val="85000"/>
            </a:schemeClr>
          </a:solidFill>
        </p:spPr>
        <p:txBody>
          <a:bodyPr bIns="2254207" anchor="ctr"/>
          <a:lstStyle>
            <a:lvl1pPr marL="0" marR="0" indent="0" algn="ctr" defTabSz="944124" rtl="0" eaLnBrk="1" fontAlgn="auto" latinLnBrk="0" hangingPunct="1">
              <a:lnSpc>
                <a:spcPct val="110000"/>
              </a:lnSpc>
              <a:spcBef>
                <a:spcPts val="1035"/>
              </a:spcBef>
              <a:spcAft>
                <a:spcPts val="620"/>
              </a:spcAft>
              <a:buClr>
                <a:schemeClr val="tx1"/>
              </a:buClr>
              <a:buSzPct val="80000"/>
              <a:buFontTx/>
              <a:buNone/>
              <a:tabLst/>
              <a:defRPr sz="1451">
                <a:solidFill>
                  <a:schemeClr val="bg1"/>
                </a:solidFill>
              </a:defRPr>
            </a:lvl1pPr>
          </a:lstStyle>
          <a:p>
            <a:pPr marL="0" marR="0" lvl="0" indent="0" algn="ctr" defTabSz="944124" rtl="0" eaLnBrk="1" fontAlgn="auto" latinLnBrk="0" hangingPunct="1">
              <a:lnSpc>
                <a:spcPct val="110000"/>
              </a:lnSpc>
              <a:spcBef>
                <a:spcPts val="1035"/>
              </a:spcBef>
              <a:spcAft>
                <a:spcPts val="620"/>
              </a:spcAft>
              <a:buClr>
                <a:schemeClr val="tx1"/>
              </a:buClr>
              <a:buSzPct val="80000"/>
              <a:buFontTx/>
              <a:buNone/>
              <a:tabLst/>
              <a:defRPr/>
            </a:pPr>
            <a:r>
              <a:rPr lang="en-GB" noProof="0" dirty="0"/>
              <a:t>Click on Icon to add picture</a:t>
            </a:r>
          </a:p>
          <a:p>
            <a:pPr marL="0" marR="0" lvl="0" indent="0" algn="ctr" defTabSz="944124" rtl="0" eaLnBrk="1" fontAlgn="auto" latinLnBrk="0" hangingPunct="1">
              <a:lnSpc>
                <a:spcPct val="110000"/>
              </a:lnSpc>
              <a:spcBef>
                <a:spcPts val="1035"/>
              </a:spcBef>
              <a:spcAft>
                <a:spcPts val="620"/>
              </a:spcAft>
              <a:buClr>
                <a:schemeClr val="tx1"/>
              </a:buClr>
              <a:buSzPct val="80000"/>
              <a:buFontTx/>
              <a:buNone/>
              <a:tabLst/>
              <a:defRPr/>
            </a:pP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p:txBody>
          <a:bodyPr/>
          <a:lstStyle/>
          <a:p>
            <a:fld id="{6CD1E4FA-FCD6-4F98-8B0A-2138971C40AA}" type="datetime1">
              <a:rPr lang="en-GB" smtClean="0">
                <a:solidFill>
                  <a:prstClr val="black"/>
                </a:solidFill>
              </a:rPr>
              <a:pPr/>
              <a:t>01/05/2022</a:t>
            </a:fld>
            <a:endParaRPr lang="en-GB">
              <a:solidFill>
                <a:prstClr val="black"/>
              </a:solidFill>
            </a:endParaRPr>
          </a:p>
        </p:txBody>
      </p:sp>
      <p:sp>
        <p:nvSpPr>
          <p:cNvPr id="9" name="Footer Placeholder 8"/>
          <p:cNvSpPr>
            <a:spLocks noGrp="1"/>
          </p:cNvSpPr>
          <p:nvPr>
            <p:ph type="ftr" sz="quarter" idx="19"/>
          </p:nvPr>
        </p:nvSpPr>
        <p:spPr/>
        <p:txBody>
          <a:bodyPr/>
          <a:lstStyle/>
          <a:p>
            <a:r>
              <a:rPr lang="en-US">
                <a:solidFill>
                  <a:prstClr val="black"/>
                </a:solidFill>
              </a:rPr>
              <a:t>|     Monitoring WASH in Health Care Facilities</a:t>
            </a:r>
            <a:endParaRPr lang="en-GB">
              <a:solidFill>
                <a:prstClr val="black"/>
              </a:solidFill>
            </a:endParaRPr>
          </a:p>
        </p:txBody>
      </p:sp>
      <p:sp>
        <p:nvSpPr>
          <p:cNvPr id="10" name="Slide Number Placeholder 9"/>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3" name="Text Placeholder 7"/>
          <p:cNvSpPr>
            <a:spLocks noGrp="1"/>
          </p:cNvSpPr>
          <p:nvPr>
            <p:ph type="body" sz="quarter" idx="21" hasCustomPrompt="1"/>
          </p:nvPr>
        </p:nvSpPr>
        <p:spPr>
          <a:xfrm>
            <a:off x="480000" y="6293656"/>
            <a:ext cx="11226365" cy="208579"/>
          </a:xfrm>
        </p:spPr>
        <p:txBody>
          <a:bodyPr anchor="t">
            <a:normAutofit/>
          </a:bodyPr>
          <a:lstStyle>
            <a:lvl1pPr>
              <a:defRPr sz="816"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480485" y="1188016"/>
            <a:ext cx="8160000" cy="288925"/>
          </a:xfrm>
        </p:spPr>
        <p:txBody>
          <a:bodyPr lIns="20494" anchor="ctr">
            <a:normAutofit/>
          </a:bodyPr>
          <a:lstStyle>
            <a:lvl1pPr>
              <a:defRPr sz="1632"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4815346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Large Image whit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a:xfrm>
            <a:off x="480015" y="1800004"/>
            <a:ext cx="11226364" cy="4237200"/>
          </a:xfrm>
          <a:solidFill>
            <a:schemeClr val="bg1">
              <a:lumMod val="85000"/>
            </a:schemeClr>
          </a:solidFill>
        </p:spPr>
        <p:txBody>
          <a:bodyPr bIns="2254207" anchor="ctr"/>
          <a:lstStyle>
            <a:lvl1pPr marL="0" marR="0" indent="0" algn="ctr" defTabSz="944124" rtl="0" eaLnBrk="1" fontAlgn="auto" latinLnBrk="0" hangingPunct="1">
              <a:lnSpc>
                <a:spcPct val="110000"/>
              </a:lnSpc>
              <a:spcBef>
                <a:spcPts val="1035"/>
              </a:spcBef>
              <a:spcAft>
                <a:spcPts val="620"/>
              </a:spcAft>
              <a:buClr>
                <a:schemeClr val="tx1"/>
              </a:buClr>
              <a:buSzPct val="80000"/>
              <a:buFontTx/>
              <a:buNone/>
              <a:tabLst/>
              <a:defRPr sz="1451">
                <a:solidFill>
                  <a:schemeClr val="bg1"/>
                </a:solidFill>
              </a:defRPr>
            </a:lvl1pPr>
          </a:lstStyle>
          <a:p>
            <a:pPr marL="0" marR="0" lvl="0" indent="0" algn="ctr" defTabSz="944124" rtl="0" eaLnBrk="1" fontAlgn="auto" latinLnBrk="0" hangingPunct="1">
              <a:lnSpc>
                <a:spcPct val="110000"/>
              </a:lnSpc>
              <a:spcBef>
                <a:spcPts val="1035"/>
              </a:spcBef>
              <a:spcAft>
                <a:spcPts val="62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p:txBody>
          <a:bodyPr/>
          <a:lstStyle/>
          <a:p>
            <a:fld id="{080241F1-0EEA-47C0-8D3F-B3B3E6B37855}" type="datetime1">
              <a:rPr lang="en-GB" smtClean="0">
                <a:solidFill>
                  <a:prstClr val="black"/>
                </a:solidFill>
              </a:rPr>
              <a:pPr/>
              <a:t>01/05/2022</a:t>
            </a:fld>
            <a:endParaRPr lang="en-GB">
              <a:solidFill>
                <a:prstClr val="black"/>
              </a:solidFill>
            </a:endParaRPr>
          </a:p>
        </p:txBody>
      </p:sp>
      <p:sp>
        <p:nvSpPr>
          <p:cNvPr id="4" name="Footer Placeholder 3"/>
          <p:cNvSpPr>
            <a:spLocks noGrp="1"/>
          </p:cNvSpPr>
          <p:nvPr>
            <p:ph type="ftr" sz="quarter" idx="19"/>
          </p:nvPr>
        </p:nvSpPr>
        <p:spPr/>
        <p:txBody>
          <a:bodyPr/>
          <a:lstStyle/>
          <a:p>
            <a:r>
              <a:rPr lang="en-US">
                <a:solidFill>
                  <a:prstClr val="black"/>
                </a:solidFill>
              </a:rPr>
              <a:t>|     Monitoring WASH in Health Care Facilities</a:t>
            </a:r>
            <a:endParaRPr lang="en-GB" dirty="0">
              <a:solidFill>
                <a:prstClr val="black"/>
              </a:solidFill>
            </a:endParaRPr>
          </a:p>
        </p:txBody>
      </p:sp>
      <p:sp>
        <p:nvSpPr>
          <p:cNvPr id="5" name="Slide Number Placeholder 4"/>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6" name="Text Placeholder 7"/>
          <p:cNvSpPr>
            <a:spLocks noGrp="1"/>
          </p:cNvSpPr>
          <p:nvPr>
            <p:ph type="body" sz="quarter" idx="21" hasCustomPrompt="1"/>
          </p:nvPr>
        </p:nvSpPr>
        <p:spPr>
          <a:xfrm>
            <a:off x="480000" y="6293656"/>
            <a:ext cx="11226365" cy="208579"/>
          </a:xfrm>
        </p:spPr>
        <p:txBody>
          <a:bodyPr anchor="t">
            <a:normAutofit/>
          </a:bodyPr>
          <a:lstStyle>
            <a:lvl1pPr>
              <a:defRPr sz="816" b="0">
                <a:solidFill>
                  <a:schemeClr val="tx1"/>
                </a:solidFill>
                <a:latin typeface="+mn-lt"/>
              </a:defRPr>
            </a:lvl1pPr>
          </a:lstStyle>
          <a:p>
            <a:pPr lvl="0"/>
            <a:r>
              <a:rPr lang="en-GB" noProof="0"/>
              <a:t>Source:</a:t>
            </a:r>
          </a:p>
        </p:txBody>
      </p:sp>
      <p:sp>
        <p:nvSpPr>
          <p:cNvPr id="7" name="Title 6"/>
          <p:cNvSpPr>
            <a:spLocks noGrp="1"/>
          </p:cNvSpPr>
          <p:nvPr>
            <p:ph type="title"/>
          </p:nvPr>
        </p:nvSpPr>
        <p:spPr/>
        <p:txBody>
          <a:bodyPr/>
          <a:lstStyle/>
          <a:p>
            <a:r>
              <a:rPr lang="en-GB" noProof="0"/>
              <a:t>Click to edit Master title style</a:t>
            </a:r>
          </a:p>
        </p:txBody>
      </p:sp>
      <p:sp>
        <p:nvSpPr>
          <p:cNvPr id="14" name="Text Placeholder 7"/>
          <p:cNvSpPr>
            <a:spLocks noGrp="1"/>
          </p:cNvSpPr>
          <p:nvPr>
            <p:ph type="body" sz="quarter" idx="13" hasCustomPrompt="1"/>
          </p:nvPr>
        </p:nvSpPr>
        <p:spPr>
          <a:xfrm>
            <a:off x="480485" y="1188016"/>
            <a:ext cx="8160000" cy="288925"/>
          </a:xfrm>
        </p:spPr>
        <p:txBody>
          <a:bodyPr lIns="20494" anchor="ctr">
            <a:normAutofit/>
          </a:bodyPr>
          <a:lstStyle>
            <a:lvl1pPr>
              <a:defRPr sz="1632"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4148072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Chapter Intro large Text whit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a:noFill/>
        </p:spPr>
        <p:txBody>
          <a:bodyPr/>
          <a:lstStyle>
            <a:lvl1pPr>
              <a:defRPr>
                <a:solidFill>
                  <a:schemeClr val="tx1"/>
                </a:solidFill>
              </a:defRPr>
            </a:lvl1pPr>
          </a:lstStyle>
          <a:p>
            <a:fld id="{3C8783AD-39BB-4344-A133-72D1D9DB84A8}" type="datetime1">
              <a:rPr lang="en-GB" smtClean="0">
                <a:solidFill>
                  <a:prstClr val="black"/>
                </a:solidFill>
              </a:rPr>
              <a:pPr/>
              <a:t>01/05/2022</a:t>
            </a:fld>
            <a:endParaRPr lang="en-GB">
              <a:solidFill>
                <a:prstClr val="black"/>
              </a:solidFill>
            </a:endParaRPr>
          </a:p>
        </p:txBody>
      </p:sp>
      <p:sp>
        <p:nvSpPr>
          <p:cNvPr id="19" name="Footer Placeholder 18"/>
          <p:cNvSpPr>
            <a:spLocks noGrp="1"/>
          </p:cNvSpPr>
          <p:nvPr>
            <p:ph type="ftr" sz="quarter" idx="15"/>
          </p:nvPr>
        </p:nvSpPr>
        <p:spPr>
          <a:noFill/>
        </p:spPr>
        <p:txBody>
          <a:bodyPr/>
          <a:lstStyle/>
          <a:p>
            <a:r>
              <a:rPr lang="en-US">
                <a:solidFill>
                  <a:prstClr val="black"/>
                </a:solidFill>
              </a:rPr>
              <a:t>|     Monitoring WASH in Health Care Facilities</a:t>
            </a:r>
            <a:endParaRPr lang="en-GB" dirty="0">
              <a:solidFill>
                <a:prstClr val="black"/>
              </a:solidFill>
            </a:endParaRPr>
          </a:p>
        </p:txBody>
      </p:sp>
      <p:sp>
        <p:nvSpPr>
          <p:cNvPr id="20" name="Slide Number Placeholder 19"/>
          <p:cNvSpPr>
            <a:spLocks noGrp="1"/>
          </p:cNvSpPr>
          <p:nvPr>
            <p:ph type="sldNum" sz="quarter" idx="16"/>
          </p:nvPr>
        </p:nvSpPr>
        <p:spPr>
          <a:noFill/>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7" name="Text Placeholder 7"/>
          <p:cNvSpPr>
            <a:spLocks noGrp="1"/>
          </p:cNvSpPr>
          <p:nvPr>
            <p:ph type="body" sz="quarter" idx="21" hasCustomPrompt="1"/>
          </p:nvPr>
        </p:nvSpPr>
        <p:spPr>
          <a:xfrm>
            <a:off x="480000" y="6293656"/>
            <a:ext cx="11226365" cy="208579"/>
          </a:xfrm>
          <a:noFill/>
        </p:spPr>
        <p:txBody>
          <a:bodyPr anchor="t">
            <a:normAutofit/>
          </a:bodyPr>
          <a:lstStyle>
            <a:lvl1pPr>
              <a:defRPr sz="816" b="0">
                <a:solidFill>
                  <a:schemeClr val="tx1"/>
                </a:solidFill>
                <a:latin typeface="+mn-lt"/>
              </a:defRPr>
            </a:lvl1pPr>
          </a:lstStyle>
          <a:p>
            <a:pPr lvl="0"/>
            <a:r>
              <a:rPr lang="en-GB" noProof="0"/>
              <a:t>Source:</a:t>
            </a:r>
          </a:p>
        </p:txBody>
      </p:sp>
      <p:sp>
        <p:nvSpPr>
          <p:cNvPr id="4" name="Title 3"/>
          <p:cNvSpPr>
            <a:spLocks noGrp="1"/>
          </p:cNvSpPr>
          <p:nvPr>
            <p:ph type="title"/>
          </p:nvPr>
        </p:nvSpPr>
        <p:spPr>
          <a:noFill/>
        </p:spPr>
        <p:txBody>
          <a:bodyPr/>
          <a:lstStyle/>
          <a:p>
            <a:r>
              <a:rPr lang="en-GB" noProof="0" dirty="0"/>
              <a:t>Click to edit Master title style</a:t>
            </a:r>
          </a:p>
        </p:txBody>
      </p:sp>
      <p:sp>
        <p:nvSpPr>
          <p:cNvPr id="15" name="Text Placeholder 7"/>
          <p:cNvSpPr>
            <a:spLocks noGrp="1"/>
          </p:cNvSpPr>
          <p:nvPr>
            <p:ph type="body" sz="quarter" idx="13" hasCustomPrompt="1"/>
          </p:nvPr>
        </p:nvSpPr>
        <p:spPr>
          <a:xfrm>
            <a:off x="480485" y="1188016"/>
            <a:ext cx="8160000" cy="288925"/>
          </a:xfrm>
        </p:spPr>
        <p:txBody>
          <a:bodyPr lIns="20494" anchor="ctr">
            <a:normAutofit/>
          </a:bodyPr>
          <a:lstStyle>
            <a:lvl1pPr>
              <a:defRPr sz="1632" b="0">
                <a:solidFill>
                  <a:schemeClr val="tx1"/>
                </a:solidFill>
                <a:latin typeface="+mj-lt"/>
              </a:defRPr>
            </a:lvl1pPr>
          </a:lstStyle>
          <a:p>
            <a:pPr lvl="0"/>
            <a:r>
              <a:rPr lang="en-GB" noProof="0" dirty="0"/>
              <a:t>One line Subtitle (optional)</a:t>
            </a:r>
          </a:p>
        </p:txBody>
      </p:sp>
      <p:sp>
        <p:nvSpPr>
          <p:cNvPr id="12" name="Text Placeholder 4"/>
          <p:cNvSpPr>
            <a:spLocks noGrp="1"/>
          </p:cNvSpPr>
          <p:nvPr>
            <p:ph type="body" sz="quarter" idx="18"/>
          </p:nvPr>
        </p:nvSpPr>
        <p:spPr>
          <a:xfrm>
            <a:off x="480000" y="1800004"/>
            <a:ext cx="11226365" cy="4237200"/>
          </a:xfrm>
          <a:noFill/>
        </p:spPr>
        <p:txBody>
          <a:bodyPr lIns="0" tIns="0" rIns="0" bIns="0"/>
          <a:lstStyle>
            <a:lvl1pPr>
              <a:lnSpc>
                <a:spcPct val="110000"/>
              </a:lnSpc>
              <a:defRPr sz="1451" b="1">
                <a:solidFill>
                  <a:schemeClr val="tx1"/>
                </a:solidFill>
                <a:latin typeface="+mn-lt"/>
              </a:defRPr>
            </a:lvl1pPr>
            <a:lvl2pPr>
              <a:lnSpc>
                <a:spcPct val="110000"/>
              </a:lnSpc>
              <a:defRPr sz="1451">
                <a:solidFill>
                  <a:schemeClr val="tx1"/>
                </a:solidFill>
                <a:latin typeface="+mn-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28825244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2_Chapter Intro Image whit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6"/>
            <a:ext cx="12192000" cy="6857999"/>
          </a:xfrm>
          <a:solidFill>
            <a:schemeClr val="bg1"/>
          </a:solidFill>
        </p:spPr>
        <p:txBody>
          <a:bodyPr wrap="square" tIns="2254207" bIns="0" anchor="ctr"/>
          <a:lstStyle>
            <a:lvl1pPr marL="0" marR="0" indent="0" algn="ctr" defTabSz="944124" rtl="0" eaLnBrk="1" fontAlgn="auto" latinLnBrk="0" hangingPunct="1">
              <a:lnSpc>
                <a:spcPct val="110000"/>
              </a:lnSpc>
              <a:spcBef>
                <a:spcPts val="1035"/>
              </a:spcBef>
              <a:spcAft>
                <a:spcPts val="620"/>
              </a:spcAft>
              <a:buClr>
                <a:schemeClr val="tx1"/>
              </a:buClr>
              <a:buSzPct val="80000"/>
              <a:buFontTx/>
              <a:buNone/>
              <a:tabLst/>
              <a:defRPr sz="1451">
                <a:solidFill>
                  <a:schemeClr val="accent6"/>
                </a:solidFill>
              </a:defRPr>
            </a:lvl1pPr>
          </a:lstStyle>
          <a:p>
            <a:pPr marL="0" marR="0" lvl="0" indent="0" algn="ctr" defTabSz="944124" rtl="0" eaLnBrk="1" fontAlgn="auto" latinLnBrk="0" hangingPunct="1">
              <a:lnSpc>
                <a:spcPct val="110000"/>
              </a:lnSpc>
              <a:spcBef>
                <a:spcPts val="1035"/>
              </a:spcBef>
              <a:spcAft>
                <a:spcPts val="620"/>
              </a:spcAft>
              <a:buClr>
                <a:schemeClr val="tx1"/>
              </a:buClr>
              <a:buSzPct val="80000"/>
              <a:buFontTx/>
              <a:buNone/>
              <a:tabLst/>
              <a:defRPr/>
            </a:pPr>
            <a:r>
              <a:rPr lang="en-GB" noProof="0" dirty="0"/>
              <a:t>Click on Icon to add picture, then arrange object (send to back)</a:t>
            </a:r>
          </a:p>
          <a:p>
            <a:pPr marL="0" marR="0" lvl="0" indent="0" algn="ctr" defTabSz="944124" rtl="0" eaLnBrk="1" fontAlgn="auto" latinLnBrk="0" hangingPunct="1">
              <a:lnSpc>
                <a:spcPct val="110000"/>
              </a:lnSpc>
              <a:spcBef>
                <a:spcPts val="1035"/>
              </a:spcBef>
              <a:spcAft>
                <a:spcPts val="620"/>
              </a:spcAft>
              <a:buClr>
                <a:schemeClr val="tx1"/>
              </a:buClr>
              <a:buSzPct val="80000"/>
              <a:buFontTx/>
              <a:buNone/>
              <a:tabLst/>
              <a:defRPr/>
            </a:pP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19" y="1800001"/>
            <a:ext cx="4279900" cy="1649447"/>
          </a:xfrm>
          <a:solidFill>
            <a:schemeClr val="tx2">
              <a:alpha val="90000"/>
            </a:schemeClr>
          </a:solidFill>
        </p:spPr>
        <p:txBody>
          <a:bodyPr lIns="409851" tIns="204924" rIns="409851" bIns="204924">
            <a:noAutofit/>
          </a:bodyPr>
          <a:lstStyle>
            <a:lvl1pPr>
              <a:defRPr sz="2903" b="1">
                <a:solidFill>
                  <a:schemeClr val="bg1"/>
                </a:solidFill>
                <a:latin typeface="+mj-lt"/>
              </a:defRPr>
            </a:lvl1pPr>
            <a:lvl2pPr marL="558935" indent="-283565">
              <a:buClr>
                <a:schemeClr val="bg1"/>
              </a:buClr>
              <a:defRPr sz="2903">
                <a:solidFill>
                  <a:schemeClr val="bg1"/>
                </a:solidFill>
                <a:latin typeface="+mj-lt"/>
              </a:defRPr>
            </a:lvl2pPr>
          </a:lstStyle>
          <a:p>
            <a:pPr lvl="0"/>
            <a:r>
              <a:rPr lang="en-GB" noProof="0" dirty="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95D2BDAD-C3B1-4D4D-BCAB-0920DD58C7A3}" type="datetime1">
              <a:rPr lang="en-GB" smtClean="0">
                <a:solidFill>
                  <a:prstClr val="black"/>
                </a:solidFill>
              </a:rPr>
              <a:pPr/>
              <a:t>01/05/2022</a:t>
            </a:fld>
            <a:endParaRPr lang="en-GB">
              <a:solidFill>
                <a:prstClr val="black"/>
              </a:solidFill>
            </a:endParaRPr>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US">
                <a:solidFill>
                  <a:prstClr val="black"/>
                </a:solidFill>
              </a:rPr>
              <a:t>|     Monitoring WASH in Health Care Facilities</a:t>
            </a:r>
            <a:endParaRPr lang="en-GB">
              <a:solidFill>
                <a:prstClr val="black"/>
              </a:solidFill>
            </a:endParaRP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solidFill>
                  <a:prstClr val="black"/>
                </a:solidFill>
              </a:rPr>
              <a:pPr/>
              <a:t>‹#›</a:t>
            </a:fld>
            <a:endParaRPr lang="en-GB">
              <a:solidFill>
                <a:prstClr val="black"/>
              </a:solidFill>
            </a:endParaRPr>
          </a:p>
        </p:txBody>
      </p:sp>
      <p:sp>
        <p:nvSpPr>
          <p:cNvPr id="15" name="Text Placeholder 7"/>
          <p:cNvSpPr>
            <a:spLocks noGrp="1"/>
          </p:cNvSpPr>
          <p:nvPr>
            <p:ph type="body" sz="quarter" idx="22" hasCustomPrompt="1"/>
          </p:nvPr>
        </p:nvSpPr>
        <p:spPr bwMode="gray">
          <a:xfrm>
            <a:off x="480000" y="6293656"/>
            <a:ext cx="11226365" cy="208579"/>
          </a:xfrm>
        </p:spPr>
        <p:txBody>
          <a:bodyPr anchor="t">
            <a:normAutofit/>
          </a:bodyPr>
          <a:lstStyle>
            <a:lvl1pPr>
              <a:defRPr sz="816"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6" name="Picture Placeholder 5"/>
          <p:cNvSpPr>
            <a:spLocks noGrp="1"/>
          </p:cNvSpPr>
          <p:nvPr>
            <p:ph type="pic" sz="quarter" idx="23" hasCustomPrompt="1"/>
          </p:nvPr>
        </p:nvSpPr>
        <p:spPr bwMode="gray">
          <a:xfrm>
            <a:off x="9071164" y="371959"/>
            <a:ext cx="2635200" cy="694800"/>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sz="133">
                <a:solidFill>
                  <a:schemeClr val="bg1"/>
                </a:solidFill>
              </a:defRPr>
            </a:lvl1pPr>
          </a:lstStyle>
          <a:p>
            <a:r>
              <a:rPr lang="en-GB" noProof="0"/>
              <a:t>.</a:t>
            </a:r>
          </a:p>
        </p:txBody>
      </p:sp>
    </p:spTree>
    <p:extLst>
      <p:ext uri="{BB962C8B-B14F-4D97-AF65-F5344CB8AC3E}">
        <p14:creationId xmlns:p14="http://schemas.microsoft.com/office/powerpoint/2010/main" val="23849147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Agenda whit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fld id="{D8A80B80-3C39-4ABA-AE91-B32640717E7F}" type="datetime1">
              <a:rPr lang="en-GB" smtClean="0">
                <a:solidFill>
                  <a:prstClr val="black"/>
                </a:solidFill>
              </a:rPr>
              <a:pPr/>
              <a:t>01/05/2022</a:t>
            </a:fld>
            <a:endParaRPr lang="en-GB">
              <a:solidFill>
                <a:prstClr val="black"/>
              </a:solidFill>
            </a:endParaRPr>
          </a:p>
        </p:txBody>
      </p:sp>
      <p:sp>
        <p:nvSpPr>
          <p:cNvPr id="8" name="Footer Placeholder 7"/>
          <p:cNvSpPr>
            <a:spLocks noGrp="1"/>
          </p:cNvSpPr>
          <p:nvPr>
            <p:ph type="ftr" sz="quarter" idx="31"/>
          </p:nvPr>
        </p:nvSpPr>
        <p:spPr bwMode="gray"/>
        <p:txBody>
          <a:bodyPr/>
          <a:lstStyle/>
          <a:p>
            <a:r>
              <a:rPr lang="en-US">
                <a:solidFill>
                  <a:prstClr val="black"/>
                </a:solidFill>
              </a:rPr>
              <a:t>|     Monitoring WASH in Health Care Facilities</a:t>
            </a:r>
            <a:endParaRPr lang="en-GB">
              <a:solidFill>
                <a:prstClr val="black"/>
              </a:solidFill>
            </a:endParaRPr>
          </a:p>
        </p:txBody>
      </p:sp>
      <p:sp>
        <p:nvSpPr>
          <p:cNvPr id="9" name="Slide Number Placeholder 8"/>
          <p:cNvSpPr>
            <a:spLocks noGrp="1"/>
          </p:cNvSpPr>
          <p:nvPr>
            <p:ph type="sldNum" sz="quarter" idx="32"/>
          </p:nvPr>
        </p:nvSpPr>
        <p:spPr bwMode="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28" name="Rectangle 27"/>
          <p:cNvSpPr/>
          <p:nvPr userDrawn="1"/>
        </p:nvSpPr>
        <p:spPr bwMode="gray">
          <a:xfrm>
            <a:off x="480006" y="1800014"/>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4423" tIns="47211" rIns="94423" bIns="47211" rtlCol="0" anchor="ctr"/>
          <a:lstStyle/>
          <a:p>
            <a:pPr algn="ctr" defTabSz="472063" rtl="0" fontAlgn="auto">
              <a:spcBef>
                <a:spcPts val="0"/>
              </a:spcBef>
              <a:spcAft>
                <a:spcPts val="0"/>
              </a:spcAft>
            </a:pPr>
            <a:endParaRPr lang="en-GB" sz="1904" b="0">
              <a:solidFill>
                <a:prstClr val="white"/>
              </a:solidFill>
            </a:endParaRPr>
          </a:p>
        </p:txBody>
      </p:sp>
      <p:sp>
        <p:nvSpPr>
          <p:cNvPr id="4" name="Text Placeholder 3"/>
          <p:cNvSpPr>
            <a:spLocks noGrp="1"/>
          </p:cNvSpPr>
          <p:nvPr>
            <p:ph type="body" sz="quarter" idx="33" hasCustomPrompt="1"/>
          </p:nvPr>
        </p:nvSpPr>
        <p:spPr>
          <a:xfrm>
            <a:off x="480015" y="2143683"/>
            <a:ext cx="988484" cy="396000"/>
          </a:xfrm>
        </p:spPr>
        <p:txBody>
          <a:bodyPr/>
          <a:lstStyle>
            <a:lvl1pPr>
              <a:defRPr sz="2903" b="1">
                <a:solidFill>
                  <a:srgbClr val="0092CC"/>
                </a:solidFill>
                <a:latin typeface="+mj-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dirty="0"/>
              <a:t>01</a:t>
            </a:r>
          </a:p>
        </p:txBody>
      </p:sp>
      <p:sp>
        <p:nvSpPr>
          <p:cNvPr id="31" name="Text Placeholder 3"/>
          <p:cNvSpPr>
            <a:spLocks noGrp="1"/>
          </p:cNvSpPr>
          <p:nvPr>
            <p:ph type="body" sz="quarter" idx="34" hasCustomPrompt="1"/>
          </p:nvPr>
        </p:nvSpPr>
        <p:spPr>
          <a:xfrm>
            <a:off x="1707437" y="2143683"/>
            <a:ext cx="5140403" cy="396000"/>
          </a:xfrm>
        </p:spPr>
        <p:txBody>
          <a:bodyPr tIns="163945"/>
          <a:lstStyle>
            <a:lvl1pPr>
              <a:lnSpc>
                <a:spcPct val="100000"/>
              </a:lnSpc>
              <a:spcBef>
                <a:spcPts val="0"/>
              </a:spcBef>
              <a:spcAft>
                <a:spcPts val="0"/>
              </a:spcAft>
              <a:defRPr sz="1632" b="0">
                <a:solidFill>
                  <a:schemeClr val="tx1"/>
                </a:solidFill>
                <a:latin typeface="+mn-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dirty="0"/>
              <a:t>Headline</a:t>
            </a:r>
          </a:p>
        </p:txBody>
      </p:sp>
      <p:sp>
        <p:nvSpPr>
          <p:cNvPr id="34" name="Text Placeholder 3"/>
          <p:cNvSpPr>
            <a:spLocks noGrp="1"/>
          </p:cNvSpPr>
          <p:nvPr>
            <p:ph type="body" sz="quarter" idx="35" hasCustomPrompt="1"/>
          </p:nvPr>
        </p:nvSpPr>
        <p:spPr>
          <a:xfrm>
            <a:off x="7432738" y="2143683"/>
            <a:ext cx="4273629" cy="396000"/>
          </a:xfrm>
        </p:spPr>
        <p:txBody>
          <a:bodyPr tIns="163945"/>
          <a:lstStyle>
            <a:lvl1pPr>
              <a:lnSpc>
                <a:spcPct val="100000"/>
              </a:lnSpc>
              <a:spcBef>
                <a:spcPts val="0"/>
              </a:spcBef>
              <a:spcAft>
                <a:spcPts val="0"/>
              </a:spcAft>
              <a:defRPr sz="1632" b="0">
                <a:solidFill>
                  <a:schemeClr val="tx1"/>
                </a:solidFill>
                <a:latin typeface="+mn-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dirty="0"/>
              <a:t>Speaker</a:t>
            </a:r>
          </a:p>
        </p:txBody>
      </p:sp>
      <p:sp>
        <p:nvSpPr>
          <p:cNvPr id="36" name="Text Placeholder 3"/>
          <p:cNvSpPr>
            <a:spLocks noGrp="1"/>
          </p:cNvSpPr>
          <p:nvPr>
            <p:ph type="body" sz="quarter" idx="36" hasCustomPrompt="1"/>
          </p:nvPr>
        </p:nvSpPr>
        <p:spPr>
          <a:xfrm>
            <a:off x="480015" y="2877928"/>
            <a:ext cx="988484" cy="396000"/>
          </a:xfrm>
        </p:spPr>
        <p:txBody>
          <a:bodyPr/>
          <a:lstStyle>
            <a:lvl1pPr>
              <a:defRPr sz="2903" b="1">
                <a:solidFill>
                  <a:srgbClr val="0092CC"/>
                </a:solidFill>
                <a:latin typeface="+mj-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63945"/>
          <a:lstStyle>
            <a:lvl1pPr>
              <a:lnSpc>
                <a:spcPct val="100000"/>
              </a:lnSpc>
              <a:spcBef>
                <a:spcPts val="0"/>
              </a:spcBef>
              <a:spcAft>
                <a:spcPts val="0"/>
              </a:spcAft>
              <a:defRPr sz="1632" b="0">
                <a:solidFill>
                  <a:schemeClr val="tx1"/>
                </a:solidFill>
                <a:latin typeface="+mn-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8" y="2877928"/>
            <a:ext cx="4273629" cy="396000"/>
          </a:xfrm>
        </p:spPr>
        <p:txBody>
          <a:bodyPr tIns="163945"/>
          <a:lstStyle>
            <a:lvl1pPr>
              <a:lnSpc>
                <a:spcPct val="100000"/>
              </a:lnSpc>
              <a:spcBef>
                <a:spcPts val="0"/>
              </a:spcBef>
              <a:spcAft>
                <a:spcPts val="0"/>
              </a:spcAft>
              <a:defRPr sz="1632" b="0">
                <a:solidFill>
                  <a:schemeClr val="tx1"/>
                </a:solidFill>
                <a:latin typeface="+mn-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80015" y="3612172"/>
            <a:ext cx="988484" cy="396000"/>
          </a:xfrm>
        </p:spPr>
        <p:txBody>
          <a:bodyPr/>
          <a:lstStyle>
            <a:lvl1pPr>
              <a:defRPr sz="2903" b="1">
                <a:solidFill>
                  <a:srgbClr val="0092CC"/>
                </a:solidFill>
                <a:latin typeface="+mj-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2"/>
            <a:ext cx="5140403" cy="396000"/>
          </a:xfrm>
        </p:spPr>
        <p:txBody>
          <a:bodyPr tIns="163945"/>
          <a:lstStyle>
            <a:lvl1pPr>
              <a:lnSpc>
                <a:spcPct val="100000"/>
              </a:lnSpc>
              <a:spcBef>
                <a:spcPts val="0"/>
              </a:spcBef>
              <a:spcAft>
                <a:spcPts val="0"/>
              </a:spcAft>
              <a:defRPr sz="1632" b="0">
                <a:solidFill>
                  <a:schemeClr val="tx1"/>
                </a:solidFill>
                <a:latin typeface="+mn-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8" y="3612172"/>
            <a:ext cx="4273629" cy="396000"/>
          </a:xfrm>
        </p:spPr>
        <p:txBody>
          <a:bodyPr tIns="163945"/>
          <a:lstStyle>
            <a:lvl1pPr>
              <a:lnSpc>
                <a:spcPct val="100000"/>
              </a:lnSpc>
              <a:spcBef>
                <a:spcPts val="0"/>
              </a:spcBef>
              <a:spcAft>
                <a:spcPts val="0"/>
              </a:spcAft>
              <a:defRPr sz="1632" b="0">
                <a:solidFill>
                  <a:schemeClr val="tx1"/>
                </a:solidFill>
                <a:latin typeface="+mn-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80015" y="4346419"/>
            <a:ext cx="988484" cy="396000"/>
          </a:xfrm>
        </p:spPr>
        <p:txBody>
          <a:bodyPr/>
          <a:lstStyle>
            <a:lvl1pPr>
              <a:defRPr sz="2903" b="1">
                <a:solidFill>
                  <a:srgbClr val="0092CC"/>
                </a:solidFill>
                <a:latin typeface="+mj-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9"/>
            <a:ext cx="5140403" cy="396000"/>
          </a:xfrm>
        </p:spPr>
        <p:txBody>
          <a:bodyPr tIns="163945"/>
          <a:lstStyle>
            <a:lvl1pPr>
              <a:lnSpc>
                <a:spcPct val="100000"/>
              </a:lnSpc>
              <a:spcBef>
                <a:spcPts val="0"/>
              </a:spcBef>
              <a:spcAft>
                <a:spcPts val="0"/>
              </a:spcAft>
              <a:defRPr sz="1632" b="0">
                <a:solidFill>
                  <a:schemeClr val="tx1"/>
                </a:solidFill>
                <a:latin typeface="+mn-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8" y="4346419"/>
            <a:ext cx="4273629" cy="396000"/>
          </a:xfrm>
        </p:spPr>
        <p:txBody>
          <a:bodyPr tIns="163945"/>
          <a:lstStyle>
            <a:lvl1pPr>
              <a:lnSpc>
                <a:spcPct val="100000"/>
              </a:lnSpc>
              <a:spcBef>
                <a:spcPts val="0"/>
              </a:spcBef>
              <a:spcAft>
                <a:spcPts val="0"/>
              </a:spcAft>
              <a:defRPr sz="1632" b="0">
                <a:solidFill>
                  <a:schemeClr val="tx1"/>
                </a:solidFill>
                <a:latin typeface="+mn-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80015" y="5080663"/>
            <a:ext cx="988484" cy="396000"/>
          </a:xfrm>
        </p:spPr>
        <p:txBody>
          <a:bodyPr/>
          <a:lstStyle>
            <a:lvl1pPr>
              <a:defRPr sz="2903" b="1">
                <a:solidFill>
                  <a:srgbClr val="0092CC"/>
                </a:solidFill>
                <a:latin typeface="+mj-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63945"/>
          <a:lstStyle>
            <a:lvl1pPr>
              <a:lnSpc>
                <a:spcPct val="100000"/>
              </a:lnSpc>
              <a:spcBef>
                <a:spcPts val="0"/>
              </a:spcBef>
              <a:spcAft>
                <a:spcPts val="0"/>
              </a:spcAft>
              <a:defRPr sz="1632" b="0">
                <a:solidFill>
                  <a:schemeClr val="tx1"/>
                </a:solidFill>
                <a:latin typeface="+mn-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8" y="5080663"/>
            <a:ext cx="4273629" cy="396000"/>
          </a:xfrm>
        </p:spPr>
        <p:txBody>
          <a:bodyPr tIns="163945"/>
          <a:lstStyle>
            <a:lvl1pPr>
              <a:lnSpc>
                <a:spcPct val="100000"/>
              </a:lnSpc>
              <a:spcBef>
                <a:spcPts val="0"/>
              </a:spcBef>
              <a:spcAft>
                <a:spcPts val="0"/>
              </a:spcAft>
              <a:defRPr sz="1632" b="0">
                <a:solidFill>
                  <a:schemeClr val="tx1"/>
                </a:solidFill>
                <a:latin typeface="+mn-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80015" y="5814909"/>
            <a:ext cx="988484" cy="396000"/>
          </a:xfrm>
        </p:spPr>
        <p:txBody>
          <a:bodyPr/>
          <a:lstStyle>
            <a:lvl1pPr>
              <a:defRPr sz="2903" b="1">
                <a:solidFill>
                  <a:srgbClr val="0092CC"/>
                </a:solidFill>
                <a:latin typeface="+mj-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09"/>
            <a:ext cx="5140403" cy="396000"/>
          </a:xfrm>
        </p:spPr>
        <p:txBody>
          <a:bodyPr tIns="163945"/>
          <a:lstStyle>
            <a:lvl1pPr>
              <a:lnSpc>
                <a:spcPct val="100000"/>
              </a:lnSpc>
              <a:spcBef>
                <a:spcPts val="0"/>
              </a:spcBef>
              <a:spcAft>
                <a:spcPts val="0"/>
              </a:spcAft>
              <a:defRPr sz="1632" b="0">
                <a:solidFill>
                  <a:schemeClr val="tx1"/>
                </a:solidFill>
                <a:latin typeface="+mn-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8" y="5814909"/>
            <a:ext cx="4273629" cy="396000"/>
          </a:xfrm>
        </p:spPr>
        <p:txBody>
          <a:bodyPr tIns="163945"/>
          <a:lstStyle>
            <a:lvl1pPr>
              <a:lnSpc>
                <a:spcPct val="100000"/>
              </a:lnSpc>
              <a:spcBef>
                <a:spcPts val="0"/>
              </a:spcBef>
              <a:spcAft>
                <a:spcPts val="0"/>
              </a:spcAft>
              <a:defRPr sz="1632" b="0">
                <a:solidFill>
                  <a:schemeClr val="tx1"/>
                </a:solidFill>
                <a:latin typeface="+mn-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Speaker</a:t>
            </a:r>
          </a:p>
        </p:txBody>
      </p:sp>
      <p:sp>
        <p:nvSpPr>
          <p:cNvPr id="2" name="Title 1"/>
          <p:cNvSpPr>
            <a:spLocks noGrp="1"/>
          </p:cNvSpPr>
          <p:nvPr>
            <p:ph type="title"/>
          </p:nvPr>
        </p:nvSpPr>
        <p:spPr/>
        <p:txBody>
          <a:bodyPr/>
          <a:lstStyle/>
          <a:p>
            <a:r>
              <a:rPr lang="en-GB" noProof="0"/>
              <a:t>Click to edit Master title style</a:t>
            </a:r>
          </a:p>
        </p:txBody>
      </p:sp>
      <p:sp>
        <p:nvSpPr>
          <p:cNvPr id="25" name="Text Placeholder 7"/>
          <p:cNvSpPr>
            <a:spLocks noGrp="1"/>
          </p:cNvSpPr>
          <p:nvPr>
            <p:ph type="body" sz="quarter" idx="13" hasCustomPrompt="1"/>
          </p:nvPr>
        </p:nvSpPr>
        <p:spPr>
          <a:xfrm>
            <a:off x="480485" y="1188016"/>
            <a:ext cx="8160000" cy="288925"/>
          </a:xfrm>
        </p:spPr>
        <p:txBody>
          <a:bodyPr lIns="20494" anchor="ctr">
            <a:normAutofit/>
          </a:bodyPr>
          <a:lstStyle>
            <a:lvl1pPr>
              <a:defRPr sz="1632"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5237404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fld id="{5190BE2B-9B92-42BE-801D-EAA8180D84A6}" type="datetime1">
              <a:rPr lang="en-GB" smtClean="0">
                <a:solidFill>
                  <a:prstClr val="black"/>
                </a:solidFill>
              </a:rPr>
              <a:pPr/>
              <a:t>01/05/2022</a:t>
            </a:fld>
            <a:endParaRPr lang="en-GB">
              <a:solidFill>
                <a:prstClr val="black"/>
              </a:solidFill>
            </a:endParaRPr>
          </a:p>
        </p:txBody>
      </p:sp>
      <p:sp>
        <p:nvSpPr>
          <p:cNvPr id="4" name="Footer Placeholder 3"/>
          <p:cNvSpPr>
            <a:spLocks noGrp="1"/>
          </p:cNvSpPr>
          <p:nvPr>
            <p:ph type="ftr" sz="quarter" idx="11"/>
          </p:nvPr>
        </p:nvSpPr>
        <p:spPr bwMode="gray"/>
        <p:txBody>
          <a:bodyPr/>
          <a:lstStyle>
            <a:lvl1pPr>
              <a:defRPr/>
            </a:lvl1pPr>
          </a:lstStyle>
          <a:p>
            <a:r>
              <a:rPr lang="en-US">
                <a:solidFill>
                  <a:prstClr val="black"/>
                </a:solidFill>
              </a:rPr>
              <a:t>|     Monitoring WASH in Health Care Facilities</a:t>
            </a:r>
            <a:endParaRPr lang="en-GB" dirty="0">
              <a:solidFill>
                <a:prstClr val="black"/>
              </a:solidFill>
            </a:endParaRPr>
          </a:p>
        </p:txBody>
      </p:sp>
      <p:sp>
        <p:nvSpPr>
          <p:cNvPr id="5" name="Slide Number Placeholder 4"/>
          <p:cNvSpPr>
            <a:spLocks noGrp="1"/>
          </p:cNvSpPr>
          <p:nvPr>
            <p:ph type="sldNum" sz="quarter" idx="12"/>
          </p:nvPr>
        </p:nvSpPr>
        <p:spPr bwMode="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12" name="Text Placeholder 7"/>
          <p:cNvSpPr>
            <a:spLocks noGrp="1"/>
          </p:cNvSpPr>
          <p:nvPr>
            <p:ph type="body" sz="quarter" idx="21" hasCustomPrompt="1"/>
          </p:nvPr>
        </p:nvSpPr>
        <p:spPr bwMode="gray">
          <a:xfrm>
            <a:off x="480000" y="6293656"/>
            <a:ext cx="11226365" cy="208579"/>
          </a:xfrm>
        </p:spPr>
        <p:txBody>
          <a:bodyPr anchor="t">
            <a:normAutofit/>
          </a:bodyPr>
          <a:lstStyle>
            <a:lvl1pPr>
              <a:defRPr sz="816" b="0">
                <a:solidFill>
                  <a:schemeClr val="tx1"/>
                </a:solidFill>
                <a:latin typeface="+mn-lt"/>
              </a:defRPr>
            </a:lvl1pPr>
          </a:lstStyle>
          <a:p>
            <a:pPr lvl="0"/>
            <a:r>
              <a:rPr lang="en-GB" noProof="0"/>
              <a:t>Source:</a:t>
            </a:r>
          </a:p>
        </p:txBody>
      </p:sp>
      <p:sp>
        <p:nvSpPr>
          <p:cNvPr id="10" name="Text Placeholder 7"/>
          <p:cNvSpPr>
            <a:spLocks noGrp="1"/>
          </p:cNvSpPr>
          <p:nvPr>
            <p:ph type="body" sz="quarter" idx="13" hasCustomPrompt="1"/>
          </p:nvPr>
        </p:nvSpPr>
        <p:spPr bwMode="gray">
          <a:xfrm>
            <a:off x="480485" y="1188016"/>
            <a:ext cx="8160000" cy="288925"/>
          </a:xfrm>
        </p:spPr>
        <p:txBody>
          <a:bodyPr lIns="20494" anchor="ctr">
            <a:normAutofit/>
          </a:bodyPr>
          <a:lstStyle>
            <a:lvl1pPr>
              <a:defRPr sz="1632"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24115413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2_Closing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2254207" anchor="ctr">
            <a:normAutofit/>
          </a:bodyPr>
          <a:lstStyle>
            <a:lvl1pPr marL="0" marR="0" indent="0" algn="ctr" defTabSz="944124" rtl="0" eaLnBrk="1" fontAlgn="auto" latinLnBrk="0" hangingPunct="1">
              <a:lnSpc>
                <a:spcPct val="110000"/>
              </a:lnSpc>
              <a:spcBef>
                <a:spcPts val="1035"/>
              </a:spcBef>
              <a:spcAft>
                <a:spcPts val="620"/>
              </a:spcAft>
              <a:buClr>
                <a:schemeClr val="tx1"/>
              </a:buClr>
              <a:buSzPct val="80000"/>
              <a:buFontTx/>
              <a:buNone/>
              <a:tabLst/>
              <a:defRPr sz="1451">
                <a:solidFill>
                  <a:schemeClr val="accent6"/>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6" name="Text Placeholder 35"/>
          <p:cNvSpPr>
            <a:spLocks noGrp="1"/>
          </p:cNvSpPr>
          <p:nvPr>
            <p:ph type="body" sz="quarter" idx="10" hasCustomPrompt="1"/>
          </p:nvPr>
        </p:nvSpPr>
        <p:spPr bwMode="gray">
          <a:xfrm>
            <a:off x="480000" y="6507005"/>
            <a:ext cx="5971600" cy="247651"/>
          </a:xfrm>
        </p:spPr>
        <p:txBody>
          <a:bodyPr anchor="ctr">
            <a:noAutofit/>
          </a:bodyPr>
          <a:lstStyle>
            <a:lvl1pPr>
              <a:defRPr sz="997"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3" name="Subtitle 2"/>
          <p:cNvSpPr>
            <a:spLocks noGrp="1"/>
          </p:cNvSpPr>
          <p:nvPr>
            <p:ph type="subTitle" idx="1" hasCustomPrompt="1"/>
          </p:nvPr>
        </p:nvSpPr>
        <p:spPr bwMode="gray">
          <a:xfrm>
            <a:off x="19" y="4482004"/>
            <a:ext cx="12191999" cy="1656000"/>
          </a:xfrm>
          <a:solidFill>
            <a:schemeClr val="tx2">
              <a:alpha val="90000"/>
            </a:schemeClr>
          </a:solidFill>
        </p:spPr>
        <p:txBody>
          <a:bodyPr lIns="409851" tIns="245914" rIns="409851" bIns="245914" numCol="3" anchor="t">
            <a:noAutofit/>
          </a:bodyPr>
          <a:lstStyle>
            <a:lvl1pPr marL="0" indent="0" algn="l">
              <a:lnSpc>
                <a:spcPct val="90000"/>
              </a:lnSpc>
              <a:buNone/>
              <a:defRPr sz="1451" b="0">
                <a:solidFill>
                  <a:schemeClr val="bg1"/>
                </a:solidFill>
                <a:latin typeface="+mj-lt"/>
                <a:cs typeface="Arial" panose="020B0604020202020204" pitchFamily="34" charset="0"/>
              </a:defRPr>
            </a:lvl1pPr>
            <a:lvl2pPr marL="472063" indent="0" algn="ctr">
              <a:buNone/>
              <a:defRPr sz="2085"/>
            </a:lvl2pPr>
            <a:lvl3pPr marL="944124" indent="0" algn="ctr">
              <a:buNone/>
              <a:defRPr sz="1904"/>
            </a:lvl3pPr>
            <a:lvl4pPr marL="1416186" indent="0" algn="ctr">
              <a:buNone/>
              <a:defRPr sz="1632"/>
            </a:lvl4pPr>
            <a:lvl5pPr marL="1888250" indent="0" algn="ctr">
              <a:buNone/>
              <a:defRPr sz="1632"/>
            </a:lvl5pPr>
            <a:lvl6pPr marL="2360309" indent="0" algn="ctr">
              <a:buNone/>
              <a:defRPr sz="1632"/>
            </a:lvl6pPr>
            <a:lvl7pPr marL="2832375" indent="0" algn="ctr">
              <a:buNone/>
              <a:defRPr sz="1632"/>
            </a:lvl7pPr>
            <a:lvl8pPr marL="3304435" indent="0" algn="ctr">
              <a:buNone/>
              <a:defRPr sz="1632"/>
            </a:lvl8pPr>
            <a:lvl9pPr marL="3776495" indent="0" algn="ctr">
              <a:buNone/>
              <a:defRPr sz="1632"/>
            </a:lvl9pPr>
          </a:lstStyle>
          <a:p>
            <a:r>
              <a:rPr lang="en-GB" b="1" noProof="0" dirty="0"/>
              <a:t>WHO</a:t>
            </a:r>
          </a:p>
          <a:p>
            <a:r>
              <a:rPr lang="en-GB" noProof="0" dirty="0"/>
              <a:t>20, Avenue </a:t>
            </a:r>
            <a:r>
              <a:rPr lang="en-GB" noProof="0" dirty="0" err="1"/>
              <a:t>Appia</a:t>
            </a:r>
            <a:r>
              <a:rPr lang="en-GB" noProof="0" dirty="0"/>
              <a:t> </a:t>
            </a:r>
            <a:br>
              <a:rPr lang="en-GB" noProof="0" dirty="0"/>
            </a:br>
            <a:r>
              <a:rPr lang="en-GB" noProof="0" dirty="0"/>
              <a:t>1211 Geneva</a:t>
            </a:r>
          </a:p>
          <a:p>
            <a:r>
              <a:rPr lang="en-GB" noProof="0" dirty="0"/>
              <a:t>Switzerland</a:t>
            </a:r>
          </a:p>
          <a:p>
            <a:endParaRPr lang="en-GB" noProof="0" dirty="0"/>
          </a:p>
          <a:p>
            <a:r>
              <a:rPr lang="en-GB" noProof="0" dirty="0"/>
              <a:t>Tel.: +xx</a:t>
            </a:r>
            <a:br>
              <a:rPr lang="en-GB" noProof="0" dirty="0"/>
            </a:br>
            <a:r>
              <a:rPr lang="en-GB" noProof="0" dirty="0"/>
              <a:t>Fax: +xx</a:t>
            </a:r>
          </a:p>
        </p:txBody>
      </p:sp>
      <p:sp>
        <p:nvSpPr>
          <p:cNvPr id="35" name="Picture Placeholder 8"/>
          <p:cNvSpPr>
            <a:spLocks noGrp="1"/>
          </p:cNvSpPr>
          <p:nvPr>
            <p:ph type="pic" sz="quarter" idx="22" hasCustomPrompt="1"/>
          </p:nvPr>
        </p:nvSpPr>
        <p:spPr bwMode="gray">
          <a:xfrm>
            <a:off x="7460682" y="488563"/>
            <a:ext cx="4230495"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33">
                <a:solidFill>
                  <a:schemeClr val="bg1"/>
                </a:solidFill>
              </a:defRPr>
            </a:lvl1pPr>
          </a:lstStyle>
          <a:p>
            <a:r>
              <a:rPr lang="en-GB" noProof="0"/>
              <a:t>.</a:t>
            </a:r>
          </a:p>
        </p:txBody>
      </p:sp>
      <p:sp>
        <p:nvSpPr>
          <p:cNvPr id="37" name="Text Placeholder 35"/>
          <p:cNvSpPr>
            <a:spLocks noGrp="1"/>
          </p:cNvSpPr>
          <p:nvPr>
            <p:ph type="body" sz="quarter" idx="16" hasCustomPrompt="1"/>
          </p:nvPr>
        </p:nvSpPr>
        <p:spPr bwMode="gray">
          <a:xfrm>
            <a:off x="9495913" y="6476048"/>
            <a:ext cx="2195259" cy="247651"/>
          </a:xfrm>
        </p:spPr>
        <p:txBody>
          <a:bodyPr rIns="0" anchor="ctr">
            <a:noAutofit/>
          </a:bodyPr>
          <a:lstStyle>
            <a:lvl1pPr algn="ctr">
              <a:defRPr sz="1632"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5"/>
            <a:ext cx="7344000" cy="1119159"/>
          </a:xfrm>
          <a:noFill/>
        </p:spPr>
        <p:txBody>
          <a:bodyPr lIns="409851" tIns="81970" rIns="512323" bIns="204924" anchor="t" anchorCtr="0">
            <a:noAutofit/>
          </a:bodyPr>
          <a:lstStyle>
            <a:lvl1pPr algn="l">
              <a:lnSpc>
                <a:spcPct val="85000"/>
              </a:lnSpc>
              <a:defRPr sz="4353">
                <a:solidFill>
                  <a:srgbClr val="0092CC"/>
                </a:solidFill>
                <a:latin typeface="+mj-lt"/>
              </a:defRPr>
            </a:lvl1pPr>
          </a:lstStyle>
          <a:p>
            <a:r>
              <a:rPr lang="en-GB" noProof="0" dirty="0"/>
              <a:t>Click to edit </a:t>
            </a:r>
            <a:br>
              <a:rPr lang="en-GB" noProof="0" dirty="0"/>
            </a:br>
            <a:r>
              <a:rPr lang="en-GB" noProof="0" dirty="0"/>
              <a:t>Master title style</a:t>
            </a:r>
          </a:p>
        </p:txBody>
      </p:sp>
    </p:spTree>
    <p:extLst>
      <p:ext uri="{BB962C8B-B14F-4D97-AF65-F5344CB8AC3E}">
        <p14:creationId xmlns:p14="http://schemas.microsoft.com/office/powerpoint/2010/main" val="809336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paragraph + 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3655A9-ED93-4D46-BE79-4D57F9FD64AB}"/>
              </a:ext>
            </a:extLst>
          </p:cNvPr>
          <p:cNvSpPr>
            <a:spLocks noGrp="1"/>
          </p:cNvSpPr>
          <p:nvPr>
            <p:ph type="title" hasCustomPrompt="1"/>
          </p:nvPr>
        </p:nvSpPr>
        <p:spPr>
          <a:xfrm>
            <a:off x="838200" y="365125"/>
            <a:ext cx="10515600" cy="714375"/>
          </a:xfrm>
          <a:prstGeom prst="rect">
            <a:avLst/>
          </a:prstGeom>
        </p:spPr>
        <p:txBody>
          <a:bodyPr/>
          <a:lstStyle>
            <a:lvl1pPr algn="ctr">
              <a:defRPr>
                <a:solidFill>
                  <a:schemeClr val="tx2"/>
                </a:solidFill>
              </a:defRPr>
            </a:lvl1pPr>
          </a:lstStyle>
          <a:p>
            <a:r>
              <a:rPr lang="it-IT" dirty="0"/>
              <a:t>Write </a:t>
            </a:r>
            <a:r>
              <a:rPr lang="it-IT" dirty="0" err="1"/>
              <a:t>here</a:t>
            </a:r>
            <a:r>
              <a:rPr lang="it-IT" dirty="0"/>
              <a:t> </a:t>
            </a:r>
            <a:r>
              <a:rPr lang="it-IT" dirty="0" err="1"/>
              <a:t>title</a:t>
            </a:r>
            <a:r>
              <a:rPr lang="it-IT" dirty="0"/>
              <a:t> of the slide</a:t>
            </a:r>
          </a:p>
        </p:txBody>
      </p:sp>
      <p:sp>
        <p:nvSpPr>
          <p:cNvPr id="7" name="Segnaposto numero diapositiva 6">
            <a:extLst>
              <a:ext uri="{FF2B5EF4-FFF2-40B4-BE49-F238E27FC236}">
                <a16:creationId xmlns:a16="http://schemas.microsoft.com/office/drawing/2014/main" id="{A5E8307D-6CE3-7845-967C-5FE71FFEBF2C}"/>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dirty="0"/>
          </a:p>
        </p:txBody>
      </p:sp>
      <p:sp>
        <p:nvSpPr>
          <p:cNvPr id="11" name="Segnaposto grafico 10">
            <a:extLst>
              <a:ext uri="{FF2B5EF4-FFF2-40B4-BE49-F238E27FC236}">
                <a16:creationId xmlns:a16="http://schemas.microsoft.com/office/drawing/2014/main" id="{D935046F-8CF1-E04E-9577-14A6B5F4A7C3}"/>
              </a:ext>
            </a:extLst>
          </p:cNvPr>
          <p:cNvSpPr>
            <a:spLocks noGrp="1"/>
          </p:cNvSpPr>
          <p:nvPr>
            <p:ph type="chart" sz="quarter" idx="13" hasCustomPrompt="1"/>
          </p:nvPr>
        </p:nvSpPr>
        <p:spPr>
          <a:xfrm>
            <a:off x="838200" y="1777999"/>
            <a:ext cx="5092601" cy="4579767"/>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it-IT" dirty="0"/>
              <a:t>INSERT GRAPH</a:t>
            </a:r>
          </a:p>
          <a:p>
            <a:endParaRPr lang="it-IT" dirty="0"/>
          </a:p>
        </p:txBody>
      </p:sp>
      <p:sp>
        <p:nvSpPr>
          <p:cNvPr id="13" name="Segnaposto testo 12">
            <a:extLst>
              <a:ext uri="{FF2B5EF4-FFF2-40B4-BE49-F238E27FC236}">
                <a16:creationId xmlns:a16="http://schemas.microsoft.com/office/drawing/2014/main" id="{FD529521-B478-814D-B661-5AD2CA66C51A}"/>
              </a:ext>
            </a:extLst>
          </p:cNvPr>
          <p:cNvSpPr>
            <a:spLocks noGrp="1"/>
          </p:cNvSpPr>
          <p:nvPr>
            <p:ph type="body" sz="quarter" idx="14" hasCustomPrompt="1"/>
          </p:nvPr>
        </p:nvSpPr>
        <p:spPr>
          <a:xfrm>
            <a:off x="838199" y="1384300"/>
            <a:ext cx="5092602" cy="234950"/>
          </a:xfrm>
          <a:prstGeom prst="rect">
            <a:avLst/>
          </a:prstGeom>
          <a:solidFill>
            <a:schemeClr val="tx1"/>
          </a:solidFill>
        </p:spPr>
        <p:txBody>
          <a:bodyPr/>
          <a:lstStyle>
            <a:lvl1pPr marL="0" indent="0">
              <a:buFontTx/>
              <a:buNone/>
              <a:defRPr sz="1200" b="1">
                <a:solidFill>
                  <a:schemeClr val="bg1"/>
                </a:solidFill>
              </a:defRPr>
            </a:lvl1pPr>
            <a:lvl2pPr marL="457200" indent="0">
              <a:buFontTx/>
              <a:buNone/>
              <a:defRPr sz="1200"/>
            </a:lvl2pPr>
            <a:lvl3pPr marL="914400" indent="0">
              <a:buFontTx/>
              <a:buNone/>
              <a:defRPr/>
            </a:lvl3pPr>
            <a:lvl4pPr marL="1371600" indent="0">
              <a:buFontTx/>
              <a:buNone/>
              <a:defRPr/>
            </a:lvl4pPr>
            <a:lvl5pPr marL="1828800" indent="0">
              <a:buFontTx/>
              <a:buNone/>
              <a:defRPr/>
            </a:lvl5pPr>
          </a:lstStyle>
          <a:p>
            <a:pPr lvl="0"/>
            <a:r>
              <a:rPr lang="it-IT" dirty="0" err="1"/>
              <a:t>Name</a:t>
            </a:r>
            <a:r>
              <a:rPr lang="it-IT" dirty="0"/>
              <a:t> of the </a:t>
            </a:r>
            <a:r>
              <a:rPr lang="it-IT" dirty="0" err="1"/>
              <a:t>graph</a:t>
            </a:r>
            <a:endParaRPr lang="it-IT" dirty="0"/>
          </a:p>
        </p:txBody>
      </p:sp>
      <p:sp>
        <p:nvSpPr>
          <p:cNvPr id="5" name="Segnaposto testo 4">
            <a:extLst>
              <a:ext uri="{FF2B5EF4-FFF2-40B4-BE49-F238E27FC236}">
                <a16:creationId xmlns:a16="http://schemas.microsoft.com/office/drawing/2014/main" id="{5455D200-1B94-7A4B-9844-C75079441D24}"/>
              </a:ext>
            </a:extLst>
          </p:cNvPr>
          <p:cNvSpPr>
            <a:spLocks noGrp="1"/>
          </p:cNvSpPr>
          <p:nvPr>
            <p:ph type="body" sz="quarter" idx="15" hasCustomPrompt="1"/>
          </p:nvPr>
        </p:nvSpPr>
        <p:spPr>
          <a:xfrm>
            <a:off x="6261198" y="1384300"/>
            <a:ext cx="5092602" cy="234950"/>
          </a:xfrm>
          <a:prstGeom prst="rect">
            <a:avLst/>
          </a:prstGeom>
          <a:noFill/>
        </p:spPr>
        <p:txBody>
          <a:bodyPr/>
          <a:lstStyle>
            <a:lvl1pPr marL="0" indent="0">
              <a:buFontTx/>
              <a:buNone/>
              <a:defRPr sz="1800" b="1" i="0">
                <a:solidFill>
                  <a:schemeClr val="tx2"/>
                </a:solidFill>
                <a:latin typeface="Arial Narrow" panose="020B0604020202020204" pitchFamily="34" charset="0"/>
                <a:cs typeface="Arial Narrow" panose="020B0604020202020204" pitchFamily="34" charset="0"/>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it-IT" dirty="0"/>
              <a:t>Title of the </a:t>
            </a:r>
            <a:r>
              <a:rPr lang="it-IT" dirty="0" err="1"/>
              <a:t>paragraph</a:t>
            </a:r>
            <a:r>
              <a:rPr lang="it-IT" dirty="0"/>
              <a:t> </a:t>
            </a:r>
          </a:p>
          <a:p>
            <a:pPr lvl="0"/>
            <a:endParaRPr lang="it-IT" dirty="0"/>
          </a:p>
        </p:txBody>
      </p:sp>
      <p:sp>
        <p:nvSpPr>
          <p:cNvPr id="8" name="Segnaposto testo 7">
            <a:extLst>
              <a:ext uri="{FF2B5EF4-FFF2-40B4-BE49-F238E27FC236}">
                <a16:creationId xmlns:a16="http://schemas.microsoft.com/office/drawing/2014/main" id="{A6DF8388-B969-8C4D-AA7A-E30B263821D7}"/>
              </a:ext>
            </a:extLst>
          </p:cNvPr>
          <p:cNvSpPr>
            <a:spLocks noGrp="1"/>
          </p:cNvSpPr>
          <p:nvPr>
            <p:ph type="body" sz="quarter" idx="16" hasCustomPrompt="1"/>
          </p:nvPr>
        </p:nvSpPr>
        <p:spPr>
          <a:xfrm>
            <a:off x="6261198" y="1778000"/>
            <a:ext cx="5092602" cy="4579766"/>
          </a:xfrm>
          <a:prstGeom prst="rect">
            <a:avLst/>
          </a:prstGeom>
        </p:spPr>
        <p:txBody>
          <a:bodyPr>
            <a:normAutofit/>
          </a:bodyPr>
          <a:lstStyle>
            <a:lvl1pPr marL="0" indent="0">
              <a:buFontTx/>
              <a:buNone/>
              <a:defRPr sz="20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it-IT" dirty="0"/>
              <a:t>Text</a:t>
            </a:r>
          </a:p>
        </p:txBody>
      </p:sp>
      <p:sp>
        <p:nvSpPr>
          <p:cNvPr id="9" name="Rettangolo 8">
            <a:extLst>
              <a:ext uri="{FF2B5EF4-FFF2-40B4-BE49-F238E27FC236}">
                <a16:creationId xmlns:a16="http://schemas.microsoft.com/office/drawing/2014/main" id="{45A82D48-68B9-B045-9774-43749380E0DE}"/>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EFFF4F8E-721E-6144-A67D-5AD1643F59B9}"/>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a:extLst>
              <a:ext uri="{FF2B5EF4-FFF2-40B4-BE49-F238E27FC236}">
                <a16:creationId xmlns:a16="http://schemas.microsoft.com/office/drawing/2014/main" id="{F2748495-0241-1C46-A676-5AB6971E50A2}"/>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Tree>
    <p:extLst>
      <p:ext uri="{BB962C8B-B14F-4D97-AF65-F5344CB8AC3E}">
        <p14:creationId xmlns:p14="http://schemas.microsoft.com/office/powerpoint/2010/main" val="10918221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3_Title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a:xfrm>
            <a:off x="0" y="0"/>
            <a:ext cx="12192000" cy="6858000"/>
          </a:xfrm>
          <a:solidFill>
            <a:schemeClr val="bg1"/>
          </a:solidFill>
        </p:spPr>
        <p:txBody>
          <a:bodyPr bIns="1396217" anchor="ctr">
            <a:normAutofit/>
          </a:bodyPr>
          <a:lstStyle>
            <a:lvl1pPr marL="0" marR="0" indent="0" algn="ctr" defTabSz="945959" rtl="0" eaLnBrk="1" fontAlgn="auto" latinLnBrk="0" hangingPunct="1">
              <a:lnSpc>
                <a:spcPct val="110000"/>
              </a:lnSpc>
              <a:spcBef>
                <a:spcPts val="1035"/>
              </a:spcBef>
              <a:spcAft>
                <a:spcPts val="620"/>
              </a:spcAft>
              <a:buClr>
                <a:schemeClr val="tx1"/>
              </a:buClr>
              <a:buSzPct val="80000"/>
              <a:buFontTx/>
              <a:buNone/>
              <a:tabLst/>
              <a:defRPr sz="1451" baseline="0">
                <a:solidFill>
                  <a:schemeClr val="accent6"/>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a:p>
            <a:endParaRPr lang="en-GB" noProof="0" dirty="0"/>
          </a:p>
        </p:txBody>
      </p:sp>
      <p:sp>
        <p:nvSpPr>
          <p:cNvPr id="2" name="Title 1"/>
          <p:cNvSpPr>
            <a:spLocks noGrp="1"/>
          </p:cNvSpPr>
          <p:nvPr>
            <p:ph type="ctrTitle"/>
          </p:nvPr>
        </p:nvSpPr>
        <p:spPr>
          <a:xfrm>
            <a:off x="0" y="485185"/>
            <a:ext cx="7344000" cy="1119159"/>
          </a:xfrm>
          <a:noFill/>
        </p:spPr>
        <p:txBody>
          <a:bodyPr lIns="410652" tIns="82130" rIns="513315" bIns="205326" anchor="t" anchorCtr="0">
            <a:noAutofit/>
          </a:bodyPr>
          <a:lstStyle>
            <a:lvl1pPr algn="l">
              <a:lnSpc>
                <a:spcPct val="85000"/>
              </a:lnSpc>
              <a:defRPr sz="4353">
                <a:solidFill>
                  <a:srgbClr val="0092CC"/>
                </a:solidFill>
                <a:latin typeface="+mj-lt"/>
              </a:defRPr>
            </a:lvl1pPr>
          </a:lstStyle>
          <a:p>
            <a:r>
              <a:rPr lang="en-GB" noProof="0" dirty="0"/>
              <a:t>Click to edit Master title style</a:t>
            </a:r>
          </a:p>
        </p:txBody>
      </p:sp>
      <p:sp>
        <p:nvSpPr>
          <p:cNvPr id="36" name="Text Placeholder 35"/>
          <p:cNvSpPr>
            <a:spLocks noGrp="1"/>
          </p:cNvSpPr>
          <p:nvPr>
            <p:ph type="body" sz="quarter" idx="10" hasCustomPrompt="1"/>
          </p:nvPr>
        </p:nvSpPr>
        <p:spPr>
          <a:xfrm>
            <a:off x="480000" y="6507005"/>
            <a:ext cx="5971600" cy="247651"/>
          </a:xfrm>
        </p:spPr>
        <p:txBody>
          <a:bodyPr lIns="0" anchor="ctr">
            <a:noAutofit/>
          </a:bodyPr>
          <a:lstStyle>
            <a:lvl1pPr>
              <a:defRPr sz="997"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a:xfrm>
            <a:off x="9495913" y="6476048"/>
            <a:ext cx="2195259" cy="247651"/>
          </a:xfrm>
        </p:spPr>
        <p:txBody>
          <a:bodyPr rIns="0" anchor="ctr">
            <a:noAutofit/>
          </a:bodyPr>
          <a:lstStyle>
            <a:lvl1pPr algn="ctr">
              <a:defRPr sz="1632"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3" name="Subtitle 2"/>
          <p:cNvSpPr>
            <a:spLocks noGrp="1"/>
          </p:cNvSpPr>
          <p:nvPr>
            <p:ph type="subTitle" idx="1"/>
          </p:nvPr>
        </p:nvSpPr>
        <p:spPr>
          <a:xfrm>
            <a:off x="5" y="4482001"/>
            <a:ext cx="12191999" cy="1656000"/>
          </a:xfrm>
          <a:solidFill>
            <a:schemeClr val="tx2"/>
          </a:solidFill>
        </p:spPr>
        <p:txBody>
          <a:bodyPr lIns="410652" tIns="410652" rIns="410652" bIns="944500" anchor="b">
            <a:noAutofit/>
          </a:bodyPr>
          <a:lstStyle>
            <a:lvl1pPr marL="0" indent="0" algn="l">
              <a:lnSpc>
                <a:spcPct val="90000"/>
              </a:lnSpc>
              <a:buNone/>
              <a:defRPr sz="2449" b="1">
                <a:solidFill>
                  <a:schemeClr val="bg1"/>
                </a:solidFill>
                <a:latin typeface="+mj-lt"/>
                <a:cs typeface="Arial" panose="020B0604020202020204" pitchFamily="34" charset="0"/>
              </a:defRPr>
            </a:lvl1pPr>
            <a:lvl2pPr marL="472979" indent="0" algn="ctr">
              <a:buNone/>
              <a:defRPr sz="2085"/>
            </a:lvl2pPr>
            <a:lvl3pPr marL="945959" indent="0" algn="ctr">
              <a:buNone/>
              <a:defRPr sz="1904"/>
            </a:lvl3pPr>
            <a:lvl4pPr marL="1418938" indent="0" algn="ctr">
              <a:buNone/>
              <a:defRPr sz="1632"/>
            </a:lvl4pPr>
            <a:lvl5pPr marL="1891917" indent="0" algn="ctr">
              <a:buNone/>
              <a:defRPr sz="1632"/>
            </a:lvl5pPr>
            <a:lvl6pPr marL="2364897" indent="0" algn="ctr">
              <a:buNone/>
              <a:defRPr sz="1632"/>
            </a:lvl6pPr>
            <a:lvl7pPr marL="2837876" indent="0" algn="ctr">
              <a:buNone/>
              <a:defRPr sz="1632"/>
            </a:lvl7pPr>
            <a:lvl8pPr marL="3310855" indent="0" algn="ctr">
              <a:buNone/>
              <a:defRPr sz="1632"/>
            </a:lvl8pPr>
            <a:lvl9pPr marL="3783835" indent="0" algn="ctr">
              <a:buNone/>
              <a:defRPr sz="1632"/>
            </a:lvl9pPr>
          </a:lstStyle>
          <a:p>
            <a:r>
              <a:rPr lang="en-GB" noProof="0" dirty="0"/>
              <a:t>Click to edit Master subtitle style</a:t>
            </a:r>
          </a:p>
        </p:txBody>
      </p:sp>
      <p:sp>
        <p:nvSpPr>
          <p:cNvPr id="62" name="Text Placeholder 35"/>
          <p:cNvSpPr>
            <a:spLocks noGrp="1"/>
          </p:cNvSpPr>
          <p:nvPr>
            <p:ph type="body" sz="quarter" idx="15" hasCustomPrompt="1"/>
          </p:nvPr>
        </p:nvSpPr>
        <p:spPr>
          <a:xfrm>
            <a:off x="479999" y="5440856"/>
            <a:ext cx="11211172" cy="288000"/>
          </a:xfrm>
          <a:noFill/>
        </p:spPr>
        <p:txBody>
          <a:bodyPr lIns="0" rIns="102663">
            <a:noAutofit/>
          </a:bodyPr>
          <a:lstStyle>
            <a:lvl1pPr algn="l">
              <a:defRPr sz="1632"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37" name="Picture Placeholder 8"/>
          <p:cNvSpPr>
            <a:spLocks noGrp="1"/>
          </p:cNvSpPr>
          <p:nvPr>
            <p:ph type="pic" sz="quarter" idx="22" hasCustomPrompt="1"/>
          </p:nvPr>
        </p:nvSpPr>
        <p:spPr>
          <a:xfrm>
            <a:off x="7460681" y="485185"/>
            <a:ext cx="4230495"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33">
                <a:solidFill>
                  <a:schemeClr val="bg1"/>
                </a:solidFill>
              </a:defRPr>
            </a:lvl1pPr>
          </a:lstStyle>
          <a:p>
            <a:r>
              <a:rPr lang="en-GB" noProof="0"/>
              <a:t>.</a:t>
            </a:r>
          </a:p>
        </p:txBody>
      </p:sp>
    </p:spTree>
    <p:extLst>
      <p:ext uri="{BB962C8B-B14F-4D97-AF65-F5344CB8AC3E}">
        <p14:creationId xmlns:p14="http://schemas.microsoft.com/office/powerpoint/2010/main" val="11282948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2" y="1800001"/>
            <a:ext cx="11232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a:xfrm>
            <a:off x="480485" y="1188004"/>
            <a:ext cx="8160000" cy="288925"/>
          </a:xfrm>
        </p:spPr>
        <p:txBody>
          <a:bodyPr lIns="20533" anchor="ctr">
            <a:normAutofit/>
          </a:bodyPr>
          <a:lstStyle>
            <a:lvl1pPr>
              <a:defRPr sz="1632"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p:txBody>
          <a:bodyPr/>
          <a:lstStyle/>
          <a:p>
            <a:fld id="{2DD82CBF-8C13-4350-AE4C-2F53590C8914}" type="datetime1">
              <a:rPr lang="en-GB" smtClean="0">
                <a:solidFill>
                  <a:prstClr val="black"/>
                </a:solidFill>
              </a:rPr>
              <a:pPr/>
              <a:t>01/05/2022</a:t>
            </a:fld>
            <a:endParaRPr lang="en-GB">
              <a:solidFill>
                <a:prstClr val="black"/>
              </a:solidFill>
            </a:endParaRPr>
          </a:p>
        </p:txBody>
      </p:sp>
      <p:sp>
        <p:nvSpPr>
          <p:cNvPr id="5" name="Footer Placeholder 4"/>
          <p:cNvSpPr>
            <a:spLocks noGrp="1"/>
          </p:cNvSpPr>
          <p:nvPr>
            <p:ph type="ftr" sz="quarter" idx="15"/>
          </p:nvPr>
        </p:nvSpPr>
        <p:spPr/>
        <p:txBody>
          <a:bodyPr/>
          <a:lstStyle/>
          <a:p>
            <a:r>
              <a:rPr lang="en-US">
                <a:solidFill>
                  <a:prstClr val="black"/>
                </a:solidFill>
              </a:rPr>
              <a:t>|     Monitoring WASH in Health Care Facilities</a:t>
            </a:r>
            <a:endParaRPr lang="en-GB" dirty="0">
              <a:solidFill>
                <a:prstClr val="black"/>
              </a:solidFill>
            </a:endParaRPr>
          </a:p>
        </p:txBody>
      </p:sp>
      <p:sp>
        <p:nvSpPr>
          <p:cNvPr id="6" name="Slide Number Placeholder 5"/>
          <p:cNvSpPr>
            <a:spLocks noGrp="1"/>
          </p:cNvSpPr>
          <p:nvPr>
            <p:ph type="sldNum" sz="quarter" idx="16"/>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3" name="Text Placeholder 7"/>
          <p:cNvSpPr>
            <a:spLocks noGrp="1"/>
          </p:cNvSpPr>
          <p:nvPr>
            <p:ph type="body" sz="quarter" idx="21" hasCustomPrompt="1"/>
          </p:nvPr>
        </p:nvSpPr>
        <p:spPr>
          <a:xfrm>
            <a:off x="480000" y="6293653"/>
            <a:ext cx="11226365" cy="208579"/>
          </a:xfrm>
        </p:spPr>
        <p:txBody>
          <a:bodyPr anchor="t">
            <a:normAutofit/>
          </a:bodyPr>
          <a:lstStyle>
            <a:lvl1pPr>
              <a:defRPr sz="816"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1026220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Comparison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9999" y="1800001"/>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a:xfrm>
            <a:off x="6234364" y="1800001"/>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p:txBody>
          <a:bodyPr/>
          <a:lstStyle/>
          <a:p>
            <a:fld id="{75708A0E-6304-4377-B9A2-6D43C3E577BA}" type="datetime1">
              <a:rPr lang="en-GB" smtClean="0">
                <a:solidFill>
                  <a:prstClr val="black"/>
                </a:solidFill>
              </a:rPr>
              <a:pPr/>
              <a:t>01/05/2022</a:t>
            </a:fld>
            <a:endParaRPr lang="en-GB">
              <a:solidFill>
                <a:prstClr val="black"/>
              </a:solidFill>
            </a:endParaRPr>
          </a:p>
        </p:txBody>
      </p:sp>
      <p:sp>
        <p:nvSpPr>
          <p:cNvPr id="9" name="Footer Placeholder 8"/>
          <p:cNvSpPr>
            <a:spLocks noGrp="1"/>
          </p:cNvSpPr>
          <p:nvPr>
            <p:ph type="ftr" sz="quarter" idx="23"/>
          </p:nvPr>
        </p:nvSpPr>
        <p:spPr/>
        <p:txBody>
          <a:bodyPr/>
          <a:lstStyle/>
          <a:p>
            <a:r>
              <a:rPr lang="en-US">
                <a:solidFill>
                  <a:prstClr val="black"/>
                </a:solidFill>
              </a:rPr>
              <a:t>|     Monitoring WASH in Health Care Facilities</a:t>
            </a:r>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480000" y="6293653"/>
            <a:ext cx="11226365" cy="208579"/>
          </a:xfrm>
        </p:spPr>
        <p:txBody>
          <a:bodyPr anchor="t">
            <a:normAutofit/>
          </a:bodyPr>
          <a:lstStyle>
            <a:lvl1pPr>
              <a:defRPr sz="816" b="0">
                <a:solidFill>
                  <a:schemeClr val="tx1"/>
                </a:solidFill>
                <a:latin typeface="+mn-lt"/>
              </a:defRPr>
            </a:lvl1pPr>
          </a:lstStyle>
          <a:p>
            <a:pPr lvl="0"/>
            <a:r>
              <a:rPr lang="en-GB" noProof="0"/>
              <a:t>Source:</a:t>
            </a:r>
          </a:p>
        </p:txBody>
      </p:sp>
      <p:sp>
        <p:nvSpPr>
          <p:cNvPr id="15" name="Text Placeholder 7"/>
          <p:cNvSpPr>
            <a:spLocks noGrp="1"/>
          </p:cNvSpPr>
          <p:nvPr>
            <p:ph type="body" sz="quarter" idx="13" hasCustomPrompt="1"/>
          </p:nvPr>
        </p:nvSpPr>
        <p:spPr>
          <a:xfrm>
            <a:off x="480485" y="1188004"/>
            <a:ext cx="8160000" cy="288925"/>
          </a:xfrm>
        </p:spPr>
        <p:txBody>
          <a:bodyPr lIns="20533" anchor="ctr">
            <a:normAutofit/>
          </a:bodyPr>
          <a:lstStyle>
            <a:lvl1pPr>
              <a:defRPr sz="1632"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3298685854"/>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Comparison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fld id="{8331A1FC-65C4-44A8-B613-91BD0819DF9D}" type="datetime1">
              <a:rPr lang="en-GB" smtClean="0">
                <a:solidFill>
                  <a:prstClr val="black"/>
                </a:solidFill>
              </a:rPr>
              <a:pPr/>
              <a:t>01/05/2022</a:t>
            </a:fld>
            <a:endParaRPr lang="en-GB">
              <a:solidFill>
                <a:prstClr val="black"/>
              </a:solidFill>
            </a:endParaRPr>
          </a:p>
        </p:txBody>
      </p:sp>
      <p:sp>
        <p:nvSpPr>
          <p:cNvPr id="9" name="Footer Placeholder 8"/>
          <p:cNvSpPr>
            <a:spLocks noGrp="1"/>
          </p:cNvSpPr>
          <p:nvPr>
            <p:ph type="ftr" sz="quarter" idx="23"/>
          </p:nvPr>
        </p:nvSpPr>
        <p:spPr/>
        <p:txBody>
          <a:bodyPr/>
          <a:lstStyle/>
          <a:p>
            <a:r>
              <a:rPr lang="en-US">
                <a:solidFill>
                  <a:prstClr val="black"/>
                </a:solidFill>
              </a:rPr>
              <a:t>|     Monitoring WASH in Health Care Facilities</a:t>
            </a:r>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480000" y="6293653"/>
            <a:ext cx="11226365" cy="208579"/>
          </a:xfrm>
        </p:spPr>
        <p:txBody>
          <a:bodyPr anchor="t">
            <a:normAutofit/>
          </a:bodyPr>
          <a:lstStyle>
            <a:lvl1pPr>
              <a:defRPr sz="816"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79999" y="2160000"/>
            <a:ext cx="5472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a:xfrm>
            <a:off x="6234364" y="2160000"/>
            <a:ext cx="5472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a:xfrm>
            <a:off x="480485" y="1188004"/>
            <a:ext cx="8160000" cy="288925"/>
          </a:xfrm>
        </p:spPr>
        <p:txBody>
          <a:bodyPr lIns="20533" anchor="ctr">
            <a:normAutofit/>
          </a:bodyPr>
          <a:lstStyle>
            <a:lvl1pPr>
              <a:defRPr sz="1632"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a:xfrm>
            <a:off x="480002" y="1800001"/>
            <a:ext cx="5472001" cy="252012"/>
          </a:xfrm>
          <a:solidFill>
            <a:srgbClr val="009CDE"/>
          </a:solidFill>
        </p:spPr>
        <p:txBody>
          <a:bodyPr vert="horz" lIns="82130" tIns="20533" rIns="82130" bIns="20533" rtlCol="0" anchor="ctr">
            <a:normAutofit/>
          </a:bodyPr>
          <a:lstStyle>
            <a:lvl1pPr>
              <a:defRPr lang="en-US" sz="1451"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a:xfrm>
            <a:off x="6234365" y="1800001"/>
            <a:ext cx="5472000" cy="252012"/>
          </a:xfrm>
          <a:solidFill>
            <a:srgbClr val="009CDE"/>
          </a:solidFill>
        </p:spPr>
        <p:txBody>
          <a:bodyPr vert="horz" lIns="82130" tIns="20533" rIns="82130" bIns="20533" rtlCol="0" anchor="ctr">
            <a:normAutofit/>
          </a:bodyPr>
          <a:lstStyle>
            <a:lvl1pPr>
              <a:defRPr lang="en-US" sz="1451"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31732257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4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fld id="{E276E1C6-02BA-4AE4-BA67-94F0EB3C066C}" type="datetime1">
              <a:rPr lang="en-GB" smtClean="0">
                <a:solidFill>
                  <a:prstClr val="black"/>
                </a:solidFill>
              </a:rPr>
              <a:pPr/>
              <a:t>01/05/2022</a:t>
            </a:fld>
            <a:endParaRPr lang="en-GB">
              <a:solidFill>
                <a:prstClr val="black"/>
              </a:solidFill>
            </a:endParaRPr>
          </a:p>
        </p:txBody>
      </p:sp>
      <p:sp>
        <p:nvSpPr>
          <p:cNvPr id="9" name="Footer Placeholder 8"/>
          <p:cNvSpPr>
            <a:spLocks noGrp="1"/>
          </p:cNvSpPr>
          <p:nvPr>
            <p:ph type="ftr" sz="quarter" idx="23"/>
          </p:nvPr>
        </p:nvSpPr>
        <p:spPr/>
        <p:txBody>
          <a:bodyPr/>
          <a:lstStyle/>
          <a:p>
            <a:r>
              <a:rPr lang="en-US">
                <a:solidFill>
                  <a:prstClr val="black"/>
                </a:solidFill>
              </a:rPr>
              <a:t>|     Monitoring WASH in Health Care Facilities</a:t>
            </a:r>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480000" y="6293653"/>
            <a:ext cx="11226365" cy="208579"/>
          </a:xfrm>
        </p:spPr>
        <p:txBody>
          <a:bodyPr anchor="t">
            <a:normAutofit/>
          </a:bodyPr>
          <a:lstStyle>
            <a:lvl1pPr>
              <a:defRPr sz="816"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79999" y="2160000"/>
            <a:ext cx="5472000" cy="1656000"/>
          </a:xfrm>
        </p:spPr>
        <p:txBody>
          <a:bodyPr>
            <a:noAutofit/>
          </a:bodyPr>
          <a:lstStyle>
            <a:lvl1pPr>
              <a:defRPr sz="1451"/>
            </a:lvl1pPr>
            <a:lvl2pPr>
              <a:defRPr sz="1451"/>
            </a:lvl2pPr>
            <a:lvl3pPr>
              <a:defRPr sz="1451"/>
            </a:lvl3pPr>
            <a:lvl4pPr>
              <a:defRPr sz="1451"/>
            </a:lvl4pPr>
            <a:lvl5pPr>
              <a:defRPr sz="1451"/>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a:xfrm>
            <a:off x="6234364" y="2160000"/>
            <a:ext cx="5472000" cy="1656000"/>
          </a:xfrm>
        </p:spPr>
        <p:txBody>
          <a:bodyPr>
            <a:noAutofit/>
          </a:bodyPr>
          <a:lstStyle>
            <a:lvl1pPr>
              <a:defRPr sz="1451"/>
            </a:lvl1pPr>
            <a:lvl2pPr>
              <a:defRPr sz="1451"/>
            </a:lvl2pPr>
            <a:lvl3pPr>
              <a:defRPr sz="1451"/>
            </a:lvl3pPr>
            <a:lvl4pPr>
              <a:defRPr sz="1451"/>
            </a:lvl4pPr>
            <a:lvl5pPr>
              <a:defRPr sz="1451"/>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a:xfrm>
            <a:off x="480002" y="1800001"/>
            <a:ext cx="5472001" cy="252012"/>
          </a:xfrm>
          <a:solidFill>
            <a:srgbClr val="009CDE"/>
          </a:solidFill>
        </p:spPr>
        <p:txBody>
          <a:bodyPr vert="horz" lIns="82130" tIns="20533" rIns="82130" bIns="20533" rtlCol="0" anchor="ctr">
            <a:normAutofit/>
          </a:bodyPr>
          <a:lstStyle>
            <a:lvl1pPr>
              <a:defRPr lang="en-US" sz="1451"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a:xfrm>
            <a:off x="6234365" y="1800001"/>
            <a:ext cx="5472000" cy="252012"/>
          </a:xfrm>
          <a:solidFill>
            <a:srgbClr val="009CDE"/>
          </a:solidFill>
        </p:spPr>
        <p:txBody>
          <a:bodyPr vert="horz" lIns="82130" tIns="20533" rIns="82130" bIns="20533" rtlCol="0" anchor="ctr">
            <a:normAutofit/>
          </a:bodyPr>
          <a:lstStyle>
            <a:lvl1pPr>
              <a:defRPr lang="en-US" sz="1451" b="1" dirty="0">
                <a:solidFill>
                  <a:schemeClr val="bg1"/>
                </a:solidFill>
                <a:latin typeface="+mj-lt"/>
              </a:defRPr>
            </a:lvl1pPr>
          </a:lstStyle>
          <a:p>
            <a:pPr lvl="0"/>
            <a:r>
              <a:rPr lang="en-GB" noProof="0" dirty="0"/>
              <a:t>Edit Master text styles</a:t>
            </a:r>
          </a:p>
        </p:txBody>
      </p:sp>
      <p:sp>
        <p:nvSpPr>
          <p:cNvPr id="35" name="Text Placeholder 7"/>
          <p:cNvSpPr>
            <a:spLocks noGrp="1"/>
          </p:cNvSpPr>
          <p:nvPr>
            <p:ph type="body" sz="quarter" idx="13" hasCustomPrompt="1"/>
          </p:nvPr>
        </p:nvSpPr>
        <p:spPr>
          <a:xfrm>
            <a:off x="480485" y="1188004"/>
            <a:ext cx="8160000" cy="288925"/>
          </a:xfrm>
        </p:spPr>
        <p:txBody>
          <a:bodyPr lIns="20533" anchor="ctr">
            <a:normAutofit/>
          </a:bodyPr>
          <a:lstStyle>
            <a:lvl1pPr>
              <a:defRPr sz="1632"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a:xfrm>
            <a:off x="479999" y="4381200"/>
            <a:ext cx="5472000" cy="1656000"/>
          </a:xfrm>
        </p:spPr>
        <p:txBody>
          <a:bodyPr>
            <a:noAutofit/>
          </a:bodyPr>
          <a:lstStyle>
            <a:lvl1pPr>
              <a:defRPr sz="1451"/>
            </a:lvl1pPr>
            <a:lvl2pPr>
              <a:defRPr sz="1451"/>
            </a:lvl2pPr>
            <a:lvl3pPr>
              <a:defRPr sz="1451"/>
            </a:lvl3pPr>
            <a:lvl4pPr>
              <a:defRPr sz="1451"/>
            </a:lvl4pPr>
            <a:lvl5pPr>
              <a:defRPr sz="1451"/>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a:xfrm>
            <a:off x="6234364" y="4381200"/>
            <a:ext cx="5472000" cy="1656000"/>
          </a:xfrm>
        </p:spPr>
        <p:txBody>
          <a:bodyPr>
            <a:noAutofit/>
          </a:bodyPr>
          <a:lstStyle>
            <a:lvl1pPr>
              <a:defRPr sz="1451"/>
            </a:lvl1pPr>
            <a:lvl2pPr>
              <a:defRPr sz="1451"/>
            </a:lvl2pPr>
            <a:lvl3pPr>
              <a:defRPr sz="1451"/>
            </a:lvl3pPr>
            <a:lvl4pPr>
              <a:defRPr sz="1451"/>
            </a:lvl4pPr>
            <a:lvl5pPr>
              <a:defRPr sz="1451"/>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a:xfrm>
            <a:off x="480002" y="4039525"/>
            <a:ext cx="5472001" cy="252012"/>
          </a:xfrm>
          <a:solidFill>
            <a:srgbClr val="009CDE"/>
          </a:solidFill>
        </p:spPr>
        <p:txBody>
          <a:bodyPr vert="horz" lIns="82130" tIns="20533" rIns="82130" bIns="20533" rtlCol="0" anchor="ctr">
            <a:normAutofit/>
          </a:bodyPr>
          <a:lstStyle>
            <a:lvl1pPr>
              <a:defRPr lang="en-US" sz="1451"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a:xfrm>
            <a:off x="6234365" y="4039525"/>
            <a:ext cx="5472000" cy="252012"/>
          </a:xfrm>
          <a:solidFill>
            <a:srgbClr val="009CDE"/>
          </a:solidFill>
        </p:spPr>
        <p:txBody>
          <a:bodyPr vert="horz" lIns="82130" tIns="20533" rIns="82130" bIns="20533" rtlCol="0" anchor="ctr">
            <a:normAutofit/>
          </a:bodyPr>
          <a:lstStyle>
            <a:lvl1pPr>
              <a:defRPr lang="en-US" sz="1451"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42638894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3 Column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fld id="{8D5E3B6C-7049-41BB-AB3F-3ACBC77CD451}" type="datetime1">
              <a:rPr lang="en-GB" smtClean="0">
                <a:solidFill>
                  <a:prstClr val="black"/>
                </a:solidFill>
              </a:rPr>
              <a:pPr/>
              <a:t>01/05/2022</a:t>
            </a:fld>
            <a:endParaRPr lang="en-GB">
              <a:solidFill>
                <a:prstClr val="black"/>
              </a:solidFill>
            </a:endParaRPr>
          </a:p>
        </p:txBody>
      </p:sp>
      <p:sp>
        <p:nvSpPr>
          <p:cNvPr id="9" name="Footer Placeholder 8"/>
          <p:cNvSpPr>
            <a:spLocks noGrp="1"/>
          </p:cNvSpPr>
          <p:nvPr>
            <p:ph type="ftr" sz="quarter" idx="23"/>
          </p:nvPr>
        </p:nvSpPr>
        <p:spPr/>
        <p:txBody>
          <a:bodyPr/>
          <a:lstStyle/>
          <a:p>
            <a:r>
              <a:rPr lang="en-US">
                <a:solidFill>
                  <a:prstClr val="black"/>
                </a:solidFill>
              </a:rPr>
              <a:t>|     Monitoring WASH in Health Care Facilities</a:t>
            </a:r>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480000" y="6293653"/>
            <a:ext cx="11226365" cy="208579"/>
          </a:xfrm>
        </p:spPr>
        <p:txBody>
          <a:bodyPr anchor="t">
            <a:normAutofit/>
          </a:bodyPr>
          <a:lstStyle>
            <a:lvl1pPr>
              <a:defRPr sz="816"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79999" y="2160000"/>
            <a:ext cx="3552000" cy="3877200"/>
          </a:xfrm>
        </p:spPr>
        <p:txBody>
          <a:bodyPr/>
          <a:lstStyle>
            <a:lvl1pPr>
              <a:defRPr sz="1451"/>
            </a:lvl1pPr>
            <a:lvl2pPr>
              <a:defRPr sz="1451"/>
            </a:lvl2pPr>
            <a:lvl3pPr>
              <a:defRPr sz="1451"/>
            </a:lvl3pPr>
            <a:lvl4pPr>
              <a:defRPr sz="1451"/>
            </a:lvl4pPr>
            <a:lvl5pPr>
              <a:defRPr sz="1451"/>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a:xfrm>
            <a:off x="479999" y="1800001"/>
            <a:ext cx="3552000" cy="252012"/>
          </a:xfrm>
          <a:solidFill>
            <a:srgbClr val="009CDE"/>
          </a:solidFill>
        </p:spPr>
        <p:txBody>
          <a:bodyPr vert="horz" lIns="82130" tIns="20533" rIns="82130" bIns="20533" rtlCol="0" anchor="ctr">
            <a:normAutofit/>
          </a:bodyPr>
          <a:lstStyle>
            <a:lvl1pPr>
              <a:defRPr lang="en-US" sz="1451"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a:xfrm>
            <a:off x="4317181" y="2160000"/>
            <a:ext cx="3552000" cy="3877200"/>
          </a:xfrm>
        </p:spPr>
        <p:txBody>
          <a:bodyPr/>
          <a:lstStyle>
            <a:lvl1pPr>
              <a:defRPr sz="1451"/>
            </a:lvl1pPr>
            <a:lvl2pPr>
              <a:defRPr sz="1451"/>
            </a:lvl2pPr>
            <a:lvl3pPr>
              <a:defRPr sz="1451"/>
            </a:lvl3pPr>
            <a:lvl4pPr>
              <a:defRPr sz="1451"/>
            </a:lvl4pPr>
            <a:lvl5pPr>
              <a:defRPr sz="1451"/>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a:xfrm>
            <a:off x="4317181" y="1800001"/>
            <a:ext cx="3552000" cy="252012"/>
          </a:xfrm>
          <a:solidFill>
            <a:srgbClr val="009CDE"/>
          </a:solidFill>
        </p:spPr>
        <p:txBody>
          <a:bodyPr vert="horz" lIns="82130" tIns="20533" rIns="82130" bIns="20533" rtlCol="0" anchor="ctr">
            <a:normAutofit/>
          </a:bodyPr>
          <a:lstStyle>
            <a:lvl1pPr>
              <a:defRPr lang="en-US" sz="1451"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a:xfrm>
            <a:off x="8154364" y="2160000"/>
            <a:ext cx="3552000" cy="3877200"/>
          </a:xfrm>
        </p:spPr>
        <p:txBody>
          <a:bodyPr/>
          <a:lstStyle>
            <a:lvl1pPr>
              <a:defRPr sz="1451"/>
            </a:lvl1pPr>
            <a:lvl2pPr>
              <a:defRPr sz="1451"/>
            </a:lvl2pPr>
            <a:lvl3pPr>
              <a:defRPr sz="1451"/>
            </a:lvl3pPr>
            <a:lvl4pPr>
              <a:defRPr sz="1451"/>
            </a:lvl4pPr>
            <a:lvl5pPr>
              <a:defRPr sz="1451"/>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a:xfrm>
            <a:off x="8154364" y="1800001"/>
            <a:ext cx="3552000" cy="252012"/>
          </a:xfrm>
          <a:solidFill>
            <a:srgbClr val="009CDE"/>
          </a:solidFill>
        </p:spPr>
        <p:txBody>
          <a:bodyPr vert="horz" lIns="82130" tIns="20533" rIns="82130" bIns="20533" rtlCol="0" anchor="ctr">
            <a:normAutofit/>
          </a:bodyPr>
          <a:lstStyle>
            <a:lvl1pPr>
              <a:defRPr lang="en-US" sz="1451"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a:xfrm>
            <a:off x="480485" y="1188004"/>
            <a:ext cx="8160000" cy="288925"/>
          </a:xfrm>
        </p:spPr>
        <p:txBody>
          <a:bodyPr lIns="20533" anchor="ctr">
            <a:normAutofit/>
          </a:bodyPr>
          <a:lstStyle>
            <a:lvl1pPr>
              <a:defRPr sz="1632"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2914122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Image left / Text right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4364" y="1800001"/>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a:xfrm>
            <a:off x="479999" y="1800001"/>
            <a:ext cx="5472000" cy="4237200"/>
          </a:xfrm>
          <a:solidFill>
            <a:schemeClr val="bg1">
              <a:lumMod val="85000"/>
            </a:schemeClr>
          </a:solidFill>
        </p:spPr>
        <p:txBody>
          <a:bodyPr bIns="2258586" anchor="ctr"/>
          <a:lstStyle>
            <a:lvl1pPr marL="0" marR="0" indent="0" algn="ctr" defTabSz="945959" rtl="0" eaLnBrk="1" fontAlgn="auto" latinLnBrk="0" hangingPunct="1">
              <a:lnSpc>
                <a:spcPct val="110000"/>
              </a:lnSpc>
              <a:spcBef>
                <a:spcPts val="1035"/>
              </a:spcBef>
              <a:spcAft>
                <a:spcPts val="620"/>
              </a:spcAft>
              <a:buClr>
                <a:schemeClr val="tx1"/>
              </a:buClr>
              <a:buSzPct val="80000"/>
              <a:buFontTx/>
              <a:buNone/>
              <a:tabLst/>
              <a:defRPr sz="1451" baseline="0">
                <a:solidFill>
                  <a:schemeClr val="bg1"/>
                </a:solidFill>
              </a:defRPr>
            </a:lvl1pPr>
          </a:lstStyle>
          <a:p>
            <a:pPr marL="0" marR="0" lvl="0" indent="0" algn="ctr" defTabSz="945959" rtl="0" eaLnBrk="1" fontAlgn="auto" latinLnBrk="0" hangingPunct="1">
              <a:lnSpc>
                <a:spcPct val="110000"/>
              </a:lnSpc>
              <a:spcBef>
                <a:spcPts val="1035"/>
              </a:spcBef>
              <a:spcAft>
                <a:spcPts val="62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p:txBody>
          <a:bodyPr/>
          <a:lstStyle/>
          <a:p>
            <a:fld id="{AE37C732-8AFC-479A-BACB-8B04EC657C09}" type="datetime1">
              <a:rPr lang="en-GB" smtClean="0">
                <a:solidFill>
                  <a:prstClr val="black"/>
                </a:solidFill>
              </a:rPr>
              <a:pPr/>
              <a:t>01/05/2022</a:t>
            </a:fld>
            <a:endParaRPr lang="en-GB">
              <a:solidFill>
                <a:prstClr val="black"/>
              </a:solidFill>
            </a:endParaRPr>
          </a:p>
        </p:txBody>
      </p:sp>
      <p:sp>
        <p:nvSpPr>
          <p:cNvPr id="9" name="Footer Placeholder 8"/>
          <p:cNvSpPr>
            <a:spLocks noGrp="1"/>
          </p:cNvSpPr>
          <p:nvPr>
            <p:ph type="ftr" sz="quarter" idx="19"/>
          </p:nvPr>
        </p:nvSpPr>
        <p:spPr/>
        <p:txBody>
          <a:bodyPr/>
          <a:lstStyle/>
          <a:p>
            <a:r>
              <a:rPr lang="en-US">
                <a:solidFill>
                  <a:prstClr val="black"/>
                </a:solidFill>
              </a:rPr>
              <a:t>|     Monitoring WASH in Health Care Facilities</a:t>
            </a:r>
            <a:endParaRPr lang="en-GB">
              <a:solidFill>
                <a:prstClr val="black"/>
              </a:solidFill>
            </a:endParaRPr>
          </a:p>
        </p:txBody>
      </p:sp>
      <p:sp>
        <p:nvSpPr>
          <p:cNvPr id="10" name="Slide Number Placeholder 9"/>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3" name="Text Placeholder 7"/>
          <p:cNvSpPr>
            <a:spLocks noGrp="1"/>
          </p:cNvSpPr>
          <p:nvPr>
            <p:ph type="body" sz="quarter" idx="21" hasCustomPrompt="1"/>
          </p:nvPr>
        </p:nvSpPr>
        <p:spPr>
          <a:xfrm>
            <a:off x="480000" y="6293653"/>
            <a:ext cx="11226365" cy="208579"/>
          </a:xfrm>
        </p:spPr>
        <p:txBody>
          <a:bodyPr anchor="t">
            <a:normAutofit/>
          </a:bodyPr>
          <a:lstStyle>
            <a:lvl1pPr>
              <a:defRPr sz="816"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480485" y="1188004"/>
            <a:ext cx="8160000" cy="288925"/>
          </a:xfrm>
        </p:spPr>
        <p:txBody>
          <a:bodyPr lIns="20533" anchor="ctr">
            <a:normAutofit/>
          </a:bodyPr>
          <a:lstStyle>
            <a:lvl1pPr>
              <a:defRPr sz="1632"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9211828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Quotation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4364" y="1800001"/>
            <a:ext cx="5472000" cy="4237200"/>
          </a:xfrm>
          <a:solidFill>
            <a:srgbClr val="009CDE"/>
          </a:solidFill>
        </p:spPr>
        <p:txBody>
          <a:bodyPr lIns="164261" tIns="164261" rIns="164261" bIns="164261"/>
          <a:lstStyle>
            <a:lvl1pPr>
              <a:defRPr sz="1451" b="1">
                <a:solidFill>
                  <a:schemeClr val="bg1"/>
                </a:solidFill>
                <a:latin typeface="+mn-lt"/>
              </a:defRPr>
            </a:lvl1pPr>
            <a:lvl2pPr>
              <a:buClr>
                <a:schemeClr val="bg1"/>
              </a:buClr>
              <a:defRPr sz="1451">
                <a:solidFill>
                  <a:schemeClr val="bg1"/>
                </a:solidFill>
                <a:latin typeface="+mn-lt"/>
              </a:defRPr>
            </a:lvl2pPr>
            <a:lvl3pPr>
              <a:buClr>
                <a:schemeClr val="bg1"/>
              </a:buClr>
              <a:defRPr sz="1451">
                <a:solidFill>
                  <a:schemeClr val="bg1"/>
                </a:solidFill>
                <a:latin typeface="+mn-lt"/>
              </a:defRPr>
            </a:lvl3pPr>
            <a:lvl4pPr>
              <a:buClr>
                <a:schemeClr val="bg1"/>
              </a:buClr>
              <a:defRPr sz="1451">
                <a:solidFill>
                  <a:schemeClr val="bg1"/>
                </a:solidFill>
                <a:latin typeface="+mn-lt"/>
              </a:defRPr>
            </a:lvl4pPr>
            <a:lvl5pPr>
              <a:buClr>
                <a:schemeClr val="bg1"/>
              </a:buClr>
              <a:defRPr sz="1451">
                <a:solidFill>
                  <a:schemeClr val="bg1"/>
                </a:solidFill>
                <a:latin typeface="+mn-lt"/>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a:xfrm>
            <a:off x="479999" y="1800001"/>
            <a:ext cx="5472000" cy="4237200"/>
          </a:xfrm>
          <a:solidFill>
            <a:schemeClr val="bg1">
              <a:lumMod val="85000"/>
            </a:schemeClr>
          </a:solidFill>
        </p:spPr>
        <p:txBody>
          <a:bodyPr bIns="2258586" anchor="ctr"/>
          <a:lstStyle>
            <a:lvl1pPr marL="0" marR="0" indent="0" algn="ctr" defTabSz="945959" rtl="0" eaLnBrk="1" fontAlgn="auto" latinLnBrk="0" hangingPunct="1">
              <a:lnSpc>
                <a:spcPct val="110000"/>
              </a:lnSpc>
              <a:spcBef>
                <a:spcPts val="1035"/>
              </a:spcBef>
              <a:spcAft>
                <a:spcPts val="620"/>
              </a:spcAft>
              <a:buClr>
                <a:schemeClr val="tx1"/>
              </a:buClr>
              <a:buSzPct val="80000"/>
              <a:buFontTx/>
              <a:buNone/>
              <a:tabLst/>
              <a:defRPr sz="1451">
                <a:solidFill>
                  <a:schemeClr val="bg1"/>
                </a:solidFill>
              </a:defRPr>
            </a:lvl1pPr>
          </a:lstStyle>
          <a:p>
            <a:pPr marL="0" marR="0" lvl="0" indent="0" algn="ctr" defTabSz="945959" rtl="0" eaLnBrk="1" fontAlgn="auto" latinLnBrk="0" hangingPunct="1">
              <a:lnSpc>
                <a:spcPct val="110000"/>
              </a:lnSpc>
              <a:spcBef>
                <a:spcPts val="1035"/>
              </a:spcBef>
              <a:spcAft>
                <a:spcPts val="620"/>
              </a:spcAft>
              <a:buClr>
                <a:schemeClr val="tx1"/>
              </a:buClr>
              <a:buSzPct val="80000"/>
              <a:buFontTx/>
              <a:buNone/>
              <a:tabLst/>
              <a:defRPr/>
            </a:pPr>
            <a:r>
              <a:rPr lang="en-GB" noProof="0" dirty="0"/>
              <a:t>Click on Icon to add picture</a:t>
            </a:r>
          </a:p>
          <a:p>
            <a:pPr marL="0" marR="0" lvl="0" indent="0" algn="ctr" defTabSz="945959" rtl="0" eaLnBrk="1" fontAlgn="auto" latinLnBrk="0" hangingPunct="1">
              <a:lnSpc>
                <a:spcPct val="110000"/>
              </a:lnSpc>
              <a:spcBef>
                <a:spcPts val="1035"/>
              </a:spcBef>
              <a:spcAft>
                <a:spcPts val="620"/>
              </a:spcAft>
              <a:buClr>
                <a:schemeClr val="tx1"/>
              </a:buClr>
              <a:buSzPct val="80000"/>
              <a:buFontTx/>
              <a:buNone/>
              <a:tabLst/>
              <a:defRPr/>
            </a:pP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p:txBody>
          <a:bodyPr/>
          <a:lstStyle/>
          <a:p>
            <a:fld id="{6CD1E4FA-FCD6-4F98-8B0A-2138971C40AA}" type="datetime1">
              <a:rPr lang="en-GB" smtClean="0">
                <a:solidFill>
                  <a:prstClr val="black"/>
                </a:solidFill>
              </a:rPr>
              <a:pPr/>
              <a:t>01/05/2022</a:t>
            </a:fld>
            <a:endParaRPr lang="en-GB">
              <a:solidFill>
                <a:prstClr val="black"/>
              </a:solidFill>
            </a:endParaRPr>
          </a:p>
        </p:txBody>
      </p:sp>
      <p:sp>
        <p:nvSpPr>
          <p:cNvPr id="9" name="Footer Placeholder 8"/>
          <p:cNvSpPr>
            <a:spLocks noGrp="1"/>
          </p:cNvSpPr>
          <p:nvPr>
            <p:ph type="ftr" sz="quarter" idx="19"/>
          </p:nvPr>
        </p:nvSpPr>
        <p:spPr/>
        <p:txBody>
          <a:bodyPr/>
          <a:lstStyle/>
          <a:p>
            <a:r>
              <a:rPr lang="en-US">
                <a:solidFill>
                  <a:prstClr val="black"/>
                </a:solidFill>
              </a:rPr>
              <a:t>|     Monitoring WASH in Health Care Facilities</a:t>
            </a:r>
            <a:endParaRPr lang="en-GB">
              <a:solidFill>
                <a:prstClr val="black"/>
              </a:solidFill>
            </a:endParaRPr>
          </a:p>
        </p:txBody>
      </p:sp>
      <p:sp>
        <p:nvSpPr>
          <p:cNvPr id="10" name="Slide Number Placeholder 9"/>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3" name="Text Placeholder 7"/>
          <p:cNvSpPr>
            <a:spLocks noGrp="1"/>
          </p:cNvSpPr>
          <p:nvPr>
            <p:ph type="body" sz="quarter" idx="21" hasCustomPrompt="1"/>
          </p:nvPr>
        </p:nvSpPr>
        <p:spPr>
          <a:xfrm>
            <a:off x="480000" y="6293653"/>
            <a:ext cx="11226365" cy="208579"/>
          </a:xfrm>
        </p:spPr>
        <p:txBody>
          <a:bodyPr anchor="t">
            <a:normAutofit/>
          </a:bodyPr>
          <a:lstStyle>
            <a:lvl1pPr>
              <a:defRPr sz="816"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480485" y="1188004"/>
            <a:ext cx="8160000" cy="288925"/>
          </a:xfrm>
        </p:spPr>
        <p:txBody>
          <a:bodyPr lIns="20533" anchor="ctr">
            <a:normAutofit/>
          </a:bodyPr>
          <a:lstStyle>
            <a:lvl1pPr>
              <a:defRPr sz="1632"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0252242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_Large Image whit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a:xfrm>
            <a:off x="480001" y="1800001"/>
            <a:ext cx="11226364" cy="4237200"/>
          </a:xfrm>
          <a:solidFill>
            <a:schemeClr val="bg1">
              <a:lumMod val="85000"/>
            </a:schemeClr>
          </a:solidFill>
        </p:spPr>
        <p:txBody>
          <a:bodyPr bIns="2258586" anchor="ctr"/>
          <a:lstStyle>
            <a:lvl1pPr marL="0" marR="0" indent="0" algn="ctr" defTabSz="945959" rtl="0" eaLnBrk="1" fontAlgn="auto" latinLnBrk="0" hangingPunct="1">
              <a:lnSpc>
                <a:spcPct val="110000"/>
              </a:lnSpc>
              <a:spcBef>
                <a:spcPts val="1035"/>
              </a:spcBef>
              <a:spcAft>
                <a:spcPts val="620"/>
              </a:spcAft>
              <a:buClr>
                <a:schemeClr val="tx1"/>
              </a:buClr>
              <a:buSzPct val="80000"/>
              <a:buFontTx/>
              <a:buNone/>
              <a:tabLst/>
              <a:defRPr sz="1451">
                <a:solidFill>
                  <a:schemeClr val="bg1"/>
                </a:solidFill>
              </a:defRPr>
            </a:lvl1pPr>
          </a:lstStyle>
          <a:p>
            <a:pPr marL="0" marR="0" lvl="0" indent="0" algn="ctr" defTabSz="945959" rtl="0" eaLnBrk="1" fontAlgn="auto" latinLnBrk="0" hangingPunct="1">
              <a:lnSpc>
                <a:spcPct val="110000"/>
              </a:lnSpc>
              <a:spcBef>
                <a:spcPts val="1035"/>
              </a:spcBef>
              <a:spcAft>
                <a:spcPts val="62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p:txBody>
          <a:bodyPr/>
          <a:lstStyle/>
          <a:p>
            <a:fld id="{080241F1-0EEA-47C0-8D3F-B3B3E6B37855}" type="datetime1">
              <a:rPr lang="en-GB" smtClean="0">
                <a:solidFill>
                  <a:prstClr val="black"/>
                </a:solidFill>
              </a:rPr>
              <a:pPr/>
              <a:t>01/05/2022</a:t>
            </a:fld>
            <a:endParaRPr lang="en-GB">
              <a:solidFill>
                <a:prstClr val="black"/>
              </a:solidFill>
            </a:endParaRPr>
          </a:p>
        </p:txBody>
      </p:sp>
      <p:sp>
        <p:nvSpPr>
          <p:cNvPr id="4" name="Footer Placeholder 3"/>
          <p:cNvSpPr>
            <a:spLocks noGrp="1"/>
          </p:cNvSpPr>
          <p:nvPr>
            <p:ph type="ftr" sz="quarter" idx="19"/>
          </p:nvPr>
        </p:nvSpPr>
        <p:spPr/>
        <p:txBody>
          <a:bodyPr/>
          <a:lstStyle/>
          <a:p>
            <a:r>
              <a:rPr lang="en-US">
                <a:solidFill>
                  <a:prstClr val="black"/>
                </a:solidFill>
              </a:rPr>
              <a:t>|     Monitoring WASH in Health Care Facilities</a:t>
            </a:r>
            <a:endParaRPr lang="en-GB" dirty="0">
              <a:solidFill>
                <a:prstClr val="black"/>
              </a:solidFill>
            </a:endParaRPr>
          </a:p>
        </p:txBody>
      </p:sp>
      <p:sp>
        <p:nvSpPr>
          <p:cNvPr id="5" name="Slide Number Placeholder 4"/>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6" name="Text Placeholder 7"/>
          <p:cNvSpPr>
            <a:spLocks noGrp="1"/>
          </p:cNvSpPr>
          <p:nvPr>
            <p:ph type="body" sz="quarter" idx="21" hasCustomPrompt="1"/>
          </p:nvPr>
        </p:nvSpPr>
        <p:spPr>
          <a:xfrm>
            <a:off x="480000" y="6293653"/>
            <a:ext cx="11226365" cy="208579"/>
          </a:xfrm>
        </p:spPr>
        <p:txBody>
          <a:bodyPr anchor="t">
            <a:normAutofit/>
          </a:bodyPr>
          <a:lstStyle>
            <a:lvl1pPr>
              <a:defRPr sz="816" b="0">
                <a:solidFill>
                  <a:schemeClr val="tx1"/>
                </a:solidFill>
                <a:latin typeface="+mn-lt"/>
              </a:defRPr>
            </a:lvl1pPr>
          </a:lstStyle>
          <a:p>
            <a:pPr lvl="0"/>
            <a:r>
              <a:rPr lang="en-GB" noProof="0"/>
              <a:t>Source:</a:t>
            </a:r>
          </a:p>
        </p:txBody>
      </p:sp>
      <p:sp>
        <p:nvSpPr>
          <p:cNvPr id="7" name="Title 6"/>
          <p:cNvSpPr>
            <a:spLocks noGrp="1"/>
          </p:cNvSpPr>
          <p:nvPr>
            <p:ph type="title"/>
          </p:nvPr>
        </p:nvSpPr>
        <p:spPr/>
        <p:txBody>
          <a:bodyPr/>
          <a:lstStyle/>
          <a:p>
            <a:r>
              <a:rPr lang="en-GB" noProof="0"/>
              <a:t>Click to edit Master title style</a:t>
            </a:r>
          </a:p>
        </p:txBody>
      </p:sp>
      <p:sp>
        <p:nvSpPr>
          <p:cNvPr id="14" name="Text Placeholder 7"/>
          <p:cNvSpPr>
            <a:spLocks noGrp="1"/>
          </p:cNvSpPr>
          <p:nvPr>
            <p:ph type="body" sz="quarter" idx="13" hasCustomPrompt="1"/>
          </p:nvPr>
        </p:nvSpPr>
        <p:spPr>
          <a:xfrm>
            <a:off x="480485" y="1188004"/>
            <a:ext cx="8160000" cy="288925"/>
          </a:xfrm>
        </p:spPr>
        <p:txBody>
          <a:bodyPr lIns="20533" anchor="ctr">
            <a:normAutofit/>
          </a:bodyPr>
          <a:lstStyle>
            <a:lvl1pPr>
              <a:defRPr sz="1632"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8754596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Chapter Intro large Text whit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a:noFill/>
        </p:spPr>
        <p:txBody>
          <a:bodyPr/>
          <a:lstStyle>
            <a:lvl1pPr>
              <a:defRPr>
                <a:solidFill>
                  <a:schemeClr val="tx1"/>
                </a:solidFill>
              </a:defRPr>
            </a:lvl1pPr>
          </a:lstStyle>
          <a:p>
            <a:fld id="{3C8783AD-39BB-4344-A133-72D1D9DB84A8}" type="datetime1">
              <a:rPr lang="en-GB" smtClean="0">
                <a:solidFill>
                  <a:prstClr val="black"/>
                </a:solidFill>
              </a:rPr>
              <a:pPr/>
              <a:t>01/05/2022</a:t>
            </a:fld>
            <a:endParaRPr lang="en-GB">
              <a:solidFill>
                <a:prstClr val="black"/>
              </a:solidFill>
            </a:endParaRPr>
          </a:p>
        </p:txBody>
      </p:sp>
      <p:sp>
        <p:nvSpPr>
          <p:cNvPr id="19" name="Footer Placeholder 18"/>
          <p:cNvSpPr>
            <a:spLocks noGrp="1"/>
          </p:cNvSpPr>
          <p:nvPr>
            <p:ph type="ftr" sz="quarter" idx="15"/>
          </p:nvPr>
        </p:nvSpPr>
        <p:spPr>
          <a:noFill/>
        </p:spPr>
        <p:txBody>
          <a:bodyPr/>
          <a:lstStyle/>
          <a:p>
            <a:r>
              <a:rPr lang="en-US">
                <a:solidFill>
                  <a:prstClr val="black"/>
                </a:solidFill>
              </a:rPr>
              <a:t>|     Monitoring WASH in Health Care Facilities</a:t>
            </a:r>
            <a:endParaRPr lang="en-GB" dirty="0">
              <a:solidFill>
                <a:prstClr val="black"/>
              </a:solidFill>
            </a:endParaRPr>
          </a:p>
        </p:txBody>
      </p:sp>
      <p:sp>
        <p:nvSpPr>
          <p:cNvPr id="20" name="Slide Number Placeholder 19"/>
          <p:cNvSpPr>
            <a:spLocks noGrp="1"/>
          </p:cNvSpPr>
          <p:nvPr>
            <p:ph type="sldNum" sz="quarter" idx="16"/>
          </p:nvPr>
        </p:nvSpPr>
        <p:spPr>
          <a:noFill/>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7" name="Text Placeholder 7"/>
          <p:cNvSpPr>
            <a:spLocks noGrp="1"/>
          </p:cNvSpPr>
          <p:nvPr>
            <p:ph type="body" sz="quarter" idx="21" hasCustomPrompt="1"/>
          </p:nvPr>
        </p:nvSpPr>
        <p:spPr>
          <a:xfrm>
            <a:off x="480000" y="6293653"/>
            <a:ext cx="11226365" cy="208579"/>
          </a:xfrm>
          <a:noFill/>
        </p:spPr>
        <p:txBody>
          <a:bodyPr anchor="t">
            <a:normAutofit/>
          </a:bodyPr>
          <a:lstStyle>
            <a:lvl1pPr>
              <a:defRPr sz="816" b="0">
                <a:solidFill>
                  <a:schemeClr val="tx1"/>
                </a:solidFill>
                <a:latin typeface="+mn-lt"/>
              </a:defRPr>
            </a:lvl1pPr>
          </a:lstStyle>
          <a:p>
            <a:pPr lvl="0"/>
            <a:r>
              <a:rPr lang="en-GB" noProof="0"/>
              <a:t>Source:</a:t>
            </a:r>
          </a:p>
        </p:txBody>
      </p:sp>
      <p:sp>
        <p:nvSpPr>
          <p:cNvPr id="4" name="Title 3"/>
          <p:cNvSpPr>
            <a:spLocks noGrp="1"/>
          </p:cNvSpPr>
          <p:nvPr>
            <p:ph type="title"/>
          </p:nvPr>
        </p:nvSpPr>
        <p:spPr>
          <a:noFill/>
        </p:spPr>
        <p:txBody>
          <a:bodyPr/>
          <a:lstStyle/>
          <a:p>
            <a:r>
              <a:rPr lang="en-GB" noProof="0" dirty="0"/>
              <a:t>Click to edit Master title style</a:t>
            </a:r>
          </a:p>
        </p:txBody>
      </p:sp>
      <p:sp>
        <p:nvSpPr>
          <p:cNvPr id="15" name="Text Placeholder 7"/>
          <p:cNvSpPr>
            <a:spLocks noGrp="1"/>
          </p:cNvSpPr>
          <p:nvPr>
            <p:ph type="body" sz="quarter" idx="13" hasCustomPrompt="1"/>
          </p:nvPr>
        </p:nvSpPr>
        <p:spPr>
          <a:xfrm>
            <a:off x="480485" y="1188004"/>
            <a:ext cx="8160000" cy="288925"/>
          </a:xfrm>
        </p:spPr>
        <p:txBody>
          <a:bodyPr lIns="20533" anchor="ctr">
            <a:normAutofit/>
          </a:bodyPr>
          <a:lstStyle>
            <a:lvl1pPr>
              <a:defRPr sz="1632" b="0">
                <a:solidFill>
                  <a:schemeClr val="tx1"/>
                </a:solidFill>
                <a:latin typeface="+mj-lt"/>
              </a:defRPr>
            </a:lvl1pPr>
          </a:lstStyle>
          <a:p>
            <a:pPr lvl="0"/>
            <a:r>
              <a:rPr lang="en-GB" noProof="0" dirty="0"/>
              <a:t>One line Subtitle (optional)</a:t>
            </a:r>
          </a:p>
        </p:txBody>
      </p:sp>
      <p:sp>
        <p:nvSpPr>
          <p:cNvPr id="12" name="Text Placeholder 4"/>
          <p:cNvSpPr>
            <a:spLocks noGrp="1"/>
          </p:cNvSpPr>
          <p:nvPr>
            <p:ph type="body" sz="quarter" idx="18"/>
          </p:nvPr>
        </p:nvSpPr>
        <p:spPr>
          <a:xfrm>
            <a:off x="480000" y="1800001"/>
            <a:ext cx="11226365" cy="4237200"/>
          </a:xfrm>
          <a:noFill/>
        </p:spPr>
        <p:txBody>
          <a:bodyPr lIns="0" tIns="0" rIns="0" bIns="0"/>
          <a:lstStyle>
            <a:lvl1pPr>
              <a:lnSpc>
                <a:spcPct val="110000"/>
              </a:lnSpc>
              <a:defRPr sz="1451" b="1">
                <a:solidFill>
                  <a:schemeClr val="tx1"/>
                </a:solidFill>
                <a:latin typeface="+mn-lt"/>
              </a:defRPr>
            </a:lvl1pPr>
            <a:lvl2pPr>
              <a:lnSpc>
                <a:spcPct val="110000"/>
              </a:lnSpc>
              <a:defRPr sz="1451">
                <a:solidFill>
                  <a:schemeClr val="tx1"/>
                </a:solidFill>
                <a:latin typeface="+mn-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2258539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1 graphs">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3655A9-ED93-4D46-BE79-4D57F9FD64AB}"/>
              </a:ext>
            </a:extLst>
          </p:cNvPr>
          <p:cNvSpPr>
            <a:spLocks noGrp="1"/>
          </p:cNvSpPr>
          <p:nvPr>
            <p:ph type="title" hasCustomPrompt="1"/>
          </p:nvPr>
        </p:nvSpPr>
        <p:spPr>
          <a:xfrm>
            <a:off x="838200" y="365125"/>
            <a:ext cx="10515600" cy="714375"/>
          </a:xfrm>
          <a:prstGeom prst="rect">
            <a:avLst/>
          </a:prstGeom>
        </p:spPr>
        <p:txBody>
          <a:bodyPr/>
          <a:lstStyle>
            <a:lvl1pPr algn="ctr">
              <a:defRPr>
                <a:solidFill>
                  <a:schemeClr val="tx2"/>
                </a:solidFill>
              </a:defRPr>
            </a:lvl1pPr>
          </a:lstStyle>
          <a:p>
            <a:r>
              <a:rPr lang="it-IT" dirty="0"/>
              <a:t>Write </a:t>
            </a:r>
            <a:r>
              <a:rPr lang="it-IT" dirty="0" err="1"/>
              <a:t>here</a:t>
            </a:r>
            <a:r>
              <a:rPr lang="it-IT" dirty="0"/>
              <a:t> </a:t>
            </a:r>
            <a:r>
              <a:rPr lang="it-IT" dirty="0" err="1"/>
              <a:t>title</a:t>
            </a:r>
            <a:r>
              <a:rPr lang="it-IT" dirty="0"/>
              <a:t> of the slide</a:t>
            </a:r>
          </a:p>
        </p:txBody>
      </p:sp>
      <p:sp>
        <p:nvSpPr>
          <p:cNvPr id="7" name="Segnaposto numero diapositiva 6">
            <a:extLst>
              <a:ext uri="{FF2B5EF4-FFF2-40B4-BE49-F238E27FC236}">
                <a16:creationId xmlns:a16="http://schemas.microsoft.com/office/drawing/2014/main" id="{A5E8307D-6CE3-7845-967C-5FE71FFEBF2C}"/>
              </a:ext>
            </a:extLst>
          </p:cNvPr>
          <p:cNvSpPr>
            <a:spLocks noGrp="1"/>
          </p:cNvSpPr>
          <p:nvPr>
            <p:ph type="sldNum" sz="quarter" idx="12"/>
          </p:nvPr>
        </p:nvSpPr>
        <p:spPr>
          <a:xfrm>
            <a:off x="1" y="6363031"/>
            <a:ext cx="12191999" cy="365125"/>
          </a:xfrm>
          <a:prstGeom prst="rect">
            <a:avLst/>
          </a:prstGeom>
        </p:spPr>
        <p:txBody>
          <a:bodyPr/>
          <a:lstStyle/>
          <a:p>
            <a:fld id="{2D0AA5EB-64AB-BF41-92BE-B61D8618F692}" type="slidenum">
              <a:rPr lang="it-IT" smtClean="0"/>
              <a:t>‹#›</a:t>
            </a:fld>
            <a:endParaRPr lang="it-IT"/>
          </a:p>
        </p:txBody>
      </p:sp>
      <p:sp>
        <p:nvSpPr>
          <p:cNvPr id="11" name="Segnaposto grafico 10">
            <a:extLst>
              <a:ext uri="{FF2B5EF4-FFF2-40B4-BE49-F238E27FC236}">
                <a16:creationId xmlns:a16="http://schemas.microsoft.com/office/drawing/2014/main" id="{D935046F-8CF1-E04E-9577-14A6B5F4A7C3}"/>
              </a:ext>
            </a:extLst>
          </p:cNvPr>
          <p:cNvSpPr>
            <a:spLocks noGrp="1"/>
          </p:cNvSpPr>
          <p:nvPr>
            <p:ph type="chart" sz="quarter" idx="13" hasCustomPrompt="1"/>
          </p:nvPr>
        </p:nvSpPr>
        <p:spPr>
          <a:xfrm>
            <a:off x="838200" y="1778000"/>
            <a:ext cx="10515599" cy="457993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it-IT" dirty="0"/>
              <a:t>INSERT GRAPH</a:t>
            </a:r>
          </a:p>
          <a:p>
            <a:endParaRPr lang="it-IT" dirty="0"/>
          </a:p>
        </p:txBody>
      </p:sp>
      <p:sp>
        <p:nvSpPr>
          <p:cNvPr id="13" name="Segnaposto testo 12">
            <a:extLst>
              <a:ext uri="{FF2B5EF4-FFF2-40B4-BE49-F238E27FC236}">
                <a16:creationId xmlns:a16="http://schemas.microsoft.com/office/drawing/2014/main" id="{FD529521-B478-814D-B661-5AD2CA66C51A}"/>
              </a:ext>
            </a:extLst>
          </p:cNvPr>
          <p:cNvSpPr>
            <a:spLocks noGrp="1"/>
          </p:cNvSpPr>
          <p:nvPr>
            <p:ph type="body" sz="quarter" idx="14" hasCustomPrompt="1"/>
          </p:nvPr>
        </p:nvSpPr>
        <p:spPr>
          <a:xfrm>
            <a:off x="838199" y="1374946"/>
            <a:ext cx="10515600" cy="244304"/>
          </a:xfrm>
          <a:prstGeom prst="rect">
            <a:avLst/>
          </a:prstGeom>
          <a:solidFill>
            <a:schemeClr val="tx1"/>
          </a:solidFill>
        </p:spPr>
        <p:txBody>
          <a:bodyPr/>
          <a:lstStyle>
            <a:lvl1pPr marL="0" indent="0">
              <a:buFontTx/>
              <a:buNone/>
              <a:defRPr sz="1200" b="1">
                <a:solidFill>
                  <a:schemeClr val="bg1"/>
                </a:solidFill>
              </a:defRPr>
            </a:lvl1pPr>
            <a:lvl2pPr marL="457200" indent="0">
              <a:buFontTx/>
              <a:buNone/>
              <a:defRPr sz="1200"/>
            </a:lvl2pPr>
            <a:lvl3pPr marL="914400" indent="0">
              <a:buFontTx/>
              <a:buNone/>
              <a:defRPr/>
            </a:lvl3pPr>
            <a:lvl4pPr marL="1371600" indent="0">
              <a:buFontTx/>
              <a:buNone/>
              <a:defRPr/>
            </a:lvl4pPr>
            <a:lvl5pPr marL="1828800" indent="0">
              <a:buFontTx/>
              <a:buNone/>
              <a:defRPr/>
            </a:lvl5pPr>
          </a:lstStyle>
          <a:p>
            <a:pPr lvl="0"/>
            <a:r>
              <a:rPr lang="it-IT" dirty="0" err="1"/>
              <a:t>Name</a:t>
            </a:r>
            <a:r>
              <a:rPr lang="it-IT" dirty="0"/>
              <a:t> of the </a:t>
            </a:r>
            <a:r>
              <a:rPr lang="it-IT" dirty="0" err="1"/>
              <a:t>graph</a:t>
            </a:r>
            <a:endParaRPr lang="it-IT" dirty="0"/>
          </a:p>
        </p:txBody>
      </p:sp>
      <p:sp>
        <p:nvSpPr>
          <p:cNvPr id="8" name="Rettangolo 7">
            <a:extLst>
              <a:ext uri="{FF2B5EF4-FFF2-40B4-BE49-F238E27FC236}">
                <a16:creationId xmlns:a16="http://schemas.microsoft.com/office/drawing/2014/main" id="{D30803BB-B9A9-FD4E-88E7-7CAFB4D4A89E}"/>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E75D3729-A04A-B242-B84C-CEFFA4403F4C}"/>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a:extLst>
              <a:ext uri="{FF2B5EF4-FFF2-40B4-BE49-F238E27FC236}">
                <a16:creationId xmlns:a16="http://schemas.microsoft.com/office/drawing/2014/main" id="{A1114575-2E12-F04D-AB74-6C6C4F5BD54C}"/>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Tree>
    <p:extLst>
      <p:ext uri="{BB962C8B-B14F-4D97-AF65-F5344CB8AC3E}">
        <p14:creationId xmlns:p14="http://schemas.microsoft.com/office/powerpoint/2010/main" val="29877493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3_Chapter Intro Image whit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6"/>
            <a:ext cx="12192000" cy="6857999"/>
          </a:xfrm>
          <a:solidFill>
            <a:schemeClr val="bg1"/>
          </a:solidFill>
        </p:spPr>
        <p:txBody>
          <a:bodyPr wrap="square" tIns="2258586" bIns="0" anchor="ctr"/>
          <a:lstStyle>
            <a:lvl1pPr marL="0" marR="0" indent="0" algn="ctr" defTabSz="945959" rtl="0" eaLnBrk="1" fontAlgn="auto" latinLnBrk="0" hangingPunct="1">
              <a:lnSpc>
                <a:spcPct val="110000"/>
              </a:lnSpc>
              <a:spcBef>
                <a:spcPts val="1035"/>
              </a:spcBef>
              <a:spcAft>
                <a:spcPts val="620"/>
              </a:spcAft>
              <a:buClr>
                <a:schemeClr val="tx1"/>
              </a:buClr>
              <a:buSzPct val="80000"/>
              <a:buFontTx/>
              <a:buNone/>
              <a:tabLst/>
              <a:defRPr sz="1451">
                <a:solidFill>
                  <a:schemeClr val="accent6"/>
                </a:solidFill>
              </a:defRPr>
            </a:lvl1pPr>
          </a:lstStyle>
          <a:p>
            <a:pPr marL="0" marR="0" lvl="0" indent="0" algn="ctr" defTabSz="945959" rtl="0" eaLnBrk="1" fontAlgn="auto" latinLnBrk="0" hangingPunct="1">
              <a:lnSpc>
                <a:spcPct val="110000"/>
              </a:lnSpc>
              <a:spcBef>
                <a:spcPts val="1035"/>
              </a:spcBef>
              <a:spcAft>
                <a:spcPts val="620"/>
              </a:spcAft>
              <a:buClr>
                <a:schemeClr val="tx1"/>
              </a:buClr>
              <a:buSzPct val="80000"/>
              <a:buFontTx/>
              <a:buNone/>
              <a:tabLst/>
              <a:defRPr/>
            </a:pPr>
            <a:r>
              <a:rPr lang="en-GB" noProof="0" dirty="0"/>
              <a:t>Click on Icon to add picture, then arrange object (send to back)</a:t>
            </a:r>
          </a:p>
          <a:p>
            <a:pPr marL="0" marR="0" lvl="0" indent="0" algn="ctr" defTabSz="945959" rtl="0" eaLnBrk="1" fontAlgn="auto" latinLnBrk="0" hangingPunct="1">
              <a:lnSpc>
                <a:spcPct val="110000"/>
              </a:lnSpc>
              <a:spcBef>
                <a:spcPts val="1035"/>
              </a:spcBef>
              <a:spcAft>
                <a:spcPts val="620"/>
              </a:spcAft>
              <a:buClr>
                <a:schemeClr val="tx1"/>
              </a:buClr>
              <a:buSzPct val="80000"/>
              <a:buFontTx/>
              <a:buNone/>
              <a:tabLst/>
              <a:defRPr/>
            </a:pP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5" y="1800001"/>
            <a:ext cx="4279900" cy="1649447"/>
          </a:xfrm>
          <a:solidFill>
            <a:schemeClr val="tx2">
              <a:alpha val="90000"/>
            </a:schemeClr>
          </a:solidFill>
        </p:spPr>
        <p:txBody>
          <a:bodyPr lIns="410652" tIns="205326" rIns="410652" bIns="205326">
            <a:noAutofit/>
          </a:bodyPr>
          <a:lstStyle>
            <a:lvl1pPr>
              <a:defRPr sz="2903" b="1">
                <a:solidFill>
                  <a:schemeClr val="bg1"/>
                </a:solidFill>
                <a:latin typeface="+mj-lt"/>
              </a:defRPr>
            </a:lvl1pPr>
            <a:lvl2pPr marL="560021" indent="-284117">
              <a:buClr>
                <a:schemeClr val="bg1"/>
              </a:buClr>
              <a:defRPr sz="2903">
                <a:solidFill>
                  <a:schemeClr val="bg1"/>
                </a:solidFill>
                <a:latin typeface="+mj-lt"/>
              </a:defRPr>
            </a:lvl2pPr>
          </a:lstStyle>
          <a:p>
            <a:pPr lvl="0"/>
            <a:r>
              <a:rPr lang="en-GB" noProof="0" dirty="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95D2BDAD-C3B1-4D4D-BCAB-0920DD58C7A3}" type="datetime1">
              <a:rPr lang="en-GB" smtClean="0">
                <a:solidFill>
                  <a:prstClr val="black"/>
                </a:solidFill>
              </a:rPr>
              <a:pPr/>
              <a:t>01/05/2022</a:t>
            </a:fld>
            <a:endParaRPr lang="en-GB">
              <a:solidFill>
                <a:prstClr val="black"/>
              </a:solidFill>
            </a:endParaRPr>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US">
                <a:solidFill>
                  <a:prstClr val="black"/>
                </a:solidFill>
              </a:rPr>
              <a:t>|     Monitoring WASH in Health Care Facilities</a:t>
            </a:r>
            <a:endParaRPr lang="en-GB">
              <a:solidFill>
                <a:prstClr val="black"/>
              </a:solidFill>
            </a:endParaRP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solidFill>
                  <a:prstClr val="black"/>
                </a:solidFill>
              </a:rPr>
              <a:pPr/>
              <a:t>‹#›</a:t>
            </a:fld>
            <a:endParaRPr lang="en-GB">
              <a:solidFill>
                <a:prstClr val="black"/>
              </a:solidFill>
            </a:endParaRPr>
          </a:p>
        </p:txBody>
      </p:sp>
      <p:sp>
        <p:nvSpPr>
          <p:cNvPr id="15" name="Text Placeholder 7"/>
          <p:cNvSpPr>
            <a:spLocks noGrp="1"/>
          </p:cNvSpPr>
          <p:nvPr>
            <p:ph type="body" sz="quarter" idx="22" hasCustomPrompt="1"/>
          </p:nvPr>
        </p:nvSpPr>
        <p:spPr bwMode="gray">
          <a:xfrm>
            <a:off x="480000" y="6293653"/>
            <a:ext cx="11226365" cy="208579"/>
          </a:xfrm>
        </p:spPr>
        <p:txBody>
          <a:bodyPr anchor="t">
            <a:normAutofit/>
          </a:bodyPr>
          <a:lstStyle>
            <a:lvl1pPr>
              <a:defRPr sz="816"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Tree>
    <p:extLst>
      <p:ext uri="{BB962C8B-B14F-4D97-AF65-F5344CB8AC3E}">
        <p14:creationId xmlns:p14="http://schemas.microsoft.com/office/powerpoint/2010/main" val="28121520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Agenda whit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fld id="{D8A80B80-3C39-4ABA-AE91-B32640717E7F}" type="datetime1">
              <a:rPr lang="en-GB" smtClean="0">
                <a:solidFill>
                  <a:prstClr val="black"/>
                </a:solidFill>
              </a:rPr>
              <a:pPr/>
              <a:t>01/05/2022</a:t>
            </a:fld>
            <a:endParaRPr lang="en-GB">
              <a:solidFill>
                <a:prstClr val="black"/>
              </a:solidFill>
            </a:endParaRPr>
          </a:p>
        </p:txBody>
      </p:sp>
      <p:sp>
        <p:nvSpPr>
          <p:cNvPr id="8" name="Footer Placeholder 7"/>
          <p:cNvSpPr>
            <a:spLocks noGrp="1"/>
          </p:cNvSpPr>
          <p:nvPr>
            <p:ph type="ftr" sz="quarter" idx="31"/>
          </p:nvPr>
        </p:nvSpPr>
        <p:spPr bwMode="gray"/>
        <p:txBody>
          <a:bodyPr/>
          <a:lstStyle/>
          <a:p>
            <a:r>
              <a:rPr lang="en-US">
                <a:solidFill>
                  <a:prstClr val="black"/>
                </a:solidFill>
              </a:rPr>
              <a:t>|     Monitoring WASH in Health Care Facilities</a:t>
            </a:r>
            <a:endParaRPr lang="en-GB">
              <a:solidFill>
                <a:prstClr val="black"/>
              </a:solidFill>
            </a:endParaRPr>
          </a:p>
        </p:txBody>
      </p:sp>
      <p:sp>
        <p:nvSpPr>
          <p:cNvPr id="9" name="Slide Number Placeholder 8"/>
          <p:cNvSpPr>
            <a:spLocks noGrp="1"/>
          </p:cNvSpPr>
          <p:nvPr>
            <p:ph type="sldNum" sz="quarter" idx="32"/>
          </p:nvPr>
        </p:nvSpPr>
        <p:spPr bwMode="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28" name="Rectangle 27"/>
          <p:cNvSpPr/>
          <p:nvPr userDrawn="1"/>
        </p:nvSpPr>
        <p:spPr bwMode="gray">
          <a:xfrm>
            <a:off x="480004" y="1800003"/>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4604" tIns="47303" rIns="94604" bIns="47303" rtlCol="0" anchor="ctr"/>
          <a:lstStyle/>
          <a:p>
            <a:pPr algn="ctr" defTabSz="472979" rtl="0" fontAlgn="auto">
              <a:spcBef>
                <a:spcPts val="0"/>
              </a:spcBef>
              <a:spcAft>
                <a:spcPts val="0"/>
              </a:spcAft>
            </a:pPr>
            <a:endParaRPr lang="en-GB" sz="1904" b="0">
              <a:solidFill>
                <a:prstClr val="white"/>
              </a:solidFill>
            </a:endParaRPr>
          </a:p>
        </p:txBody>
      </p:sp>
      <p:sp>
        <p:nvSpPr>
          <p:cNvPr id="4" name="Text Placeholder 3"/>
          <p:cNvSpPr>
            <a:spLocks noGrp="1"/>
          </p:cNvSpPr>
          <p:nvPr>
            <p:ph type="body" sz="quarter" idx="33" hasCustomPrompt="1"/>
          </p:nvPr>
        </p:nvSpPr>
        <p:spPr>
          <a:xfrm>
            <a:off x="480001" y="2143683"/>
            <a:ext cx="988484" cy="396000"/>
          </a:xfrm>
        </p:spPr>
        <p:txBody>
          <a:bodyPr/>
          <a:lstStyle>
            <a:lvl1pPr>
              <a:defRPr sz="2903" b="1">
                <a:solidFill>
                  <a:srgbClr val="0092CC"/>
                </a:solidFill>
                <a:latin typeface="+mj-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dirty="0"/>
              <a:t>01</a:t>
            </a:r>
          </a:p>
        </p:txBody>
      </p:sp>
      <p:sp>
        <p:nvSpPr>
          <p:cNvPr id="31" name="Text Placeholder 3"/>
          <p:cNvSpPr>
            <a:spLocks noGrp="1"/>
          </p:cNvSpPr>
          <p:nvPr>
            <p:ph type="body" sz="quarter" idx="34" hasCustomPrompt="1"/>
          </p:nvPr>
        </p:nvSpPr>
        <p:spPr>
          <a:xfrm>
            <a:off x="1707437" y="2143683"/>
            <a:ext cx="5140403" cy="396000"/>
          </a:xfrm>
        </p:spPr>
        <p:txBody>
          <a:bodyPr tIns="164261"/>
          <a:lstStyle>
            <a:lvl1pPr>
              <a:lnSpc>
                <a:spcPct val="100000"/>
              </a:lnSpc>
              <a:spcBef>
                <a:spcPts val="0"/>
              </a:spcBef>
              <a:spcAft>
                <a:spcPts val="0"/>
              </a:spcAft>
              <a:defRPr sz="1632" b="0">
                <a:solidFill>
                  <a:schemeClr val="tx1"/>
                </a:solidFill>
                <a:latin typeface="+mn-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dirty="0"/>
              <a:t>Headline</a:t>
            </a:r>
          </a:p>
        </p:txBody>
      </p:sp>
      <p:sp>
        <p:nvSpPr>
          <p:cNvPr id="34" name="Text Placeholder 3"/>
          <p:cNvSpPr>
            <a:spLocks noGrp="1"/>
          </p:cNvSpPr>
          <p:nvPr>
            <p:ph type="body" sz="quarter" idx="35" hasCustomPrompt="1"/>
          </p:nvPr>
        </p:nvSpPr>
        <p:spPr>
          <a:xfrm>
            <a:off x="7432738" y="2143683"/>
            <a:ext cx="4273629" cy="396000"/>
          </a:xfrm>
        </p:spPr>
        <p:txBody>
          <a:bodyPr tIns="164261"/>
          <a:lstStyle>
            <a:lvl1pPr>
              <a:lnSpc>
                <a:spcPct val="100000"/>
              </a:lnSpc>
              <a:spcBef>
                <a:spcPts val="0"/>
              </a:spcBef>
              <a:spcAft>
                <a:spcPts val="0"/>
              </a:spcAft>
              <a:defRPr sz="1632" b="0">
                <a:solidFill>
                  <a:schemeClr val="tx1"/>
                </a:solidFill>
                <a:latin typeface="+mn-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dirty="0"/>
              <a:t>Speaker</a:t>
            </a:r>
          </a:p>
        </p:txBody>
      </p:sp>
      <p:sp>
        <p:nvSpPr>
          <p:cNvPr id="36" name="Text Placeholder 3"/>
          <p:cNvSpPr>
            <a:spLocks noGrp="1"/>
          </p:cNvSpPr>
          <p:nvPr>
            <p:ph type="body" sz="quarter" idx="36" hasCustomPrompt="1"/>
          </p:nvPr>
        </p:nvSpPr>
        <p:spPr>
          <a:xfrm>
            <a:off x="480001" y="2877928"/>
            <a:ext cx="988484" cy="396000"/>
          </a:xfrm>
        </p:spPr>
        <p:txBody>
          <a:bodyPr/>
          <a:lstStyle>
            <a:lvl1pPr>
              <a:defRPr sz="2903" b="1">
                <a:solidFill>
                  <a:srgbClr val="0092CC"/>
                </a:solidFill>
                <a:latin typeface="+mj-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64261"/>
          <a:lstStyle>
            <a:lvl1pPr>
              <a:lnSpc>
                <a:spcPct val="100000"/>
              </a:lnSpc>
              <a:spcBef>
                <a:spcPts val="0"/>
              </a:spcBef>
              <a:spcAft>
                <a:spcPts val="0"/>
              </a:spcAft>
              <a:defRPr sz="1632" b="0">
                <a:solidFill>
                  <a:schemeClr val="tx1"/>
                </a:solidFill>
                <a:latin typeface="+mn-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8" y="2877928"/>
            <a:ext cx="4273629" cy="396000"/>
          </a:xfrm>
        </p:spPr>
        <p:txBody>
          <a:bodyPr tIns="164261"/>
          <a:lstStyle>
            <a:lvl1pPr>
              <a:lnSpc>
                <a:spcPct val="100000"/>
              </a:lnSpc>
              <a:spcBef>
                <a:spcPts val="0"/>
              </a:spcBef>
              <a:spcAft>
                <a:spcPts val="0"/>
              </a:spcAft>
              <a:defRPr sz="1632" b="0">
                <a:solidFill>
                  <a:schemeClr val="tx1"/>
                </a:solidFill>
                <a:latin typeface="+mn-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80001" y="3612172"/>
            <a:ext cx="988484" cy="396000"/>
          </a:xfrm>
        </p:spPr>
        <p:txBody>
          <a:bodyPr/>
          <a:lstStyle>
            <a:lvl1pPr>
              <a:defRPr sz="2903" b="1">
                <a:solidFill>
                  <a:srgbClr val="0092CC"/>
                </a:solidFill>
                <a:latin typeface="+mj-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2"/>
            <a:ext cx="5140403" cy="396000"/>
          </a:xfrm>
        </p:spPr>
        <p:txBody>
          <a:bodyPr tIns="164261"/>
          <a:lstStyle>
            <a:lvl1pPr>
              <a:lnSpc>
                <a:spcPct val="100000"/>
              </a:lnSpc>
              <a:spcBef>
                <a:spcPts val="0"/>
              </a:spcBef>
              <a:spcAft>
                <a:spcPts val="0"/>
              </a:spcAft>
              <a:defRPr sz="1632" b="0">
                <a:solidFill>
                  <a:schemeClr val="tx1"/>
                </a:solidFill>
                <a:latin typeface="+mn-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8" y="3612172"/>
            <a:ext cx="4273629" cy="396000"/>
          </a:xfrm>
        </p:spPr>
        <p:txBody>
          <a:bodyPr tIns="164261"/>
          <a:lstStyle>
            <a:lvl1pPr>
              <a:lnSpc>
                <a:spcPct val="100000"/>
              </a:lnSpc>
              <a:spcBef>
                <a:spcPts val="0"/>
              </a:spcBef>
              <a:spcAft>
                <a:spcPts val="0"/>
              </a:spcAft>
              <a:defRPr sz="1632" b="0">
                <a:solidFill>
                  <a:schemeClr val="tx1"/>
                </a:solidFill>
                <a:latin typeface="+mn-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80001" y="4346419"/>
            <a:ext cx="988484" cy="396000"/>
          </a:xfrm>
        </p:spPr>
        <p:txBody>
          <a:bodyPr/>
          <a:lstStyle>
            <a:lvl1pPr>
              <a:defRPr sz="2903" b="1">
                <a:solidFill>
                  <a:srgbClr val="0092CC"/>
                </a:solidFill>
                <a:latin typeface="+mj-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9"/>
            <a:ext cx="5140403" cy="396000"/>
          </a:xfrm>
        </p:spPr>
        <p:txBody>
          <a:bodyPr tIns="164261"/>
          <a:lstStyle>
            <a:lvl1pPr>
              <a:lnSpc>
                <a:spcPct val="100000"/>
              </a:lnSpc>
              <a:spcBef>
                <a:spcPts val="0"/>
              </a:spcBef>
              <a:spcAft>
                <a:spcPts val="0"/>
              </a:spcAft>
              <a:defRPr sz="1632" b="0">
                <a:solidFill>
                  <a:schemeClr val="tx1"/>
                </a:solidFill>
                <a:latin typeface="+mn-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8" y="4346419"/>
            <a:ext cx="4273629" cy="396000"/>
          </a:xfrm>
        </p:spPr>
        <p:txBody>
          <a:bodyPr tIns="164261"/>
          <a:lstStyle>
            <a:lvl1pPr>
              <a:lnSpc>
                <a:spcPct val="100000"/>
              </a:lnSpc>
              <a:spcBef>
                <a:spcPts val="0"/>
              </a:spcBef>
              <a:spcAft>
                <a:spcPts val="0"/>
              </a:spcAft>
              <a:defRPr sz="1632" b="0">
                <a:solidFill>
                  <a:schemeClr val="tx1"/>
                </a:solidFill>
                <a:latin typeface="+mn-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80001" y="5080663"/>
            <a:ext cx="988484" cy="396000"/>
          </a:xfrm>
        </p:spPr>
        <p:txBody>
          <a:bodyPr/>
          <a:lstStyle>
            <a:lvl1pPr>
              <a:defRPr sz="2903" b="1">
                <a:solidFill>
                  <a:srgbClr val="0092CC"/>
                </a:solidFill>
                <a:latin typeface="+mj-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64261"/>
          <a:lstStyle>
            <a:lvl1pPr>
              <a:lnSpc>
                <a:spcPct val="100000"/>
              </a:lnSpc>
              <a:spcBef>
                <a:spcPts val="0"/>
              </a:spcBef>
              <a:spcAft>
                <a:spcPts val="0"/>
              </a:spcAft>
              <a:defRPr sz="1632" b="0">
                <a:solidFill>
                  <a:schemeClr val="tx1"/>
                </a:solidFill>
                <a:latin typeface="+mn-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8" y="5080663"/>
            <a:ext cx="4273629" cy="396000"/>
          </a:xfrm>
        </p:spPr>
        <p:txBody>
          <a:bodyPr tIns="164261"/>
          <a:lstStyle>
            <a:lvl1pPr>
              <a:lnSpc>
                <a:spcPct val="100000"/>
              </a:lnSpc>
              <a:spcBef>
                <a:spcPts val="0"/>
              </a:spcBef>
              <a:spcAft>
                <a:spcPts val="0"/>
              </a:spcAft>
              <a:defRPr sz="1632" b="0">
                <a:solidFill>
                  <a:schemeClr val="tx1"/>
                </a:solidFill>
                <a:latin typeface="+mn-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80001" y="5814909"/>
            <a:ext cx="988484" cy="396000"/>
          </a:xfrm>
        </p:spPr>
        <p:txBody>
          <a:bodyPr/>
          <a:lstStyle>
            <a:lvl1pPr>
              <a:defRPr sz="2903" b="1">
                <a:solidFill>
                  <a:srgbClr val="0092CC"/>
                </a:solidFill>
                <a:latin typeface="+mj-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09"/>
            <a:ext cx="5140403" cy="396000"/>
          </a:xfrm>
        </p:spPr>
        <p:txBody>
          <a:bodyPr tIns="164261"/>
          <a:lstStyle>
            <a:lvl1pPr>
              <a:lnSpc>
                <a:spcPct val="100000"/>
              </a:lnSpc>
              <a:spcBef>
                <a:spcPts val="0"/>
              </a:spcBef>
              <a:spcAft>
                <a:spcPts val="0"/>
              </a:spcAft>
              <a:defRPr sz="1632" b="0">
                <a:solidFill>
                  <a:schemeClr val="tx1"/>
                </a:solidFill>
                <a:latin typeface="+mn-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8" y="5814909"/>
            <a:ext cx="4273629" cy="396000"/>
          </a:xfrm>
        </p:spPr>
        <p:txBody>
          <a:bodyPr tIns="164261"/>
          <a:lstStyle>
            <a:lvl1pPr>
              <a:lnSpc>
                <a:spcPct val="100000"/>
              </a:lnSpc>
              <a:spcBef>
                <a:spcPts val="0"/>
              </a:spcBef>
              <a:spcAft>
                <a:spcPts val="0"/>
              </a:spcAft>
              <a:defRPr sz="1632" b="0">
                <a:solidFill>
                  <a:schemeClr val="tx1"/>
                </a:solidFill>
                <a:latin typeface="+mn-lt"/>
              </a:defRPr>
            </a:lvl1pPr>
            <a:lvl2pPr>
              <a:defRPr sz="2903" b="1">
                <a:latin typeface="+mj-lt"/>
              </a:defRPr>
            </a:lvl2pPr>
            <a:lvl3pPr>
              <a:defRPr sz="2903" b="1">
                <a:latin typeface="+mj-lt"/>
              </a:defRPr>
            </a:lvl3pPr>
            <a:lvl4pPr>
              <a:defRPr sz="2903" b="1">
                <a:latin typeface="+mj-lt"/>
              </a:defRPr>
            </a:lvl4pPr>
            <a:lvl5pPr>
              <a:defRPr sz="2903" b="1">
                <a:latin typeface="+mj-lt"/>
              </a:defRPr>
            </a:lvl5pPr>
          </a:lstStyle>
          <a:p>
            <a:pPr lvl="0"/>
            <a:r>
              <a:rPr lang="en-GB" noProof="0"/>
              <a:t>Speaker</a:t>
            </a:r>
          </a:p>
        </p:txBody>
      </p:sp>
      <p:sp>
        <p:nvSpPr>
          <p:cNvPr id="2" name="Title 1"/>
          <p:cNvSpPr>
            <a:spLocks noGrp="1"/>
          </p:cNvSpPr>
          <p:nvPr>
            <p:ph type="title"/>
          </p:nvPr>
        </p:nvSpPr>
        <p:spPr/>
        <p:txBody>
          <a:bodyPr/>
          <a:lstStyle/>
          <a:p>
            <a:r>
              <a:rPr lang="en-GB" noProof="0"/>
              <a:t>Click to edit Master title style</a:t>
            </a:r>
          </a:p>
        </p:txBody>
      </p:sp>
      <p:sp>
        <p:nvSpPr>
          <p:cNvPr id="25" name="Text Placeholder 7"/>
          <p:cNvSpPr>
            <a:spLocks noGrp="1"/>
          </p:cNvSpPr>
          <p:nvPr>
            <p:ph type="body" sz="quarter" idx="13" hasCustomPrompt="1"/>
          </p:nvPr>
        </p:nvSpPr>
        <p:spPr>
          <a:xfrm>
            <a:off x="480485" y="1188004"/>
            <a:ext cx="8160000" cy="288925"/>
          </a:xfrm>
        </p:spPr>
        <p:txBody>
          <a:bodyPr lIns="20533" anchor="ctr">
            <a:normAutofit/>
          </a:bodyPr>
          <a:lstStyle>
            <a:lvl1pPr>
              <a:defRPr sz="1632"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20178541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fld id="{5190BE2B-9B92-42BE-801D-EAA8180D84A6}" type="datetime1">
              <a:rPr lang="en-GB" smtClean="0">
                <a:solidFill>
                  <a:prstClr val="black"/>
                </a:solidFill>
              </a:rPr>
              <a:pPr/>
              <a:t>01/05/2022</a:t>
            </a:fld>
            <a:endParaRPr lang="en-GB">
              <a:solidFill>
                <a:prstClr val="black"/>
              </a:solidFill>
            </a:endParaRPr>
          </a:p>
        </p:txBody>
      </p:sp>
      <p:sp>
        <p:nvSpPr>
          <p:cNvPr id="4" name="Footer Placeholder 3"/>
          <p:cNvSpPr>
            <a:spLocks noGrp="1"/>
          </p:cNvSpPr>
          <p:nvPr>
            <p:ph type="ftr" sz="quarter" idx="11"/>
          </p:nvPr>
        </p:nvSpPr>
        <p:spPr bwMode="gray"/>
        <p:txBody>
          <a:bodyPr/>
          <a:lstStyle>
            <a:lvl1pPr>
              <a:defRPr/>
            </a:lvl1pPr>
          </a:lstStyle>
          <a:p>
            <a:r>
              <a:rPr lang="en-US">
                <a:solidFill>
                  <a:prstClr val="black"/>
                </a:solidFill>
              </a:rPr>
              <a:t>|     Monitoring WASH in Health Care Facilities</a:t>
            </a:r>
            <a:endParaRPr lang="en-GB" dirty="0">
              <a:solidFill>
                <a:prstClr val="black"/>
              </a:solidFill>
            </a:endParaRPr>
          </a:p>
        </p:txBody>
      </p:sp>
      <p:sp>
        <p:nvSpPr>
          <p:cNvPr id="5" name="Slide Number Placeholder 4"/>
          <p:cNvSpPr>
            <a:spLocks noGrp="1"/>
          </p:cNvSpPr>
          <p:nvPr>
            <p:ph type="sldNum" sz="quarter" idx="12"/>
          </p:nvPr>
        </p:nvSpPr>
        <p:spPr bwMode="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12" name="Text Placeholder 7"/>
          <p:cNvSpPr>
            <a:spLocks noGrp="1"/>
          </p:cNvSpPr>
          <p:nvPr>
            <p:ph type="body" sz="quarter" idx="21" hasCustomPrompt="1"/>
          </p:nvPr>
        </p:nvSpPr>
        <p:spPr bwMode="gray">
          <a:xfrm>
            <a:off x="480000" y="6293653"/>
            <a:ext cx="11226365" cy="208579"/>
          </a:xfrm>
        </p:spPr>
        <p:txBody>
          <a:bodyPr anchor="t">
            <a:normAutofit/>
          </a:bodyPr>
          <a:lstStyle>
            <a:lvl1pPr>
              <a:defRPr sz="816" b="0">
                <a:solidFill>
                  <a:schemeClr val="tx1"/>
                </a:solidFill>
                <a:latin typeface="+mn-lt"/>
              </a:defRPr>
            </a:lvl1pPr>
          </a:lstStyle>
          <a:p>
            <a:pPr lvl="0"/>
            <a:r>
              <a:rPr lang="en-GB" noProof="0"/>
              <a:t>Source:</a:t>
            </a:r>
          </a:p>
        </p:txBody>
      </p:sp>
      <p:sp>
        <p:nvSpPr>
          <p:cNvPr id="10" name="Text Placeholder 7"/>
          <p:cNvSpPr>
            <a:spLocks noGrp="1"/>
          </p:cNvSpPr>
          <p:nvPr>
            <p:ph type="body" sz="quarter" idx="13" hasCustomPrompt="1"/>
          </p:nvPr>
        </p:nvSpPr>
        <p:spPr bwMode="gray">
          <a:xfrm>
            <a:off x="480485" y="1188004"/>
            <a:ext cx="8160000" cy="288925"/>
          </a:xfrm>
        </p:spPr>
        <p:txBody>
          <a:bodyPr lIns="20533" anchor="ctr">
            <a:normAutofit/>
          </a:bodyPr>
          <a:lstStyle>
            <a:lvl1pPr>
              <a:defRPr sz="1632"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15034982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3_Closing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2258586" anchor="ctr">
            <a:normAutofit/>
          </a:bodyPr>
          <a:lstStyle>
            <a:lvl1pPr marL="0" marR="0" indent="0" algn="ctr" defTabSz="945959" rtl="0" eaLnBrk="1" fontAlgn="auto" latinLnBrk="0" hangingPunct="1">
              <a:lnSpc>
                <a:spcPct val="110000"/>
              </a:lnSpc>
              <a:spcBef>
                <a:spcPts val="1035"/>
              </a:spcBef>
              <a:spcAft>
                <a:spcPts val="620"/>
              </a:spcAft>
              <a:buClr>
                <a:schemeClr val="tx1"/>
              </a:buClr>
              <a:buSzPct val="80000"/>
              <a:buFontTx/>
              <a:buNone/>
              <a:tabLst/>
              <a:defRPr sz="1451">
                <a:solidFill>
                  <a:schemeClr val="accent6"/>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6" name="Text Placeholder 35"/>
          <p:cNvSpPr>
            <a:spLocks noGrp="1"/>
          </p:cNvSpPr>
          <p:nvPr>
            <p:ph type="body" sz="quarter" idx="10" hasCustomPrompt="1"/>
          </p:nvPr>
        </p:nvSpPr>
        <p:spPr bwMode="gray">
          <a:xfrm>
            <a:off x="480000" y="6507005"/>
            <a:ext cx="5971600" cy="247651"/>
          </a:xfrm>
        </p:spPr>
        <p:txBody>
          <a:bodyPr anchor="ctr">
            <a:noAutofit/>
          </a:bodyPr>
          <a:lstStyle>
            <a:lvl1pPr>
              <a:defRPr sz="997"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3" name="Subtitle 2"/>
          <p:cNvSpPr>
            <a:spLocks noGrp="1"/>
          </p:cNvSpPr>
          <p:nvPr>
            <p:ph type="subTitle" idx="1" hasCustomPrompt="1"/>
          </p:nvPr>
        </p:nvSpPr>
        <p:spPr bwMode="gray">
          <a:xfrm>
            <a:off x="5" y="4482001"/>
            <a:ext cx="12191999" cy="1656000"/>
          </a:xfrm>
          <a:solidFill>
            <a:schemeClr val="tx2">
              <a:alpha val="90000"/>
            </a:schemeClr>
          </a:solidFill>
        </p:spPr>
        <p:txBody>
          <a:bodyPr lIns="410652" tIns="246391" rIns="410652" bIns="246391" numCol="3" anchor="t">
            <a:noAutofit/>
          </a:bodyPr>
          <a:lstStyle>
            <a:lvl1pPr marL="0" indent="0" algn="l">
              <a:lnSpc>
                <a:spcPct val="90000"/>
              </a:lnSpc>
              <a:buNone/>
              <a:defRPr sz="1451" b="0">
                <a:solidFill>
                  <a:schemeClr val="bg1"/>
                </a:solidFill>
                <a:latin typeface="+mj-lt"/>
                <a:cs typeface="Arial" panose="020B0604020202020204" pitchFamily="34" charset="0"/>
              </a:defRPr>
            </a:lvl1pPr>
            <a:lvl2pPr marL="472979" indent="0" algn="ctr">
              <a:buNone/>
              <a:defRPr sz="2085"/>
            </a:lvl2pPr>
            <a:lvl3pPr marL="945959" indent="0" algn="ctr">
              <a:buNone/>
              <a:defRPr sz="1904"/>
            </a:lvl3pPr>
            <a:lvl4pPr marL="1418938" indent="0" algn="ctr">
              <a:buNone/>
              <a:defRPr sz="1632"/>
            </a:lvl4pPr>
            <a:lvl5pPr marL="1891917" indent="0" algn="ctr">
              <a:buNone/>
              <a:defRPr sz="1632"/>
            </a:lvl5pPr>
            <a:lvl6pPr marL="2364897" indent="0" algn="ctr">
              <a:buNone/>
              <a:defRPr sz="1632"/>
            </a:lvl6pPr>
            <a:lvl7pPr marL="2837876" indent="0" algn="ctr">
              <a:buNone/>
              <a:defRPr sz="1632"/>
            </a:lvl7pPr>
            <a:lvl8pPr marL="3310855" indent="0" algn="ctr">
              <a:buNone/>
              <a:defRPr sz="1632"/>
            </a:lvl8pPr>
            <a:lvl9pPr marL="3783835" indent="0" algn="ctr">
              <a:buNone/>
              <a:defRPr sz="1632"/>
            </a:lvl9pPr>
          </a:lstStyle>
          <a:p>
            <a:r>
              <a:rPr lang="en-GB" b="1" noProof="0" dirty="0"/>
              <a:t>WHO</a:t>
            </a:r>
          </a:p>
          <a:p>
            <a:r>
              <a:rPr lang="en-GB" noProof="0" dirty="0"/>
              <a:t>20, Avenue </a:t>
            </a:r>
            <a:r>
              <a:rPr lang="en-GB" noProof="0" dirty="0" err="1"/>
              <a:t>Appia</a:t>
            </a:r>
            <a:r>
              <a:rPr lang="en-GB" noProof="0" dirty="0"/>
              <a:t> </a:t>
            </a:r>
            <a:br>
              <a:rPr lang="en-GB" noProof="0" dirty="0"/>
            </a:br>
            <a:r>
              <a:rPr lang="en-GB" noProof="0" dirty="0"/>
              <a:t>1211 Geneva</a:t>
            </a:r>
          </a:p>
          <a:p>
            <a:r>
              <a:rPr lang="en-GB" noProof="0" dirty="0"/>
              <a:t>Switzerland</a:t>
            </a:r>
          </a:p>
          <a:p>
            <a:endParaRPr lang="en-GB" noProof="0" dirty="0"/>
          </a:p>
          <a:p>
            <a:r>
              <a:rPr lang="en-GB" noProof="0" dirty="0"/>
              <a:t>Tel.: +xx</a:t>
            </a:r>
            <a:br>
              <a:rPr lang="en-GB" noProof="0" dirty="0"/>
            </a:br>
            <a:r>
              <a:rPr lang="en-GB" noProof="0" dirty="0"/>
              <a:t>Fax: +xx</a:t>
            </a:r>
          </a:p>
        </p:txBody>
      </p:sp>
      <p:sp>
        <p:nvSpPr>
          <p:cNvPr id="37" name="Text Placeholder 35"/>
          <p:cNvSpPr>
            <a:spLocks noGrp="1"/>
          </p:cNvSpPr>
          <p:nvPr>
            <p:ph type="body" sz="quarter" idx="16" hasCustomPrompt="1"/>
          </p:nvPr>
        </p:nvSpPr>
        <p:spPr bwMode="gray">
          <a:xfrm>
            <a:off x="9495913" y="6476048"/>
            <a:ext cx="2195259" cy="247651"/>
          </a:xfrm>
        </p:spPr>
        <p:txBody>
          <a:bodyPr rIns="0" anchor="ctr">
            <a:noAutofit/>
          </a:bodyPr>
          <a:lstStyle>
            <a:lvl1pPr algn="ctr">
              <a:defRPr sz="1632"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5"/>
            <a:ext cx="7344000" cy="1119159"/>
          </a:xfrm>
          <a:noFill/>
        </p:spPr>
        <p:txBody>
          <a:bodyPr lIns="410652" tIns="82130" rIns="513315" bIns="205326" anchor="t" anchorCtr="0">
            <a:noAutofit/>
          </a:bodyPr>
          <a:lstStyle>
            <a:lvl1pPr algn="l">
              <a:lnSpc>
                <a:spcPct val="85000"/>
              </a:lnSpc>
              <a:defRPr sz="4353">
                <a:solidFill>
                  <a:srgbClr val="0092CC"/>
                </a:solidFill>
                <a:latin typeface="+mj-lt"/>
              </a:defRPr>
            </a:lvl1pPr>
          </a:lstStyle>
          <a:p>
            <a:r>
              <a:rPr lang="en-GB" noProof="0" dirty="0"/>
              <a:t>Click to edit </a:t>
            </a:r>
            <a:br>
              <a:rPr lang="en-GB" noProof="0" dirty="0"/>
            </a:br>
            <a:r>
              <a:rPr lang="en-GB" noProof="0" dirty="0"/>
              <a:t>Master title style</a:t>
            </a:r>
          </a:p>
        </p:txBody>
      </p:sp>
    </p:spTree>
    <p:extLst>
      <p:ext uri="{BB962C8B-B14F-4D97-AF65-F5344CB8AC3E}">
        <p14:creationId xmlns:p14="http://schemas.microsoft.com/office/powerpoint/2010/main" val="12028878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8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4133" b="1" baseline="0">
                <a:solidFill>
                  <a:schemeClr val="tx2"/>
                </a:solidFill>
                <a:effectLst/>
                <a:latin typeface="+mj-lt"/>
              </a:defRPr>
            </a:lvl1pPr>
          </a:lstStyle>
          <a:p>
            <a:r>
              <a:rPr lang="en-US" dirty="0"/>
              <a:t>Bottom band: NCEZID</a:t>
            </a:r>
          </a:p>
        </p:txBody>
      </p:sp>
      <p:sp>
        <p:nvSpPr>
          <p:cNvPr id="7" name="Text Placeholder 7"/>
          <p:cNvSpPr>
            <a:spLocks noGrp="1"/>
          </p:cNvSpPr>
          <p:nvPr>
            <p:ph type="body" sz="quarter" idx="10" hasCustomPrompt="1"/>
          </p:nvPr>
        </p:nvSpPr>
        <p:spPr>
          <a:xfrm>
            <a:off x="609600" y="1545167"/>
            <a:ext cx="10972800" cy="4455584"/>
          </a:xfrm>
        </p:spPr>
        <p:txBody>
          <a:bodyPr/>
          <a:lstStyle>
            <a:lvl1pPr marL="0" indent="0">
              <a:buClr>
                <a:srgbClr val="E25423"/>
              </a:buClr>
              <a:buFont typeface="Wingdings" panose="05000000000000000000" pitchFamily="2" charset="2"/>
              <a:buNone/>
              <a:defRPr sz="2667" baseline="0">
                <a:solidFill>
                  <a:srgbClr val="09164D"/>
                </a:solidFill>
                <a:latin typeface="Arial" panose="020B0604020202020204" pitchFamily="34" charset="0"/>
              </a:defRPr>
            </a:lvl1pPr>
            <a:lvl2pPr>
              <a:buClr>
                <a:srgbClr val="8D8B00"/>
              </a:buClr>
              <a:defRPr sz="2667" baseline="0">
                <a:solidFill>
                  <a:srgbClr val="09164D"/>
                </a:solidFill>
                <a:latin typeface="Arial" panose="020B0604020202020204" pitchFamily="34" charset="0"/>
              </a:defRPr>
            </a:lvl2pPr>
            <a:lvl3pPr>
              <a:buClr>
                <a:srgbClr val="09164D"/>
              </a:buClr>
              <a:defRPr sz="2667" baseline="0">
                <a:solidFill>
                  <a:srgbClr val="09164D"/>
                </a:solidFill>
                <a:latin typeface="Arial" panose="020B0604020202020204" pitchFamily="34" charset="0"/>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2"/>
            <a:r>
              <a:rPr lang="en-US" dirty="0"/>
              <a:t>Third level</a:t>
            </a:r>
          </a:p>
        </p:txBody>
      </p:sp>
    </p:spTree>
    <p:extLst>
      <p:ext uri="{BB962C8B-B14F-4D97-AF65-F5344CB8AC3E}">
        <p14:creationId xmlns:p14="http://schemas.microsoft.com/office/powerpoint/2010/main" val="121431943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table">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8BFBC3A3-0783-5C49-AC0F-542DBA473B45}"/>
              </a:ext>
            </a:extLst>
          </p:cNvPr>
          <p:cNvSpPr>
            <a:spLocks noGrp="1"/>
          </p:cNvSpPr>
          <p:nvPr>
            <p:ph type="body" idx="1" hasCustomPrompt="1"/>
          </p:nvPr>
        </p:nvSpPr>
        <p:spPr>
          <a:xfrm>
            <a:off x="839788" y="584200"/>
            <a:ext cx="5076825" cy="5576887"/>
          </a:xfrm>
          <a:prstGeom prst="rect">
            <a:avLst/>
          </a:prstGeom>
        </p:spPr>
        <p:txBody>
          <a:bodyPr>
            <a:normAutofit/>
          </a:bodyPr>
          <a:lstStyle>
            <a:lvl1pPr marL="0" indent="0">
              <a:buNone/>
              <a:defRPr sz="2000" b="0" i="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a:t>Text</a:t>
            </a:r>
          </a:p>
        </p:txBody>
      </p:sp>
      <p:sp>
        <p:nvSpPr>
          <p:cNvPr id="6" name="Segnaposto numero diapositiva 5">
            <a:extLst>
              <a:ext uri="{FF2B5EF4-FFF2-40B4-BE49-F238E27FC236}">
                <a16:creationId xmlns:a16="http://schemas.microsoft.com/office/drawing/2014/main" id="{74597521-F166-9648-B036-84AC9A749EBB}"/>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dirty="0"/>
          </a:p>
        </p:txBody>
      </p:sp>
      <p:sp>
        <p:nvSpPr>
          <p:cNvPr id="10" name="Ovale 9">
            <a:extLst>
              <a:ext uri="{FF2B5EF4-FFF2-40B4-BE49-F238E27FC236}">
                <a16:creationId xmlns:a16="http://schemas.microsoft.com/office/drawing/2014/main" id="{2D234BFE-A864-344E-8734-7A3AD60328F5}"/>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
        <p:nvSpPr>
          <p:cNvPr id="4" name="Segnaposto tabella 3">
            <a:extLst>
              <a:ext uri="{FF2B5EF4-FFF2-40B4-BE49-F238E27FC236}">
                <a16:creationId xmlns:a16="http://schemas.microsoft.com/office/drawing/2014/main" id="{7BBAF19B-6028-2D4B-9293-309735FD92AD}"/>
              </a:ext>
            </a:extLst>
          </p:cNvPr>
          <p:cNvSpPr>
            <a:spLocks noGrp="1"/>
          </p:cNvSpPr>
          <p:nvPr>
            <p:ph type="tbl" sz="quarter" idx="13" hasCustomPrompt="1"/>
          </p:nvPr>
        </p:nvSpPr>
        <p:spPr>
          <a:xfrm>
            <a:off x="6240463" y="1007893"/>
            <a:ext cx="5111750" cy="5153195"/>
          </a:xfrm>
          <a:prstGeom prst="rect">
            <a:avLst/>
          </a:prstGeom>
        </p:spPr>
        <p:txBody>
          <a:bodyPr>
            <a:normAutofit/>
          </a:bodyPr>
          <a:lstStyle>
            <a:lvl1pPr marL="0" indent="0">
              <a:buFontTx/>
              <a:buNone/>
              <a:defRPr sz="2400"/>
            </a:lvl1pPr>
          </a:lstStyle>
          <a:p>
            <a:r>
              <a:rPr lang="it-IT" dirty="0"/>
              <a:t>INSERT TABLE</a:t>
            </a:r>
          </a:p>
        </p:txBody>
      </p:sp>
      <p:sp>
        <p:nvSpPr>
          <p:cNvPr id="7" name="Rettangolo 6">
            <a:extLst>
              <a:ext uri="{FF2B5EF4-FFF2-40B4-BE49-F238E27FC236}">
                <a16:creationId xmlns:a16="http://schemas.microsoft.com/office/drawing/2014/main" id="{20CA2B10-5A17-E141-A090-2089D425489A}"/>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88B4AD65-6E8E-E640-B8B0-7D4D7BBD52D9}"/>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testo 4">
            <a:extLst>
              <a:ext uri="{FF2B5EF4-FFF2-40B4-BE49-F238E27FC236}">
                <a16:creationId xmlns:a16="http://schemas.microsoft.com/office/drawing/2014/main" id="{E5FE4FF7-4BFE-3847-89C8-BE1DEC7E0E81}"/>
              </a:ext>
            </a:extLst>
          </p:cNvPr>
          <p:cNvSpPr>
            <a:spLocks noGrp="1"/>
          </p:cNvSpPr>
          <p:nvPr>
            <p:ph type="body" sz="quarter" idx="14" hasCustomPrompt="1"/>
          </p:nvPr>
        </p:nvSpPr>
        <p:spPr>
          <a:xfrm>
            <a:off x="6240463" y="584200"/>
            <a:ext cx="5076825" cy="227013"/>
          </a:xfrm>
          <a:prstGeom prst="rect">
            <a:avLst/>
          </a:prstGeom>
          <a:solidFill>
            <a:schemeClr val="tx2"/>
          </a:solidFill>
        </p:spPr>
        <p:txBody>
          <a:bodyPr/>
          <a:lstStyle>
            <a:lvl1pPr marL="0" indent="0">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it-IT" dirty="0" err="1"/>
              <a:t>Name</a:t>
            </a:r>
            <a:r>
              <a:rPr lang="it-IT" dirty="0"/>
              <a:t> of the </a:t>
            </a:r>
            <a:r>
              <a:rPr lang="it-IT" dirty="0" err="1"/>
              <a:t>table</a:t>
            </a:r>
            <a:endParaRPr lang="it-IT" dirty="0"/>
          </a:p>
        </p:txBody>
      </p:sp>
    </p:spTree>
    <p:extLst>
      <p:ext uri="{BB962C8B-B14F-4D97-AF65-F5344CB8AC3E}">
        <p14:creationId xmlns:p14="http://schemas.microsoft.com/office/powerpoint/2010/main" val="2712417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Stories_title + text">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B59F58D3-7068-F34D-8D78-464CA804824C}"/>
              </a:ext>
            </a:extLst>
          </p:cNvPr>
          <p:cNvSpPr/>
          <p:nvPr userDrawn="1"/>
        </p:nvSpPr>
        <p:spPr>
          <a:xfrm>
            <a:off x="0" y="-1"/>
            <a:ext cx="5257800" cy="37640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5">
            <a:extLst>
              <a:ext uri="{FF2B5EF4-FFF2-40B4-BE49-F238E27FC236}">
                <a16:creationId xmlns:a16="http://schemas.microsoft.com/office/drawing/2014/main" id="{8960C2D8-5BAE-8848-BD3A-AC2C2544D9DB}"/>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dirty="0"/>
          </a:p>
        </p:txBody>
      </p:sp>
      <p:sp>
        <p:nvSpPr>
          <p:cNvPr id="2" name="Titolo 1">
            <a:extLst>
              <a:ext uri="{FF2B5EF4-FFF2-40B4-BE49-F238E27FC236}">
                <a16:creationId xmlns:a16="http://schemas.microsoft.com/office/drawing/2014/main" id="{798F54C3-7A08-E147-AB5B-11B2B6AA89B7}"/>
              </a:ext>
            </a:extLst>
          </p:cNvPr>
          <p:cNvSpPr>
            <a:spLocks noGrp="1"/>
          </p:cNvSpPr>
          <p:nvPr>
            <p:ph type="title" hasCustomPrompt="1"/>
          </p:nvPr>
        </p:nvSpPr>
        <p:spPr>
          <a:xfrm>
            <a:off x="838200" y="853698"/>
            <a:ext cx="4102100" cy="2734100"/>
          </a:xfrm>
          <a:prstGeom prst="rect">
            <a:avLst/>
          </a:prstGeom>
        </p:spPr>
        <p:txBody>
          <a:bodyPr anchor="t"/>
          <a:lstStyle>
            <a:lvl1pPr algn="l">
              <a:defRPr>
                <a:solidFill>
                  <a:schemeClr val="bg1"/>
                </a:solidFill>
              </a:defRPr>
            </a:lvl1pPr>
          </a:lstStyle>
          <a:p>
            <a:r>
              <a:rPr lang="it-IT" dirty="0"/>
              <a:t>WRITE TITLE HERE</a:t>
            </a:r>
          </a:p>
        </p:txBody>
      </p:sp>
      <p:sp>
        <p:nvSpPr>
          <p:cNvPr id="7" name="Segnaposto testo 6">
            <a:extLst>
              <a:ext uri="{FF2B5EF4-FFF2-40B4-BE49-F238E27FC236}">
                <a16:creationId xmlns:a16="http://schemas.microsoft.com/office/drawing/2014/main" id="{E0D9FA45-81CD-244B-BF48-ACA53FC61C59}"/>
              </a:ext>
            </a:extLst>
          </p:cNvPr>
          <p:cNvSpPr>
            <a:spLocks noGrp="1"/>
          </p:cNvSpPr>
          <p:nvPr>
            <p:ph type="body" sz="quarter" idx="13" hasCustomPrompt="1"/>
          </p:nvPr>
        </p:nvSpPr>
        <p:spPr>
          <a:xfrm>
            <a:off x="839788" y="4038600"/>
            <a:ext cx="4418012" cy="2184400"/>
          </a:xfrm>
          <a:prstGeom prst="rect">
            <a:avLst/>
          </a:prstGeom>
        </p:spPr>
        <p:txBody>
          <a:bodyPr>
            <a:normAutofit/>
          </a:bodyPr>
          <a:lstStyle>
            <a:lvl1pPr marL="0" indent="0">
              <a:buFontTx/>
              <a:buNone/>
              <a:defRPr sz="2000" b="1" i="0">
                <a:solidFill>
                  <a:schemeClr val="tx2"/>
                </a:solidFill>
                <a:latin typeface="Arial Narrow" panose="020B0604020202020204" pitchFamily="34" charset="0"/>
                <a:cs typeface="Arial Narrow" panose="020B0604020202020204" pitchFamily="34" charset="0"/>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it-IT" dirty="0" err="1"/>
              <a:t>Insert</a:t>
            </a:r>
            <a:r>
              <a:rPr lang="it-IT" dirty="0"/>
              <a:t> </a:t>
            </a:r>
            <a:r>
              <a:rPr lang="it-IT" dirty="0" err="1"/>
              <a:t>subordinated</a:t>
            </a:r>
            <a:r>
              <a:rPr lang="it-IT" dirty="0"/>
              <a:t> text</a:t>
            </a:r>
          </a:p>
        </p:txBody>
      </p:sp>
      <p:sp>
        <p:nvSpPr>
          <p:cNvPr id="9" name="Segnaposto testo 8">
            <a:extLst>
              <a:ext uri="{FF2B5EF4-FFF2-40B4-BE49-F238E27FC236}">
                <a16:creationId xmlns:a16="http://schemas.microsoft.com/office/drawing/2014/main" id="{EF982C4F-8147-0A44-9573-4CF4AD17288C}"/>
              </a:ext>
            </a:extLst>
          </p:cNvPr>
          <p:cNvSpPr>
            <a:spLocks noGrp="1"/>
          </p:cNvSpPr>
          <p:nvPr>
            <p:ph type="body" sz="quarter" idx="14" hasCustomPrompt="1"/>
          </p:nvPr>
        </p:nvSpPr>
        <p:spPr>
          <a:xfrm>
            <a:off x="5422899" y="495300"/>
            <a:ext cx="5929313" cy="5727700"/>
          </a:xfrm>
          <a:prstGeom prst="rect">
            <a:avLst/>
          </a:prstGeom>
        </p:spPr>
        <p:txBody>
          <a:bodyPr/>
          <a:lstStyle>
            <a:lvl1pPr marL="0" indent="0">
              <a:buFontTx/>
              <a:buNone/>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stStyle>
          <a:p>
            <a:pPr lvl="0"/>
            <a:r>
              <a:rPr lang="it-IT" dirty="0"/>
              <a:t>Text</a:t>
            </a:r>
          </a:p>
        </p:txBody>
      </p:sp>
      <p:sp>
        <p:nvSpPr>
          <p:cNvPr id="4" name="Segnaposto testo 3">
            <a:extLst>
              <a:ext uri="{FF2B5EF4-FFF2-40B4-BE49-F238E27FC236}">
                <a16:creationId xmlns:a16="http://schemas.microsoft.com/office/drawing/2014/main" id="{6C96F4BC-3365-4242-9C55-DCC8654F7F15}"/>
              </a:ext>
            </a:extLst>
          </p:cNvPr>
          <p:cNvSpPr>
            <a:spLocks noGrp="1"/>
          </p:cNvSpPr>
          <p:nvPr>
            <p:ph type="body" sz="quarter" idx="15" hasCustomPrompt="1"/>
          </p:nvPr>
        </p:nvSpPr>
        <p:spPr>
          <a:xfrm>
            <a:off x="839788" y="495300"/>
            <a:ext cx="4116387" cy="223631"/>
          </a:xfrm>
          <a:prstGeom prst="rect">
            <a:avLst/>
          </a:prstGeom>
        </p:spPr>
        <p:txBody>
          <a:bodyPr>
            <a:normAutofit/>
          </a:bodyPr>
          <a:lstStyle>
            <a:lvl1pPr marL="0" indent="0">
              <a:buNone/>
              <a:defRPr sz="1400" b="1" i="0">
                <a:solidFill>
                  <a:schemeClr val="bg2"/>
                </a:solidFill>
                <a:latin typeface="Arial" panose="020B0604020202020204" pitchFamily="34" charset="0"/>
                <a:cs typeface="Arial" panose="020B0604020202020204" pitchFamily="34" charset="0"/>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it-IT" dirty="0"/>
              <a:t>#1 Story: </a:t>
            </a:r>
            <a:r>
              <a:rPr lang="it-IT" dirty="0" err="1"/>
              <a:t>name</a:t>
            </a:r>
            <a:r>
              <a:rPr lang="it-IT" dirty="0"/>
              <a:t> of the story</a:t>
            </a:r>
          </a:p>
        </p:txBody>
      </p:sp>
      <p:sp>
        <p:nvSpPr>
          <p:cNvPr id="10" name="Rettangolo 9">
            <a:extLst>
              <a:ext uri="{FF2B5EF4-FFF2-40B4-BE49-F238E27FC236}">
                <a16:creationId xmlns:a16="http://schemas.microsoft.com/office/drawing/2014/main" id="{B981F025-A70E-544E-AAB5-CF17584E7A6F}"/>
              </a:ext>
            </a:extLst>
          </p:cNvPr>
          <p:cNvSpPr/>
          <p:nvPr userDrawn="1"/>
        </p:nvSpPr>
        <p:spPr>
          <a:xfrm>
            <a:off x="0" y="3770945"/>
            <a:ext cx="215900" cy="30939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1A3DBAB4-C5C8-3942-972D-6368DD2D49D7}"/>
              </a:ext>
            </a:extLst>
          </p:cNvPr>
          <p:cNvSpPr/>
          <p:nvPr userDrawn="1"/>
        </p:nvSpPr>
        <p:spPr>
          <a:xfrm>
            <a:off x="11976100" y="0"/>
            <a:ext cx="215900" cy="1079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a:extLst>
              <a:ext uri="{FF2B5EF4-FFF2-40B4-BE49-F238E27FC236}">
                <a16:creationId xmlns:a16="http://schemas.microsoft.com/office/drawing/2014/main" id="{257592A7-D082-D041-976E-1BBCB92876FD}"/>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Tree>
    <p:extLst>
      <p:ext uri="{BB962C8B-B14F-4D97-AF65-F5344CB8AC3E}">
        <p14:creationId xmlns:p14="http://schemas.microsoft.com/office/powerpoint/2010/main" val="2856648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slideLayout" Target="../slideLayouts/slideLayout55.xml"/><Relationship Id="rId47" Type="http://schemas.openxmlformats.org/officeDocument/2006/relationships/slideLayout" Target="../slideLayouts/slideLayout60.xml"/><Relationship Id="rId50" Type="http://schemas.openxmlformats.org/officeDocument/2006/relationships/slideLayout" Target="../slideLayouts/slideLayout63.xml"/><Relationship Id="rId55" Type="http://schemas.openxmlformats.org/officeDocument/2006/relationships/slideLayout" Target="../slideLayouts/slideLayout68.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9" Type="http://schemas.openxmlformats.org/officeDocument/2006/relationships/slideLayout" Target="../slideLayouts/slideLayout42.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45" Type="http://schemas.openxmlformats.org/officeDocument/2006/relationships/slideLayout" Target="../slideLayouts/slideLayout58.xml"/><Relationship Id="rId53" Type="http://schemas.openxmlformats.org/officeDocument/2006/relationships/slideLayout" Target="../slideLayouts/slideLayout66.xml"/><Relationship Id="rId58" Type="http://schemas.openxmlformats.org/officeDocument/2006/relationships/slideLayout" Target="../slideLayouts/slideLayout71.xml"/><Relationship Id="rId5" Type="http://schemas.openxmlformats.org/officeDocument/2006/relationships/slideLayout" Target="../slideLayouts/slideLayout18.xml"/><Relationship Id="rId61" Type="http://schemas.openxmlformats.org/officeDocument/2006/relationships/slideLayout" Target="../slideLayouts/slideLayout74.xml"/><Relationship Id="rId19" Type="http://schemas.openxmlformats.org/officeDocument/2006/relationships/slideLayout" Target="../slideLayouts/slideLayout3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slideLayout" Target="../slideLayouts/slideLayout56.xml"/><Relationship Id="rId48" Type="http://schemas.openxmlformats.org/officeDocument/2006/relationships/slideLayout" Target="../slideLayouts/slideLayout61.xml"/><Relationship Id="rId56" Type="http://schemas.openxmlformats.org/officeDocument/2006/relationships/slideLayout" Target="../slideLayouts/slideLayout69.xml"/><Relationship Id="rId8" Type="http://schemas.openxmlformats.org/officeDocument/2006/relationships/slideLayout" Target="../slideLayouts/slideLayout21.xml"/><Relationship Id="rId51" Type="http://schemas.openxmlformats.org/officeDocument/2006/relationships/slideLayout" Target="../slideLayouts/slideLayout64.xml"/><Relationship Id="rId3" Type="http://schemas.openxmlformats.org/officeDocument/2006/relationships/slideLayout" Target="../slideLayouts/slideLayout16.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46" Type="http://schemas.openxmlformats.org/officeDocument/2006/relationships/slideLayout" Target="../slideLayouts/slideLayout59.xml"/><Relationship Id="rId59" Type="http://schemas.openxmlformats.org/officeDocument/2006/relationships/slideLayout" Target="../slideLayouts/slideLayout72.xml"/><Relationship Id="rId20" Type="http://schemas.openxmlformats.org/officeDocument/2006/relationships/slideLayout" Target="../slideLayouts/slideLayout33.xml"/><Relationship Id="rId41" Type="http://schemas.openxmlformats.org/officeDocument/2006/relationships/slideLayout" Target="../slideLayouts/slideLayout54.xml"/><Relationship Id="rId54" Type="http://schemas.openxmlformats.org/officeDocument/2006/relationships/slideLayout" Target="../slideLayouts/slideLayout67.xml"/><Relationship Id="rId62"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49" Type="http://schemas.openxmlformats.org/officeDocument/2006/relationships/slideLayout" Target="../slideLayouts/slideLayout62.xml"/><Relationship Id="rId57" Type="http://schemas.openxmlformats.org/officeDocument/2006/relationships/slideLayout" Target="../slideLayouts/slideLayout70.xml"/><Relationship Id="rId10" Type="http://schemas.openxmlformats.org/officeDocument/2006/relationships/slideLayout" Target="../slideLayouts/slideLayout23.xml"/><Relationship Id="rId31" Type="http://schemas.openxmlformats.org/officeDocument/2006/relationships/slideLayout" Target="../slideLayouts/slideLayout44.xml"/><Relationship Id="rId44" Type="http://schemas.openxmlformats.org/officeDocument/2006/relationships/slideLayout" Target="../slideLayouts/slideLayout57.xml"/><Relationship Id="rId52" Type="http://schemas.openxmlformats.org/officeDocument/2006/relationships/slideLayout" Target="../slideLayouts/slideLayout65.xml"/><Relationship Id="rId60" Type="http://schemas.openxmlformats.org/officeDocument/2006/relationships/slideLayout" Target="../slideLayouts/slideLayout7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E5C70449-F0C5-3742-A715-2A55C17C7176}"/>
              </a:ext>
            </a:extLst>
          </p:cNvPr>
          <p:cNvSpPr>
            <a:spLocks noGrp="1"/>
          </p:cNvSpPr>
          <p:nvPr>
            <p:ph type="sldNum" sz="quarter" idx="4"/>
          </p:nvPr>
        </p:nvSpPr>
        <p:spPr>
          <a:xfrm>
            <a:off x="5861098" y="6356350"/>
            <a:ext cx="469804" cy="365125"/>
          </a:xfrm>
          <a:prstGeom prst="rect">
            <a:avLst/>
          </a:prstGeom>
        </p:spPr>
        <p:txBody>
          <a:bodyPr vert="horz" lIns="91440" tIns="45720" rIns="91440" bIns="45720" rtlCol="0" anchor="ctr"/>
          <a:lstStyle>
            <a:lvl1pPr algn="ctr">
              <a:defRPr sz="1000">
                <a:solidFill>
                  <a:schemeClr val="tx2"/>
                </a:solidFill>
                <a:latin typeface="Arial" panose="020B0604020202020204" pitchFamily="34" charset="0"/>
                <a:cs typeface="Arial" panose="020B0604020202020204" pitchFamily="34" charset="0"/>
              </a:defRPr>
            </a:lvl1pPr>
          </a:lstStyle>
          <a:p>
            <a:fld id="{A5BA30F2-EADE-E847-915A-1E3BC37EDCB4}" type="slidenum">
              <a:rPr lang="it-IT" smtClean="0"/>
              <a:pPr/>
              <a:t>‹#›</a:t>
            </a:fld>
            <a:endParaRPr lang="it-IT" dirty="0"/>
          </a:p>
        </p:txBody>
      </p:sp>
    </p:spTree>
    <p:extLst>
      <p:ext uri="{BB962C8B-B14F-4D97-AF65-F5344CB8AC3E}">
        <p14:creationId xmlns:p14="http://schemas.microsoft.com/office/powerpoint/2010/main" val="4119323391"/>
      </p:ext>
    </p:extLst>
  </p:cSld>
  <p:clrMap bg1="lt1" tx1="dk1" bg2="lt2" tx2="dk2" accent1="accent1" accent2="accent2" accent3="accent3" accent4="accent4" accent5="accent5" accent6="accent6" hlink="hlink" folHlink="folHlink"/>
  <p:sldLayoutIdLst>
    <p:sldLayoutId id="2147483706" r:id="rId1"/>
    <p:sldLayoutId id="2147483695" r:id="rId2"/>
    <p:sldLayoutId id="2147483710" r:id="rId3"/>
    <p:sldLayoutId id="2147483676" r:id="rId4"/>
    <p:sldLayoutId id="2147483709" r:id="rId5"/>
    <p:sldLayoutId id="2147483686" r:id="rId6"/>
    <p:sldLayoutId id="2147483693" r:id="rId7"/>
    <p:sldLayoutId id="2147483690" r:id="rId8"/>
    <p:sldLayoutId id="2147483689" r:id="rId9"/>
    <p:sldLayoutId id="2147483711" r:id="rId10"/>
    <p:sldLayoutId id="2147483687" r:id="rId11"/>
    <p:sldLayoutId id="2147483712" r:id="rId12"/>
    <p:sldLayoutId id="2147483713" r:id="rId13"/>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Arial Narrow" panose="020B0604020202020204" pitchFamily="34" charset="0"/>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userDrawn="1">
          <p15:clr>
            <a:srgbClr val="F26B43"/>
          </p15:clr>
        </p15:guide>
        <p15:guide id="2" pos="7151" userDrawn="1">
          <p15:clr>
            <a:srgbClr val="F26B43"/>
          </p15:clr>
        </p15:guide>
        <p15:guide id="3" orient="horz" pos="368" userDrawn="1">
          <p15:clr>
            <a:srgbClr val="F26B43"/>
          </p15:clr>
        </p15:guide>
        <p15:guide id="4" orient="horz" pos="3997" userDrawn="1">
          <p15:clr>
            <a:srgbClr val="F26B43"/>
          </p15:clr>
        </p15:guide>
        <p15:guide id="5" pos="3727" userDrawn="1">
          <p15:clr>
            <a:srgbClr val="F26B43"/>
          </p15:clr>
        </p15:guide>
        <p15:guide id="6" pos="393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79999" y="367619"/>
            <a:ext cx="8160000" cy="720000"/>
          </a:xfrm>
          <a:prstGeom prst="rect">
            <a:avLst/>
          </a:prstGeom>
        </p:spPr>
        <p:txBody>
          <a:bodyPr vert="horz" lIns="20401" tIns="0" rIns="408103" bIns="0" rtlCol="0" anchor="b">
            <a:noAutofit/>
          </a:bodyPr>
          <a:lstStyle/>
          <a:p>
            <a:r>
              <a:rPr lang="en-GB" noProof="0"/>
              <a:t>Click to edit </a:t>
            </a:r>
            <a:br>
              <a:rPr lang="en-GB" noProof="0"/>
            </a:br>
            <a:r>
              <a:rPr lang="en-GB" noProof="0"/>
              <a:t>Master title style</a:t>
            </a:r>
          </a:p>
        </p:txBody>
      </p:sp>
      <p:sp>
        <p:nvSpPr>
          <p:cNvPr id="3" name="Text Placeholder 2"/>
          <p:cNvSpPr>
            <a:spLocks noGrp="1"/>
          </p:cNvSpPr>
          <p:nvPr>
            <p:ph type="body" idx="1"/>
          </p:nvPr>
        </p:nvSpPr>
        <p:spPr bwMode="gray">
          <a:xfrm>
            <a:off x="480048" y="1807620"/>
            <a:ext cx="11232001" cy="4237200"/>
          </a:xfrm>
          <a:prstGeom prst="rect">
            <a:avLst/>
          </a:prstGeom>
        </p:spPr>
        <p:txBody>
          <a:bodyPr vert="horz" lIns="20401" tIns="0" rIns="20401"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Date Placeholder 3"/>
          <p:cNvSpPr>
            <a:spLocks noGrp="1"/>
          </p:cNvSpPr>
          <p:nvPr>
            <p:ph type="dt" sz="half" idx="2"/>
          </p:nvPr>
        </p:nvSpPr>
        <p:spPr bwMode="gray">
          <a:xfrm>
            <a:off x="480048" y="6588208"/>
            <a:ext cx="790001" cy="180000"/>
          </a:xfrm>
          <a:prstGeom prst="rect">
            <a:avLst/>
          </a:prstGeom>
        </p:spPr>
        <p:txBody>
          <a:bodyPr vert="horz" lIns="0" tIns="0" rIns="0" bIns="0" rtlCol="0" anchor="t"/>
          <a:lstStyle>
            <a:lvl1pPr algn="l">
              <a:defRPr sz="816">
                <a:solidFill>
                  <a:schemeClr val="tx1"/>
                </a:solidFill>
                <a:latin typeface="+mn-lt"/>
                <a:cs typeface="Times New Roman" panose="02020603050405020304" pitchFamily="18" charset="0"/>
              </a:defRPr>
            </a:lvl1pPr>
          </a:lstStyle>
          <a:p>
            <a:pPr defTabSz="940131"/>
            <a:fld id="{194E5EA4-45EB-498E-8901-6D9303F88AA9}" type="datetime1">
              <a:rPr lang="en-GB" smtClean="0">
                <a:solidFill>
                  <a:prstClr val="black"/>
                </a:solidFill>
              </a:rPr>
              <a:pPr defTabSz="940131"/>
              <a:t>01/05/2022</a:t>
            </a:fld>
            <a:endParaRPr lang="en-GB">
              <a:solidFill>
                <a:prstClr val="black"/>
              </a:solidFill>
            </a:endParaRPr>
          </a:p>
        </p:txBody>
      </p:sp>
      <p:sp>
        <p:nvSpPr>
          <p:cNvPr id="5" name="Footer Placeholder 4"/>
          <p:cNvSpPr>
            <a:spLocks noGrp="1"/>
          </p:cNvSpPr>
          <p:nvPr>
            <p:ph type="ftr" sz="quarter" idx="3"/>
          </p:nvPr>
        </p:nvSpPr>
        <p:spPr bwMode="gray">
          <a:xfrm>
            <a:off x="1393039" y="6588210"/>
            <a:ext cx="2937271" cy="233465"/>
          </a:xfrm>
          <a:prstGeom prst="rect">
            <a:avLst/>
          </a:prstGeom>
        </p:spPr>
        <p:txBody>
          <a:bodyPr vert="horz" lIns="0" tIns="0" rIns="0" bIns="0" rtlCol="0" anchor="t"/>
          <a:lstStyle>
            <a:lvl1pPr algn="l">
              <a:defRPr sz="816">
                <a:solidFill>
                  <a:schemeClr val="tx1"/>
                </a:solidFill>
                <a:latin typeface="+mn-lt"/>
                <a:cs typeface="Times New Roman" panose="02020603050405020304" pitchFamily="18" charset="0"/>
              </a:defRPr>
            </a:lvl1pPr>
          </a:lstStyle>
          <a:p>
            <a:pPr defTabSz="940131"/>
            <a:r>
              <a:rPr lang="en-US">
                <a:solidFill>
                  <a:prstClr val="black"/>
                </a:solidFill>
              </a:rPr>
              <a:t>|     Monitoring WASH in Health Care Facilities</a:t>
            </a:r>
            <a:endParaRPr lang="en-GB" dirty="0">
              <a:solidFill>
                <a:prstClr val="black"/>
              </a:solidFill>
            </a:endParaRPr>
          </a:p>
        </p:txBody>
      </p:sp>
      <p:sp>
        <p:nvSpPr>
          <p:cNvPr id="6" name="Slide Number Placeholder 5"/>
          <p:cNvSpPr>
            <a:spLocks noGrp="1"/>
          </p:cNvSpPr>
          <p:nvPr>
            <p:ph type="sldNum" sz="quarter" idx="4"/>
          </p:nvPr>
        </p:nvSpPr>
        <p:spPr bwMode="gray">
          <a:xfrm>
            <a:off x="11416436" y="6588208"/>
            <a:ext cx="289931" cy="180000"/>
          </a:xfrm>
          <a:prstGeom prst="rect">
            <a:avLst/>
          </a:prstGeom>
        </p:spPr>
        <p:txBody>
          <a:bodyPr vert="horz" lIns="0" tIns="0" rIns="0" bIns="0" rtlCol="0" anchor="t"/>
          <a:lstStyle>
            <a:lvl1pPr algn="r">
              <a:defRPr sz="816" b="0">
                <a:solidFill>
                  <a:schemeClr val="tx1"/>
                </a:solidFill>
                <a:latin typeface="+mn-lt"/>
                <a:cs typeface="Times New Roman" panose="02020603050405020304" pitchFamily="18" charset="0"/>
              </a:defRPr>
            </a:lvl1pPr>
          </a:lstStyle>
          <a:p>
            <a:pPr defTabSz="940131"/>
            <a:fld id="{A74CE0EA-F3B5-4684-BA10-C594598FDB9C}" type="slidenum">
              <a:rPr lang="en-GB" smtClean="0">
                <a:solidFill>
                  <a:prstClr val="black"/>
                </a:solidFill>
              </a:rPr>
              <a:pPr defTabSz="940131"/>
              <a:t>‹#›</a:t>
            </a:fld>
            <a:endParaRPr lang="en-GB">
              <a:solidFill>
                <a:prstClr val="black"/>
              </a:solidFill>
            </a:endParaRPr>
          </a:p>
        </p:txBody>
      </p:sp>
    </p:spTree>
    <p:extLst>
      <p:ext uri="{BB962C8B-B14F-4D97-AF65-F5344CB8AC3E}">
        <p14:creationId xmlns:p14="http://schemas.microsoft.com/office/powerpoint/2010/main" val="413064775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 id="2147483745" r:id="rId31"/>
    <p:sldLayoutId id="2147483746" r:id="rId32"/>
    <p:sldLayoutId id="2147483747" r:id="rId33"/>
    <p:sldLayoutId id="2147483748" r:id="rId34"/>
    <p:sldLayoutId id="2147483749" r:id="rId35"/>
    <p:sldLayoutId id="2147483750" r:id="rId36"/>
    <p:sldLayoutId id="2147483751" r:id="rId37"/>
    <p:sldLayoutId id="2147483752" r:id="rId38"/>
    <p:sldLayoutId id="2147483753" r:id="rId39"/>
    <p:sldLayoutId id="2147483754" r:id="rId40"/>
    <p:sldLayoutId id="2147483755" r:id="rId41"/>
    <p:sldLayoutId id="2147483756" r:id="rId42"/>
    <p:sldLayoutId id="2147483757" r:id="rId43"/>
    <p:sldLayoutId id="2147483758" r:id="rId44"/>
    <p:sldLayoutId id="2147483759" r:id="rId45"/>
    <p:sldLayoutId id="2147483760" r:id="rId46"/>
    <p:sldLayoutId id="2147483761" r:id="rId47"/>
    <p:sldLayoutId id="2147483762" r:id="rId48"/>
    <p:sldLayoutId id="2147483763" r:id="rId49"/>
    <p:sldLayoutId id="2147483764" r:id="rId50"/>
    <p:sldLayoutId id="2147483765" r:id="rId51"/>
    <p:sldLayoutId id="2147483766" r:id="rId52"/>
    <p:sldLayoutId id="2147483767" r:id="rId53"/>
    <p:sldLayoutId id="2147483768" r:id="rId54"/>
    <p:sldLayoutId id="2147483769" r:id="rId55"/>
    <p:sldLayoutId id="2147483770" r:id="rId56"/>
    <p:sldLayoutId id="2147483771" r:id="rId57"/>
    <p:sldLayoutId id="2147483772" r:id="rId58"/>
    <p:sldLayoutId id="2147483773" r:id="rId59"/>
    <p:sldLayoutId id="2147483774" r:id="rId60"/>
    <p:sldLayoutId id="2147483775" r:id="rId61"/>
  </p:sldLayoutIdLst>
  <p:hf hdr="0"/>
  <p:txStyles>
    <p:titleStyle>
      <a:lvl1pPr algn="l" defTabSz="940131" rtl="0" eaLnBrk="1" latinLnBrk="0" hangingPunct="1">
        <a:lnSpc>
          <a:spcPct val="90000"/>
        </a:lnSpc>
        <a:spcBef>
          <a:spcPct val="0"/>
        </a:spcBef>
        <a:buNone/>
        <a:defRPr sz="2903" b="1" kern="1200">
          <a:solidFill>
            <a:srgbClr val="0092CC"/>
          </a:solidFill>
          <a:latin typeface="+mj-lt"/>
          <a:ea typeface="+mj-ea"/>
          <a:cs typeface="+mj-cs"/>
        </a:defRPr>
      </a:lvl1pPr>
    </p:titleStyle>
    <p:bodyStyle>
      <a:lvl1pPr marL="0" indent="0" algn="l" defTabSz="940131" rtl="0" eaLnBrk="1" latinLnBrk="0" hangingPunct="1">
        <a:lnSpc>
          <a:spcPct val="110000"/>
        </a:lnSpc>
        <a:spcBef>
          <a:spcPts val="1035"/>
        </a:spcBef>
        <a:spcAft>
          <a:spcPts val="620"/>
        </a:spcAft>
        <a:buClr>
          <a:schemeClr val="tx1"/>
        </a:buClr>
        <a:buSzPct val="80000"/>
        <a:buFontTx/>
        <a:buNone/>
        <a:defRPr sz="1451" b="0" kern="1200">
          <a:solidFill>
            <a:srgbClr val="09164D"/>
          </a:solidFill>
          <a:latin typeface="+mn-lt"/>
          <a:ea typeface="+mn-ea"/>
          <a:cs typeface="Times New Roman" panose="02020603050405020304" pitchFamily="18" charset="0"/>
        </a:defRPr>
      </a:lvl1pPr>
      <a:lvl2pPr marL="370487" indent="-184438" algn="l" defTabSz="940131" rtl="0" eaLnBrk="1" latinLnBrk="0" hangingPunct="1">
        <a:lnSpc>
          <a:spcPct val="110000"/>
        </a:lnSpc>
        <a:spcBef>
          <a:spcPts val="517"/>
        </a:spcBef>
        <a:spcAft>
          <a:spcPts val="620"/>
        </a:spcAft>
        <a:buClr>
          <a:schemeClr val="tx1"/>
        </a:buClr>
        <a:buSzPct val="100000"/>
        <a:buFont typeface="Arial" panose="020B0604020202020204" pitchFamily="34" charset="0"/>
        <a:buChar char="•"/>
        <a:defRPr sz="1451" kern="1200">
          <a:solidFill>
            <a:srgbClr val="09164D"/>
          </a:solidFill>
          <a:latin typeface="+mn-lt"/>
          <a:ea typeface="+mn-ea"/>
          <a:cs typeface="+mn-cs"/>
        </a:defRPr>
      </a:lvl2pPr>
      <a:lvl3pPr marL="850364" indent="-293801" algn="l" defTabSz="940131" rtl="0" eaLnBrk="1" latinLnBrk="0" hangingPunct="1">
        <a:lnSpc>
          <a:spcPct val="110000"/>
        </a:lnSpc>
        <a:spcBef>
          <a:spcPts val="517"/>
        </a:spcBef>
        <a:spcAft>
          <a:spcPts val="620"/>
        </a:spcAft>
        <a:buClr>
          <a:schemeClr val="tx1"/>
        </a:buClr>
        <a:buSzPct val="100000"/>
        <a:buFont typeface="Arial" panose="020B0604020202020204" pitchFamily="34" charset="0"/>
        <a:buChar char="•"/>
        <a:defRPr sz="1451" kern="1200">
          <a:solidFill>
            <a:srgbClr val="09164D"/>
          </a:solidFill>
          <a:latin typeface="+mn-lt"/>
          <a:ea typeface="+mn-ea"/>
          <a:cs typeface="+mn-cs"/>
        </a:defRPr>
      </a:lvl3pPr>
      <a:lvl4pPr marL="1212710" indent="-293801" algn="l" defTabSz="940131" rtl="0" eaLnBrk="1" latinLnBrk="0" hangingPunct="1">
        <a:lnSpc>
          <a:spcPct val="110000"/>
        </a:lnSpc>
        <a:spcBef>
          <a:spcPts val="517"/>
        </a:spcBef>
        <a:spcAft>
          <a:spcPts val="620"/>
        </a:spcAft>
        <a:buClr>
          <a:schemeClr val="tx1"/>
        </a:buClr>
        <a:buSzPct val="100000"/>
        <a:buFont typeface="Arial" panose="020B0604020202020204" pitchFamily="34" charset="0"/>
        <a:buChar char="•"/>
        <a:defRPr sz="1451" kern="1200">
          <a:solidFill>
            <a:srgbClr val="09164D"/>
          </a:solidFill>
          <a:latin typeface="+mn-lt"/>
          <a:ea typeface="+mn-ea"/>
          <a:cs typeface="+mn-cs"/>
        </a:defRPr>
      </a:lvl4pPr>
      <a:lvl5pPr marL="1661560" indent="-368865" algn="l" defTabSz="940131" rtl="0" eaLnBrk="1" latinLnBrk="0" hangingPunct="1">
        <a:lnSpc>
          <a:spcPct val="110000"/>
        </a:lnSpc>
        <a:spcBef>
          <a:spcPts val="517"/>
        </a:spcBef>
        <a:spcAft>
          <a:spcPts val="620"/>
        </a:spcAft>
        <a:buClr>
          <a:schemeClr val="tx1"/>
        </a:buClr>
        <a:buSzPct val="100000"/>
        <a:buFont typeface="Arial" panose="020B0604020202020204" pitchFamily="34" charset="0"/>
        <a:buChar char="•"/>
        <a:defRPr sz="1451" kern="1200">
          <a:solidFill>
            <a:srgbClr val="09164D"/>
          </a:solidFill>
          <a:latin typeface="+mn-lt"/>
          <a:ea typeface="+mn-ea"/>
          <a:cs typeface="+mn-cs"/>
        </a:defRPr>
      </a:lvl5pPr>
      <a:lvl6pPr marL="2120207" indent="-368865" algn="l" defTabSz="940131" rtl="0" eaLnBrk="1" latinLnBrk="0" hangingPunct="1">
        <a:lnSpc>
          <a:spcPct val="90000"/>
        </a:lnSpc>
        <a:spcBef>
          <a:spcPts val="517"/>
        </a:spcBef>
        <a:buFont typeface="Arial" panose="020B0604020202020204" pitchFamily="34" charset="0"/>
        <a:buChar char="•"/>
        <a:defRPr sz="1451" kern="1200">
          <a:solidFill>
            <a:srgbClr val="09164D"/>
          </a:solidFill>
          <a:latin typeface="+mn-lt"/>
          <a:ea typeface="+mn-ea"/>
          <a:cs typeface="+mn-cs"/>
        </a:defRPr>
      </a:lvl6pPr>
      <a:lvl7pPr marL="3055437" indent="-235033" algn="l" defTabSz="940131" rtl="0" eaLnBrk="1" latinLnBrk="0" hangingPunct="1">
        <a:lnSpc>
          <a:spcPct val="90000"/>
        </a:lnSpc>
        <a:spcBef>
          <a:spcPts val="517"/>
        </a:spcBef>
        <a:buFont typeface="Arial" panose="020B0604020202020204" pitchFamily="34" charset="0"/>
        <a:buChar char="•"/>
        <a:defRPr sz="1904" kern="1200">
          <a:solidFill>
            <a:schemeClr val="tx1"/>
          </a:solidFill>
          <a:latin typeface="+mn-lt"/>
          <a:ea typeface="+mn-ea"/>
          <a:cs typeface="+mn-cs"/>
        </a:defRPr>
      </a:lvl7pPr>
      <a:lvl8pPr marL="3525501" indent="-235033" algn="l" defTabSz="940131" rtl="0" eaLnBrk="1" latinLnBrk="0" hangingPunct="1">
        <a:lnSpc>
          <a:spcPct val="90000"/>
        </a:lnSpc>
        <a:spcBef>
          <a:spcPts val="517"/>
        </a:spcBef>
        <a:buFont typeface="Arial" panose="020B0604020202020204" pitchFamily="34" charset="0"/>
        <a:buChar char="•"/>
        <a:defRPr sz="1904" kern="1200">
          <a:solidFill>
            <a:schemeClr val="tx1"/>
          </a:solidFill>
          <a:latin typeface="+mn-lt"/>
          <a:ea typeface="+mn-ea"/>
          <a:cs typeface="+mn-cs"/>
        </a:defRPr>
      </a:lvl8pPr>
      <a:lvl9pPr marL="3995573" indent="-235033" algn="l" defTabSz="940131" rtl="0" eaLnBrk="1" latinLnBrk="0" hangingPunct="1">
        <a:lnSpc>
          <a:spcPct val="90000"/>
        </a:lnSpc>
        <a:spcBef>
          <a:spcPts val="517"/>
        </a:spcBef>
        <a:buFont typeface="Arial" panose="020B0604020202020204" pitchFamily="34" charset="0"/>
        <a:buChar char="•"/>
        <a:defRPr sz="1904" kern="1200">
          <a:solidFill>
            <a:schemeClr val="tx1"/>
          </a:solidFill>
          <a:latin typeface="+mn-lt"/>
          <a:ea typeface="+mn-ea"/>
          <a:cs typeface="+mn-cs"/>
        </a:defRPr>
      </a:lvl9pPr>
    </p:bodyStyle>
    <p:otherStyle>
      <a:defPPr>
        <a:defRPr lang="en-US"/>
      </a:defPPr>
      <a:lvl1pPr marL="0" algn="l" defTabSz="940131" rtl="0" eaLnBrk="1" latinLnBrk="0" hangingPunct="1">
        <a:defRPr sz="1904" kern="1200">
          <a:solidFill>
            <a:schemeClr val="tx1"/>
          </a:solidFill>
          <a:latin typeface="+mn-lt"/>
          <a:ea typeface="+mn-ea"/>
          <a:cs typeface="+mn-cs"/>
        </a:defRPr>
      </a:lvl1pPr>
      <a:lvl2pPr marL="470070" algn="l" defTabSz="940131" rtl="0" eaLnBrk="1" latinLnBrk="0" hangingPunct="1">
        <a:defRPr sz="1904" kern="1200">
          <a:solidFill>
            <a:schemeClr val="tx1"/>
          </a:solidFill>
          <a:latin typeface="+mn-lt"/>
          <a:ea typeface="+mn-ea"/>
          <a:cs typeface="+mn-cs"/>
        </a:defRPr>
      </a:lvl2pPr>
      <a:lvl3pPr marL="940131" algn="l" defTabSz="940131" rtl="0" eaLnBrk="1" latinLnBrk="0" hangingPunct="1">
        <a:defRPr sz="1904" kern="1200">
          <a:solidFill>
            <a:schemeClr val="tx1"/>
          </a:solidFill>
          <a:latin typeface="+mn-lt"/>
          <a:ea typeface="+mn-ea"/>
          <a:cs typeface="+mn-cs"/>
        </a:defRPr>
      </a:lvl3pPr>
      <a:lvl4pPr marL="1410201" algn="l" defTabSz="940131" rtl="0" eaLnBrk="1" latinLnBrk="0" hangingPunct="1">
        <a:defRPr sz="1904" kern="1200">
          <a:solidFill>
            <a:schemeClr val="tx1"/>
          </a:solidFill>
          <a:latin typeface="+mn-lt"/>
          <a:ea typeface="+mn-ea"/>
          <a:cs typeface="+mn-cs"/>
        </a:defRPr>
      </a:lvl4pPr>
      <a:lvl5pPr marL="1880270" algn="l" defTabSz="940131" rtl="0" eaLnBrk="1" latinLnBrk="0" hangingPunct="1">
        <a:defRPr sz="1904" kern="1200">
          <a:solidFill>
            <a:schemeClr val="tx1"/>
          </a:solidFill>
          <a:latin typeface="+mn-lt"/>
          <a:ea typeface="+mn-ea"/>
          <a:cs typeface="+mn-cs"/>
        </a:defRPr>
      </a:lvl5pPr>
      <a:lvl6pPr marL="2350335" algn="l" defTabSz="940131" rtl="0" eaLnBrk="1" latinLnBrk="0" hangingPunct="1">
        <a:defRPr sz="1904" kern="1200">
          <a:solidFill>
            <a:schemeClr val="tx1"/>
          </a:solidFill>
          <a:latin typeface="+mn-lt"/>
          <a:ea typeface="+mn-ea"/>
          <a:cs typeface="+mn-cs"/>
        </a:defRPr>
      </a:lvl6pPr>
      <a:lvl7pPr marL="2820399" algn="l" defTabSz="940131" rtl="0" eaLnBrk="1" latinLnBrk="0" hangingPunct="1">
        <a:defRPr sz="1904" kern="1200">
          <a:solidFill>
            <a:schemeClr val="tx1"/>
          </a:solidFill>
          <a:latin typeface="+mn-lt"/>
          <a:ea typeface="+mn-ea"/>
          <a:cs typeface="+mn-cs"/>
        </a:defRPr>
      </a:lvl7pPr>
      <a:lvl8pPr marL="3290472" algn="l" defTabSz="940131" rtl="0" eaLnBrk="1" latinLnBrk="0" hangingPunct="1">
        <a:defRPr sz="1904" kern="1200">
          <a:solidFill>
            <a:schemeClr val="tx1"/>
          </a:solidFill>
          <a:latin typeface="+mn-lt"/>
          <a:ea typeface="+mn-ea"/>
          <a:cs typeface="+mn-cs"/>
        </a:defRPr>
      </a:lvl8pPr>
      <a:lvl9pPr marL="3760535" algn="l" defTabSz="940131" rtl="0" eaLnBrk="1" latinLnBrk="0" hangingPunct="1">
        <a:defRPr sz="190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9">
          <p15:clr>
            <a:srgbClr val="F26B43"/>
          </p15:clr>
        </p15:guide>
        <p15:guide id="2" orient="horz" pos="3809">
          <p15:clr>
            <a:srgbClr val="F26B43"/>
          </p15:clr>
        </p15:guide>
        <p15:guide id="3" pos="2880">
          <p15:clr>
            <a:srgbClr val="F26B43"/>
          </p15:clr>
        </p15:guide>
        <p15:guide id="4" pos="226">
          <p15:clr>
            <a:srgbClr val="F26B43"/>
          </p15:clr>
        </p15:guide>
        <p15:guide id="5" pos="5534">
          <p15:clr>
            <a:srgbClr val="F26B43"/>
          </p15:clr>
        </p15:guide>
        <p15:guide id="6" pos="2939">
          <p15:clr>
            <a:srgbClr val="F26B43"/>
          </p15:clr>
        </p15:guide>
        <p15:guide id="7" pos="282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30.emf"/><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19.sv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29.sv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https://www.lshtm.ac.uk/research/centres/march-centre/soapbox-collaborative/teach-clean" TargetMode="External"/><Relationship Id="rId5" Type="http://schemas.openxmlformats.org/officeDocument/2006/relationships/image" Target="../media/image29.sv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34.png"/><Relationship Id="rId5" Type="http://schemas.openxmlformats.org/officeDocument/2006/relationships/image" Target="../media/image19.sv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35.emf"/><Relationship Id="rId5" Type="http://schemas.openxmlformats.org/officeDocument/2006/relationships/image" Target="../media/image23.sv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23.svg"/></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36.jpeg"/><Relationship Id="rId5" Type="http://schemas.openxmlformats.org/officeDocument/2006/relationships/image" Target="../media/image23.sv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23.sv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25.svg"/></Relationships>
</file>

<file path=ppt/slides/_rels/slide2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27.svg"/></Relationships>
</file>

<file path=ppt/slides/_rels/slide2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27.svg"/></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27.sv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27.sv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1.emf"/><Relationship Id="rId7"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0.xml"/><Relationship Id="rId6" Type="http://schemas.openxmlformats.org/officeDocument/2006/relationships/image" Target="../media/image44.jpeg"/><Relationship Id="rId5" Type="http://schemas.openxmlformats.org/officeDocument/2006/relationships/image" Target="../media/image27.sv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8" Type="http://schemas.openxmlformats.org/officeDocument/2006/relationships/hyperlink" Target="https://washinhcf.org/wash-fit" TargetMode="External"/><Relationship Id="rId3" Type="http://schemas.openxmlformats.org/officeDocument/2006/relationships/hyperlink" Target="https://www.cdc.gov/hai/prevent/resource-limited/environmental-cleaning.html" TargetMode="External"/><Relationship Id="rId7" Type="http://schemas.openxmlformats.org/officeDocument/2006/relationships/hyperlink" Target="https://www.lshtm.ac.uk/research/centres/march-centre/soapbox-collaborative/teach-clean" TargetMode="External"/><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hyperlink" Target="https://www.who.int/publications/i/item/9789241547239" TargetMode="External"/><Relationship Id="rId5" Type="http://schemas.openxmlformats.org/officeDocument/2006/relationships/hyperlink" Target="https://www.who.int/publications-%20detail-redirect/WHO-2019-nCoV-IPC-WASH-2020.4" TargetMode="External"/><Relationship Id="rId10" Type="http://schemas.openxmlformats.org/officeDocument/2006/relationships/hyperlink" Target="https://washinhcf.org/resource/summary-of-all-who-and-related-resources-on-wash-in-hcf/" TargetMode="External"/><Relationship Id="rId4" Type="http://schemas.openxmlformats.org/officeDocument/2006/relationships/hyperlink" Target="https://apps.who.int/iris/bitstream/handle/10665/312226/WHO-UHC-SDS-2019.6-eng.pdf" TargetMode="External"/><Relationship Id="rId9" Type="http://schemas.openxmlformats.org/officeDocument/2006/relationships/image" Target="../media/image45.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3798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04AD952B-4E87-8C40-BE75-D82C00CADBF4}"/>
              </a:ext>
            </a:extLst>
          </p:cNvPr>
          <p:cNvSpPr>
            <a:spLocks noGrp="1"/>
          </p:cNvSpPr>
          <p:nvPr>
            <p:ph type="sldNum" sz="quarter" idx="12"/>
          </p:nvPr>
        </p:nvSpPr>
        <p:spPr/>
        <p:txBody>
          <a:bodyPr/>
          <a:lstStyle/>
          <a:p>
            <a:fld id="{2D0AA5EB-64AB-BF41-92BE-B61D8618F692}" type="slidenum">
              <a:rPr lang="it-IT" smtClean="0"/>
              <a:t>10</a:t>
            </a:fld>
            <a:endParaRPr lang="it-IT" dirty="0"/>
          </a:p>
        </p:txBody>
      </p:sp>
      <p:sp>
        <p:nvSpPr>
          <p:cNvPr id="4" name="Segnaposto testo 3">
            <a:extLst>
              <a:ext uri="{FF2B5EF4-FFF2-40B4-BE49-F238E27FC236}">
                <a16:creationId xmlns:a16="http://schemas.microsoft.com/office/drawing/2014/main" id="{2B0A9731-5BC2-644E-970A-5F1DBB5AEB11}"/>
              </a:ext>
            </a:extLst>
          </p:cNvPr>
          <p:cNvSpPr>
            <a:spLocks noGrp="1"/>
          </p:cNvSpPr>
          <p:nvPr>
            <p:ph type="body" sz="quarter" idx="15"/>
          </p:nvPr>
        </p:nvSpPr>
        <p:spPr>
          <a:xfrm>
            <a:off x="128338" y="87084"/>
            <a:ext cx="4827838" cy="635001"/>
          </a:xfrm>
        </p:spPr>
        <p:txBody>
          <a:bodyPr>
            <a:normAutofit/>
          </a:bodyPr>
          <a:lstStyle/>
          <a:p>
            <a:r>
              <a:rPr lang="en-GB" sz="3200" dirty="0">
                <a:latin typeface="Arial Narrow" panose="020B0606020202030204" pitchFamily="34" charset="0"/>
              </a:rPr>
              <a:t>1. Organisational structures</a:t>
            </a:r>
          </a:p>
        </p:txBody>
      </p:sp>
      <p:sp>
        <p:nvSpPr>
          <p:cNvPr id="5" name="Text Placeholder 2">
            <a:extLst>
              <a:ext uri="{FF2B5EF4-FFF2-40B4-BE49-F238E27FC236}">
                <a16:creationId xmlns:a16="http://schemas.microsoft.com/office/drawing/2014/main" id="{678B1FD1-82E1-AC4A-A11C-2ED14DE0C7A0}"/>
              </a:ext>
            </a:extLst>
          </p:cNvPr>
          <p:cNvSpPr txBox="1">
            <a:spLocks/>
          </p:cNvSpPr>
          <p:nvPr/>
        </p:nvSpPr>
        <p:spPr>
          <a:xfrm>
            <a:off x="418308" y="1411347"/>
            <a:ext cx="9075735" cy="33416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tx2"/>
              </a:buClr>
              <a:buNone/>
            </a:pPr>
            <a:r>
              <a:rPr lang="en-GB" sz="2400" b="1" dirty="0">
                <a:latin typeface="Arial" panose="020B0604020202020204" pitchFamily="34" charset="0"/>
                <a:cs typeface="Arial" panose="020B0604020202020204" pitchFamily="34" charset="0"/>
              </a:rPr>
              <a:t>Administrative support</a:t>
            </a:r>
            <a:r>
              <a:rPr lang="en-GB" sz="2400" dirty="0">
                <a:latin typeface="Arial" panose="020B0604020202020204" pitchFamily="34" charset="0"/>
                <a:cs typeface="Arial" panose="020B0604020202020204" pitchFamily="34" charset="0"/>
              </a:rPr>
              <a:t>:</a:t>
            </a:r>
          </a:p>
          <a:p>
            <a:pPr>
              <a:buClr>
                <a:schemeClr val="tx2"/>
              </a:buClr>
            </a:pPr>
            <a:r>
              <a:rPr lang="en-GB" sz="2200" dirty="0"/>
              <a:t>D</a:t>
            </a:r>
            <a:r>
              <a:rPr lang="en-GB" sz="2200" dirty="0">
                <a:latin typeface="Arial" panose="020B0604020202020204" pitchFamily="34" charset="0"/>
                <a:cs typeface="Arial" panose="020B0604020202020204" pitchFamily="34" charset="0"/>
              </a:rPr>
              <a:t>esignated facility-based manager or focal person responsible for overall cleaning</a:t>
            </a:r>
          </a:p>
          <a:p>
            <a:pPr>
              <a:buClr>
                <a:schemeClr val="tx2"/>
              </a:buClr>
            </a:pPr>
            <a:r>
              <a:rPr lang="en-GB" sz="2200" dirty="0">
                <a:latin typeface="Arial" panose="020B0604020202020204" pitchFamily="34" charset="0"/>
                <a:cs typeface="Arial" panose="020B0604020202020204" pitchFamily="34" charset="0"/>
              </a:rPr>
              <a:t>Availability and approval/validation of a cleaning policy</a:t>
            </a:r>
          </a:p>
          <a:p>
            <a:pPr>
              <a:buClr>
                <a:schemeClr val="tx2"/>
              </a:buClr>
            </a:pPr>
            <a:r>
              <a:rPr lang="en-GB" sz="2200" dirty="0">
                <a:latin typeface="Arial" panose="020B0604020202020204" pitchFamily="34" charset="0"/>
                <a:cs typeface="Arial" panose="020B0604020202020204" pitchFamily="34" charset="0"/>
              </a:rPr>
              <a:t>Annual budget</a:t>
            </a:r>
          </a:p>
          <a:p>
            <a:pPr marL="0" indent="0">
              <a:buClr>
                <a:schemeClr val="tx2"/>
              </a:buClr>
              <a:buNone/>
            </a:pPr>
            <a:r>
              <a:rPr lang="en-GB" sz="2400" b="1" dirty="0">
                <a:latin typeface="Arial" panose="020B0604020202020204" pitchFamily="34" charset="0"/>
                <a:cs typeface="Arial" panose="020B0604020202020204" pitchFamily="34" charset="0"/>
              </a:rPr>
              <a:t>Communication and integration </a:t>
            </a:r>
            <a:r>
              <a:rPr lang="en-GB" sz="2400" dirty="0">
                <a:latin typeface="Arial" panose="020B0604020202020204" pitchFamily="34" charset="0"/>
                <a:cs typeface="Arial" panose="020B0604020202020204" pitchFamily="34" charset="0"/>
              </a:rPr>
              <a:t>of </a:t>
            </a:r>
            <a:r>
              <a:rPr lang="en-GB" sz="2400" dirty="0"/>
              <a:t>the</a:t>
            </a:r>
            <a:r>
              <a:rPr lang="en-GB" sz="2400" dirty="0">
                <a:latin typeface="Arial" panose="020B0604020202020204" pitchFamily="34" charset="0"/>
                <a:cs typeface="Arial" panose="020B0604020202020204" pitchFamily="34" charset="0"/>
              </a:rPr>
              <a:t> programme in the facility:</a:t>
            </a:r>
          </a:p>
          <a:p>
            <a:pPr>
              <a:buClr>
                <a:schemeClr val="tx2"/>
              </a:buClr>
            </a:pPr>
            <a:r>
              <a:rPr lang="en-GB" sz="2200" dirty="0"/>
              <a:t>M</a:t>
            </a:r>
            <a:r>
              <a:rPr lang="en-GB" sz="2200" dirty="0">
                <a:latin typeface="Arial" panose="020B0604020202020204" pitchFamily="34" charset="0"/>
                <a:cs typeface="Arial" panose="020B0604020202020204" pitchFamily="34" charset="0"/>
              </a:rPr>
              <a:t>ulti-sectorial planning committee including all facility stakeholders &amp; routine meetings with other key stakeholders</a:t>
            </a:r>
          </a:p>
          <a:p>
            <a:pPr marL="0" indent="0">
              <a:buClr>
                <a:schemeClr val="tx2"/>
              </a:buClr>
              <a:buNone/>
            </a:pPr>
            <a:r>
              <a:rPr lang="en-GB" sz="2400" b="1" dirty="0">
                <a:latin typeface="Arial" panose="020B0604020202020204" pitchFamily="34" charset="0"/>
                <a:cs typeface="Arial" panose="020B0604020202020204" pitchFamily="34" charset="0"/>
              </a:rPr>
              <a:t>Management</a:t>
            </a:r>
            <a:r>
              <a:rPr lang="en-GB" sz="2400" dirty="0">
                <a:latin typeface="Arial" panose="020B0604020202020204" pitchFamily="34" charset="0"/>
                <a:cs typeface="Arial" panose="020B0604020202020204" pitchFamily="34" charset="0"/>
              </a:rPr>
              <a:t> and </a:t>
            </a:r>
            <a:r>
              <a:rPr lang="en-GB" sz="2400" b="1" dirty="0">
                <a:latin typeface="Arial" panose="020B0604020202020204" pitchFamily="34" charset="0"/>
                <a:cs typeface="Arial" panose="020B0604020202020204" pitchFamily="34" charset="0"/>
              </a:rPr>
              <a:t>supervisory structures</a:t>
            </a:r>
            <a:r>
              <a:rPr lang="en-GB" sz="2400" dirty="0">
                <a:latin typeface="Arial" panose="020B0604020202020204" pitchFamily="34" charset="0"/>
                <a:cs typeface="Arial" panose="020B0604020202020204" pitchFamily="34" charset="0"/>
              </a:rPr>
              <a:t>:</a:t>
            </a:r>
          </a:p>
          <a:p>
            <a:pPr>
              <a:buClr>
                <a:schemeClr val="tx2"/>
              </a:buClr>
            </a:pPr>
            <a:r>
              <a:rPr lang="en-GB" sz="2200" dirty="0"/>
              <a:t>C</a:t>
            </a:r>
            <a:r>
              <a:rPr lang="en-GB" sz="2200" dirty="0">
                <a:latin typeface="Arial" panose="020B0604020202020204" pitchFamily="34" charset="0"/>
                <a:cs typeface="Arial" panose="020B0604020202020204" pitchFamily="34" charset="0"/>
              </a:rPr>
              <a:t>leaning programme organizational chart</a:t>
            </a:r>
          </a:p>
          <a:p>
            <a:pPr>
              <a:buClr>
                <a:schemeClr val="tx2"/>
              </a:buClr>
            </a:pPr>
            <a:r>
              <a:rPr lang="en-GB" sz="2200" dirty="0">
                <a:latin typeface="Arial" panose="020B0604020202020204" pitchFamily="34" charset="0"/>
                <a:cs typeface="Arial" panose="020B0604020202020204" pitchFamily="34" charset="0"/>
              </a:rPr>
              <a:t>Facility supervisors</a:t>
            </a:r>
          </a:p>
          <a:p>
            <a:pPr>
              <a:buClr>
                <a:schemeClr val="tx2"/>
              </a:buClr>
            </a:pPr>
            <a:r>
              <a:rPr lang="en-GB" sz="2200" dirty="0">
                <a:latin typeface="Arial" panose="020B0604020202020204" pitchFamily="34" charset="0"/>
                <a:cs typeface="Arial" panose="020B0604020202020204" pitchFamily="34" charset="0"/>
              </a:rPr>
              <a:t>Management of the environmental cleaning services area</a:t>
            </a:r>
          </a:p>
        </p:txBody>
      </p:sp>
      <p:pic>
        <p:nvPicPr>
          <p:cNvPr id="6" name="Graphic 5" descr="Hierarchy">
            <a:extLst>
              <a:ext uri="{FF2B5EF4-FFF2-40B4-BE49-F238E27FC236}">
                <a16:creationId xmlns:a16="http://schemas.microsoft.com/office/drawing/2014/main" id="{4047686C-F695-E14F-A65F-A2745F75CC7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758375" y="78410"/>
            <a:ext cx="914400" cy="914400"/>
          </a:xfrm>
          <a:prstGeom prst="rect">
            <a:avLst/>
          </a:prstGeom>
        </p:spPr>
      </p:pic>
      <p:pic>
        <p:nvPicPr>
          <p:cNvPr id="7" name="Picture 6">
            <a:extLst>
              <a:ext uri="{FF2B5EF4-FFF2-40B4-BE49-F238E27FC236}">
                <a16:creationId xmlns:a16="http://schemas.microsoft.com/office/drawing/2014/main" id="{F9644EAE-C284-7F4D-81C2-85ED5E4DE06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13646" y="2118194"/>
            <a:ext cx="2119365" cy="1501124"/>
          </a:xfrm>
          <a:prstGeom prst="rect">
            <a:avLst/>
          </a:prstGeom>
          <a:ln>
            <a:noFill/>
          </a:ln>
          <a:effectLst/>
        </p:spPr>
      </p:pic>
      <p:sp>
        <p:nvSpPr>
          <p:cNvPr id="8" name="TextBox 7">
            <a:extLst>
              <a:ext uri="{FF2B5EF4-FFF2-40B4-BE49-F238E27FC236}">
                <a16:creationId xmlns:a16="http://schemas.microsoft.com/office/drawing/2014/main" id="{EFBE4315-8E82-2343-9F74-83E2C7F60559}"/>
              </a:ext>
            </a:extLst>
          </p:cNvPr>
          <p:cNvSpPr txBox="1"/>
          <p:nvPr/>
        </p:nvSpPr>
        <p:spPr>
          <a:xfrm>
            <a:off x="9813645" y="3803222"/>
            <a:ext cx="2119365" cy="2554545"/>
          </a:xfrm>
          <a:prstGeom prst="rect">
            <a:avLst/>
          </a:prstGeom>
          <a:solidFill>
            <a:schemeClr val="tx1"/>
          </a:solid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Which stakeholders need to be engaged for an effective, integrated cleaning </a:t>
            </a:r>
            <a:r>
              <a:rPr lang="en-US" sz="2000" dirty="0" err="1">
                <a:solidFill>
                  <a:schemeClr val="bg1"/>
                </a:solidFill>
                <a:latin typeface="Arial" panose="020B0604020202020204" pitchFamily="34" charset="0"/>
                <a:cs typeface="Arial" panose="020B0604020202020204" pitchFamily="34" charset="0"/>
              </a:rPr>
              <a:t>programme</a:t>
            </a:r>
            <a:r>
              <a:rPr lang="en-US" sz="2000" dirty="0">
                <a:solidFill>
                  <a:schemeClr val="bg1"/>
                </a:solidFill>
                <a:latin typeface="Arial" panose="020B0604020202020204" pitchFamily="34" charset="0"/>
                <a:cs typeface="Arial" panose="020B0604020202020204" pitchFamily="34" charset="0"/>
              </a:rPr>
              <a:t>? </a:t>
            </a:r>
          </a:p>
        </p:txBody>
      </p:sp>
      <p:sp>
        <p:nvSpPr>
          <p:cNvPr id="11" name="Rectangle 10">
            <a:extLst>
              <a:ext uri="{FF2B5EF4-FFF2-40B4-BE49-F238E27FC236}">
                <a16:creationId xmlns:a16="http://schemas.microsoft.com/office/drawing/2014/main" id="{5E958D4D-F8E8-A648-A741-84A1E254645A}"/>
              </a:ext>
            </a:extLst>
          </p:cNvPr>
          <p:cNvSpPr/>
          <p:nvPr/>
        </p:nvSpPr>
        <p:spPr>
          <a:xfrm>
            <a:off x="-2289" y="714512"/>
            <a:ext cx="10987615" cy="584775"/>
          </a:xfrm>
          <a:prstGeom prst="rect">
            <a:avLst/>
          </a:prstGeom>
        </p:spPr>
        <p:txBody>
          <a:bodyPr wrap="square">
            <a:spAutoFit/>
          </a:bodyPr>
          <a:lstStyle/>
          <a:p>
            <a:r>
              <a:rPr lang="en-US" sz="3200" b="1" dirty="0">
                <a:solidFill>
                  <a:srgbClr val="00A1DF"/>
                </a:solidFill>
                <a:latin typeface="Arial Narrow" panose="020B0606020202030204" pitchFamily="34" charset="0"/>
                <a:ea typeface="Ebrima" panose="02000000000000000000" pitchFamily="2" charset="0"/>
                <a:cs typeface="Arial" panose="020B0604020202020204" pitchFamily="34" charset="0"/>
              </a:rPr>
              <a:t>What is needed to ensure effective cleaning?</a:t>
            </a:r>
            <a:endParaRPr lang="en-GB" sz="3200" dirty="0">
              <a:latin typeface="Arial Narrow" panose="020B060602020203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CEC98E00-701C-154E-915C-2B7F3197D611}"/>
              </a:ext>
            </a:extLst>
          </p:cNvPr>
          <p:cNvPicPr>
            <a:picLocks noChangeAspect="1"/>
          </p:cNvPicPr>
          <p:nvPr/>
        </p:nvPicPr>
        <p:blipFill>
          <a:blip r:embed="rId6" cstate="screen">
            <a:biLevel thresh="75000"/>
            <a:extLst>
              <a:ext uri="{28A0092B-C50C-407E-A947-70E740481C1C}">
                <a14:useLocalDpi xmlns:a14="http://schemas.microsoft.com/office/drawing/2010/main"/>
              </a:ext>
            </a:extLst>
          </a:blip>
          <a:stretch>
            <a:fillRect/>
          </a:stretch>
        </p:blipFill>
        <p:spPr>
          <a:xfrm>
            <a:off x="8546151" y="5321225"/>
            <a:ext cx="1092696" cy="952952"/>
          </a:xfrm>
          <a:prstGeom prst="rect">
            <a:avLst/>
          </a:prstGeom>
        </p:spPr>
      </p:pic>
    </p:spTree>
    <p:extLst>
      <p:ext uri="{BB962C8B-B14F-4D97-AF65-F5344CB8AC3E}">
        <p14:creationId xmlns:p14="http://schemas.microsoft.com/office/powerpoint/2010/main" val="1832212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04AD952B-4E87-8C40-BE75-D82C00CADBF4}"/>
              </a:ext>
            </a:extLst>
          </p:cNvPr>
          <p:cNvSpPr>
            <a:spLocks noGrp="1"/>
          </p:cNvSpPr>
          <p:nvPr>
            <p:ph type="sldNum" sz="quarter" idx="12"/>
          </p:nvPr>
        </p:nvSpPr>
        <p:spPr/>
        <p:txBody>
          <a:bodyPr/>
          <a:lstStyle/>
          <a:p>
            <a:fld id="{2D0AA5EB-64AB-BF41-92BE-B61D8618F692}" type="slidenum">
              <a:rPr lang="it-IT" smtClean="0"/>
              <a:t>11</a:t>
            </a:fld>
            <a:endParaRPr lang="it-IT" dirty="0"/>
          </a:p>
        </p:txBody>
      </p:sp>
      <p:sp>
        <p:nvSpPr>
          <p:cNvPr id="4" name="Segnaposto testo 3">
            <a:extLst>
              <a:ext uri="{FF2B5EF4-FFF2-40B4-BE49-F238E27FC236}">
                <a16:creationId xmlns:a16="http://schemas.microsoft.com/office/drawing/2014/main" id="{2B0A9731-5BC2-644E-970A-5F1DBB5AEB11}"/>
              </a:ext>
            </a:extLst>
          </p:cNvPr>
          <p:cNvSpPr>
            <a:spLocks noGrp="1"/>
          </p:cNvSpPr>
          <p:nvPr>
            <p:ph type="body" sz="quarter" idx="15"/>
          </p:nvPr>
        </p:nvSpPr>
        <p:spPr>
          <a:xfrm>
            <a:off x="128338" y="87084"/>
            <a:ext cx="4827838" cy="635001"/>
          </a:xfrm>
        </p:spPr>
        <p:txBody>
          <a:bodyPr>
            <a:normAutofit/>
          </a:bodyPr>
          <a:lstStyle/>
          <a:p>
            <a:r>
              <a:rPr lang="en-GB" sz="3200" dirty="0">
                <a:latin typeface="Arial Narrow" panose="020B0606020202030204" pitchFamily="34" charset="0"/>
              </a:rPr>
              <a:t>2. Staffing plans</a:t>
            </a:r>
          </a:p>
        </p:txBody>
      </p:sp>
      <p:sp>
        <p:nvSpPr>
          <p:cNvPr id="11" name="Rectangle 10">
            <a:extLst>
              <a:ext uri="{FF2B5EF4-FFF2-40B4-BE49-F238E27FC236}">
                <a16:creationId xmlns:a16="http://schemas.microsoft.com/office/drawing/2014/main" id="{5E958D4D-F8E8-A648-A741-84A1E254645A}"/>
              </a:ext>
            </a:extLst>
          </p:cNvPr>
          <p:cNvSpPr/>
          <p:nvPr/>
        </p:nvSpPr>
        <p:spPr>
          <a:xfrm>
            <a:off x="-2289" y="714512"/>
            <a:ext cx="10937511" cy="584775"/>
          </a:xfrm>
          <a:prstGeom prst="rect">
            <a:avLst/>
          </a:prstGeom>
        </p:spPr>
        <p:txBody>
          <a:bodyPr wrap="square">
            <a:spAutoFit/>
          </a:bodyPr>
          <a:lstStyle/>
          <a:p>
            <a:r>
              <a:rPr lang="en-US" sz="3200" b="1" dirty="0">
                <a:solidFill>
                  <a:srgbClr val="00A1DF"/>
                </a:solidFill>
                <a:latin typeface="Arial Narrow" panose="020B0606020202030204" pitchFamily="34" charset="0"/>
                <a:ea typeface="Ebrima" panose="02000000000000000000" pitchFamily="2" charset="0"/>
                <a:cs typeface="Arial" panose="020B0604020202020204" pitchFamily="34" charset="0"/>
              </a:rPr>
              <a:t>What is needed to ensure effective cleaning?</a:t>
            </a:r>
            <a:endParaRPr lang="en-GB" sz="3200" dirty="0">
              <a:latin typeface="Arial Narrow" panose="020B0606020202030204" pitchFamily="34" charset="0"/>
              <a:cs typeface="Arial" panose="020B0604020202020204" pitchFamily="34" charset="0"/>
            </a:endParaRPr>
          </a:p>
        </p:txBody>
      </p:sp>
      <p:pic>
        <p:nvPicPr>
          <p:cNvPr id="12" name="Graphic 11" descr="Group success">
            <a:extLst>
              <a:ext uri="{FF2B5EF4-FFF2-40B4-BE49-F238E27FC236}">
                <a16:creationId xmlns:a16="http://schemas.microsoft.com/office/drawing/2014/main" id="{D1AB2FF5-1786-9541-90B1-9BBC28C4443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42171" y="87084"/>
            <a:ext cx="914400" cy="914400"/>
          </a:xfrm>
          <a:prstGeom prst="rect">
            <a:avLst/>
          </a:prstGeom>
        </p:spPr>
      </p:pic>
      <p:sp>
        <p:nvSpPr>
          <p:cNvPr id="13" name="Text Placeholder 2">
            <a:extLst>
              <a:ext uri="{FF2B5EF4-FFF2-40B4-BE49-F238E27FC236}">
                <a16:creationId xmlns:a16="http://schemas.microsoft.com/office/drawing/2014/main" id="{4FB35EAF-1B54-514F-8355-3A6EB12AFD9F}"/>
              </a:ext>
            </a:extLst>
          </p:cNvPr>
          <p:cNvSpPr txBox="1">
            <a:spLocks/>
          </p:cNvSpPr>
          <p:nvPr/>
        </p:nvSpPr>
        <p:spPr>
          <a:xfrm>
            <a:off x="445544" y="1349513"/>
            <a:ext cx="5998800" cy="3683469"/>
          </a:xfrm>
          <a:prstGeom prst="rect">
            <a:avLst/>
          </a:prstGeom>
        </p:spPr>
        <p:txBody>
          <a:bodyPr numCol="1"/>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tx2"/>
              </a:buClr>
              <a:buNone/>
            </a:pPr>
            <a:r>
              <a:rPr lang="en-US" sz="2400" b="1" dirty="0"/>
              <a:t>What do staffing needs depend on? </a:t>
            </a:r>
          </a:p>
          <a:p>
            <a:pPr marL="342900" indent="-342900">
              <a:spcBef>
                <a:spcPts val="0"/>
              </a:spcBef>
              <a:buClr>
                <a:schemeClr val="tx2"/>
              </a:buClr>
            </a:pPr>
            <a:r>
              <a:rPr lang="en-US" sz="2400" dirty="0"/>
              <a:t># of inpatient beds</a:t>
            </a:r>
          </a:p>
          <a:p>
            <a:pPr marL="342900" indent="-342900">
              <a:spcBef>
                <a:spcPts val="0"/>
              </a:spcBef>
              <a:buClr>
                <a:schemeClr val="tx2"/>
              </a:buClr>
            </a:pPr>
            <a:r>
              <a:rPr lang="en-US" sz="2400" dirty="0"/>
              <a:t>Types of services (e.g., high-risk areas where cleaning is more intense)</a:t>
            </a:r>
          </a:p>
          <a:p>
            <a:pPr marL="342900" indent="-342900">
              <a:spcBef>
                <a:spcPts val="0"/>
              </a:spcBef>
              <a:buClr>
                <a:schemeClr val="tx2"/>
              </a:buClr>
            </a:pPr>
            <a:r>
              <a:rPr lang="en-US" sz="2400" dirty="0"/>
              <a:t>Bed occupancy levels</a:t>
            </a:r>
          </a:p>
          <a:p>
            <a:pPr marL="342900" indent="-342900">
              <a:spcBef>
                <a:spcPts val="0"/>
              </a:spcBef>
              <a:buClr>
                <a:schemeClr val="tx2"/>
              </a:buClr>
            </a:pPr>
            <a:r>
              <a:rPr lang="en-US" sz="2400" dirty="0"/>
              <a:t>Type of cleaning (e.g., routine vs terminal cleaning when a patient goes home)</a:t>
            </a:r>
          </a:p>
          <a:p>
            <a:pPr marL="342900" indent="-342900">
              <a:spcBef>
                <a:spcPts val="0"/>
              </a:spcBef>
              <a:buClr>
                <a:schemeClr val="tx2"/>
              </a:buClr>
            </a:pPr>
            <a:endParaRPr lang="en-US" sz="2400" b="1" dirty="0"/>
          </a:p>
          <a:p>
            <a:pPr marL="0" indent="0">
              <a:spcBef>
                <a:spcPts val="0"/>
              </a:spcBef>
              <a:buClr>
                <a:schemeClr val="tx2"/>
              </a:buClr>
              <a:buNone/>
            </a:pPr>
            <a:r>
              <a:rPr lang="en-US" sz="2400" b="1" dirty="0"/>
              <a:t>Should take into account: </a:t>
            </a:r>
          </a:p>
          <a:p>
            <a:pPr marL="342900" indent="-342900">
              <a:spcBef>
                <a:spcPts val="0"/>
              </a:spcBef>
              <a:buClr>
                <a:schemeClr val="tx2"/>
              </a:buClr>
            </a:pPr>
            <a:r>
              <a:rPr lang="en-US" sz="2400" dirty="0"/>
              <a:t>Reasonable shift length</a:t>
            </a:r>
          </a:p>
          <a:p>
            <a:pPr marL="342900" indent="-342900">
              <a:spcBef>
                <a:spcPts val="0"/>
              </a:spcBef>
              <a:buClr>
                <a:schemeClr val="tx2"/>
              </a:buClr>
            </a:pPr>
            <a:r>
              <a:rPr lang="en-US" sz="2400" dirty="0"/>
              <a:t>Regular breaks</a:t>
            </a:r>
          </a:p>
          <a:p>
            <a:pPr marL="342900" indent="-342900">
              <a:spcBef>
                <a:spcPts val="0"/>
              </a:spcBef>
              <a:buClr>
                <a:schemeClr val="tx2"/>
              </a:buClr>
            </a:pPr>
            <a:r>
              <a:rPr lang="en-US" sz="2400" dirty="0"/>
              <a:t>Contingencies (e.g., outbreaks or other emergencies that need cleaning services to deal with them immediately)</a:t>
            </a:r>
          </a:p>
        </p:txBody>
      </p:sp>
      <p:sp>
        <p:nvSpPr>
          <p:cNvPr id="14" name="Rectangle 13">
            <a:extLst>
              <a:ext uri="{FF2B5EF4-FFF2-40B4-BE49-F238E27FC236}">
                <a16:creationId xmlns:a16="http://schemas.microsoft.com/office/drawing/2014/main" id="{AB8F0F18-B5BF-BF42-9BC5-5AF73C4C61DD}"/>
              </a:ext>
            </a:extLst>
          </p:cNvPr>
          <p:cNvSpPr/>
          <p:nvPr/>
        </p:nvSpPr>
        <p:spPr>
          <a:xfrm>
            <a:off x="6988629" y="1310941"/>
            <a:ext cx="4942114" cy="4154984"/>
          </a:xfrm>
          <a:prstGeom prst="rect">
            <a:avLst/>
          </a:prstGeom>
        </p:spPr>
        <p:txBody>
          <a:bodyPr wrap="square">
            <a:spAutoFit/>
          </a:bodyPr>
          <a:lstStyle/>
          <a:p>
            <a:r>
              <a:rPr lang="en-US" sz="2400" b="1" dirty="0">
                <a:latin typeface="Arial" panose="020B0604020202020204" pitchFamily="34" charset="0"/>
                <a:cs typeface="Times New Roman" panose="02020603050405020304" pitchFamily="18" charset="0"/>
              </a:rPr>
              <a:t>No single-best practice method </a:t>
            </a:r>
            <a:r>
              <a:rPr lang="en-US" sz="2400" dirty="0">
                <a:latin typeface="Arial" panose="020B0604020202020204" pitchFamily="34" charset="0"/>
                <a:cs typeface="Times New Roman" panose="02020603050405020304" pitchFamily="18" charset="0"/>
              </a:rPr>
              <a:t>for determining staffing needs exists, but consider :</a:t>
            </a:r>
            <a:r>
              <a:rPr lang="en-US" sz="2400" b="1" dirty="0">
                <a:latin typeface="Arial" panose="020B0604020202020204" pitchFamily="34" charset="0"/>
                <a:cs typeface="Times New Roman" panose="02020603050405020304" pitchFamily="18" charset="0"/>
              </a:rPr>
              <a:t> </a:t>
            </a:r>
          </a:p>
          <a:p>
            <a:pPr marL="285750" indent="-285750">
              <a:buClr>
                <a:schemeClr val="tx2"/>
              </a:buClr>
              <a:buFont typeface="Arial" panose="020B0604020202020204" pitchFamily="34" charset="0"/>
              <a:buChar char="•"/>
            </a:pPr>
            <a:r>
              <a:rPr lang="en-US" sz="2400" dirty="0">
                <a:latin typeface="Arial" panose="020B0604020202020204" pitchFamily="34" charset="0"/>
                <a:cs typeface="Times New Roman" panose="02020603050405020304" pitchFamily="18" charset="0"/>
              </a:rPr>
              <a:t>Using workload software</a:t>
            </a:r>
          </a:p>
          <a:p>
            <a:pPr marL="285750" indent="-285750">
              <a:buClr>
                <a:schemeClr val="tx2"/>
              </a:buClr>
              <a:buFont typeface="Arial" panose="020B0604020202020204" pitchFamily="34" charset="0"/>
              <a:buChar char="•"/>
            </a:pPr>
            <a:r>
              <a:rPr lang="en-US" sz="2400" dirty="0">
                <a:latin typeface="Arial" panose="020B0604020202020204" pitchFamily="34" charset="0"/>
                <a:cs typeface="Times New Roman" panose="02020603050405020304" pitchFamily="18" charset="0"/>
              </a:rPr>
              <a:t>Making comparisons with other facilities</a:t>
            </a:r>
          </a:p>
          <a:p>
            <a:pPr marL="285750" indent="-285750">
              <a:buClr>
                <a:schemeClr val="tx2"/>
              </a:buClr>
              <a:buFont typeface="Arial" panose="020B0604020202020204" pitchFamily="34" charset="0"/>
              <a:buChar char="•"/>
            </a:pPr>
            <a:r>
              <a:rPr lang="en-US" sz="2400" dirty="0">
                <a:latin typeface="Arial" panose="020B0604020202020204" pitchFamily="34" charset="0"/>
                <a:cs typeface="Times New Roman" panose="02020603050405020304" pitchFamily="18" charset="0"/>
              </a:rPr>
              <a:t>Empirical calculations at facility level </a:t>
            </a:r>
          </a:p>
          <a:p>
            <a:pPr marL="285750" indent="-285750">
              <a:buClr>
                <a:srgbClr val="FF00FF"/>
              </a:buClr>
              <a:buFont typeface="Arial" panose="020B0604020202020204" pitchFamily="34" charset="0"/>
              <a:buChar char="•"/>
            </a:pPr>
            <a:endParaRPr lang="en-US" sz="2400" dirty="0">
              <a:latin typeface="Arial" panose="020B0604020202020204" pitchFamily="34" charset="0"/>
              <a:cs typeface="Times New Roman" panose="02020603050405020304" pitchFamily="18" charset="0"/>
            </a:endParaRPr>
          </a:p>
          <a:p>
            <a:pPr>
              <a:buClr>
                <a:srgbClr val="FF00FF"/>
              </a:buClr>
            </a:pPr>
            <a:r>
              <a:rPr lang="en-US" sz="2400" i="1" dirty="0">
                <a:latin typeface="Arial" panose="020B0604020202020204" pitchFamily="34" charset="0"/>
                <a:cs typeface="Times New Roman" panose="02020603050405020304" pitchFamily="18" charset="0"/>
              </a:rPr>
              <a:t>Job descriptions and performance standards are also critical </a:t>
            </a:r>
          </a:p>
        </p:txBody>
      </p:sp>
      <p:sp>
        <p:nvSpPr>
          <p:cNvPr id="15" name="TextBox 14">
            <a:extLst>
              <a:ext uri="{FF2B5EF4-FFF2-40B4-BE49-F238E27FC236}">
                <a16:creationId xmlns:a16="http://schemas.microsoft.com/office/drawing/2014/main" id="{509100FF-97B4-7840-B14A-2FABDDDFBA38}"/>
              </a:ext>
            </a:extLst>
          </p:cNvPr>
          <p:cNvSpPr txBox="1"/>
          <p:nvPr/>
        </p:nvSpPr>
        <p:spPr>
          <a:xfrm>
            <a:off x="7162801" y="5649881"/>
            <a:ext cx="4767942" cy="707886"/>
          </a:xfrm>
          <a:prstGeom prst="rect">
            <a:avLst/>
          </a:prstGeom>
          <a:solidFill>
            <a:schemeClr val="tx1"/>
          </a:solidFill>
          <a:effectLst>
            <a:outerShdw blurRad="50800" dist="38100" dir="2700000" algn="tl" rotWithShape="0">
              <a:prstClr val="black">
                <a:alpha val="40000"/>
              </a:prstClr>
            </a:outerShdw>
          </a:effectLst>
        </p:spPr>
        <p:txBody>
          <a:bodyPr wrap="square" rtlCol="0">
            <a:spAutoFit/>
          </a:bodyPr>
          <a:lstStyle/>
          <a:p>
            <a:pPr algn="ctr"/>
            <a:r>
              <a:rPr lang="en-US" sz="2000" dirty="0">
                <a:solidFill>
                  <a:schemeClr val="bg1"/>
                </a:solidFill>
                <a:latin typeface="Arial" panose="020B0604020202020204" pitchFamily="34" charset="0"/>
                <a:cs typeface="Arial" panose="020B0604020202020204" pitchFamily="34" charset="0"/>
              </a:rPr>
              <a:t>Cleaning staff should be present in the facility on a daily basis</a:t>
            </a:r>
          </a:p>
        </p:txBody>
      </p:sp>
      <p:pic>
        <p:nvPicPr>
          <p:cNvPr id="9" name="Picture 8">
            <a:extLst>
              <a:ext uri="{FF2B5EF4-FFF2-40B4-BE49-F238E27FC236}">
                <a16:creationId xmlns:a16="http://schemas.microsoft.com/office/drawing/2014/main" id="{2DB3C92A-B443-144D-9643-FD440948ED45}"/>
              </a:ext>
            </a:extLst>
          </p:cNvPr>
          <p:cNvPicPr>
            <a:picLocks noChangeAspect="1"/>
          </p:cNvPicPr>
          <p:nvPr/>
        </p:nvPicPr>
        <p:blipFill>
          <a:blip r:embed="rId5" cstate="screen">
            <a:biLevel thresh="75000"/>
            <a:extLst>
              <a:ext uri="{28A0092B-C50C-407E-A947-70E740481C1C}">
                <a14:useLocalDpi xmlns:a14="http://schemas.microsoft.com/office/drawing/2010/main"/>
              </a:ext>
            </a:extLst>
          </a:blip>
          <a:stretch>
            <a:fillRect/>
          </a:stretch>
        </p:blipFill>
        <p:spPr>
          <a:xfrm>
            <a:off x="9570726" y="217885"/>
            <a:ext cx="1092696" cy="952952"/>
          </a:xfrm>
          <a:prstGeom prst="rect">
            <a:avLst/>
          </a:prstGeom>
        </p:spPr>
      </p:pic>
    </p:spTree>
    <p:extLst>
      <p:ext uri="{BB962C8B-B14F-4D97-AF65-F5344CB8AC3E}">
        <p14:creationId xmlns:p14="http://schemas.microsoft.com/office/powerpoint/2010/main" val="2714313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04AD952B-4E87-8C40-BE75-D82C00CADBF4}"/>
              </a:ext>
            </a:extLst>
          </p:cNvPr>
          <p:cNvSpPr>
            <a:spLocks noGrp="1"/>
          </p:cNvSpPr>
          <p:nvPr>
            <p:ph type="sldNum" sz="quarter" idx="12"/>
          </p:nvPr>
        </p:nvSpPr>
        <p:spPr/>
        <p:txBody>
          <a:bodyPr/>
          <a:lstStyle/>
          <a:p>
            <a:fld id="{2D0AA5EB-64AB-BF41-92BE-B61D8618F692}" type="slidenum">
              <a:rPr lang="it-IT" smtClean="0"/>
              <a:t>12</a:t>
            </a:fld>
            <a:endParaRPr lang="it-IT" dirty="0"/>
          </a:p>
        </p:txBody>
      </p:sp>
      <p:sp>
        <p:nvSpPr>
          <p:cNvPr id="6" name="Rectangle 5">
            <a:extLst>
              <a:ext uri="{FF2B5EF4-FFF2-40B4-BE49-F238E27FC236}">
                <a16:creationId xmlns:a16="http://schemas.microsoft.com/office/drawing/2014/main" id="{6A9F9B64-73F7-5249-8CC8-5184D5EC3DA8}"/>
              </a:ext>
            </a:extLst>
          </p:cNvPr>
          <p:cNvSpPr/>
          <p:nvPr/>
        </p:nvSpPr>
        <p:spPr>
          <a:xfrm>
            <a:off x="128338" y="714512"/>
            <a:ext cx="5205662" cy="954107"/>
          </a:xfrm>
          <a:prstGeom prst="rect">
            <a:avLst/>
          </a:prstGeom>
        </p:spPr>
        <p:txBody>
          <a:bodyPr wrap="square">
            <a:spAutoFit/>
          </a:bodyPr>
          <a:lstStyle/>
          <a:p>
            <a:r>
              <a:rPr lang="en-US" sz="2800" b="1" dirty="0">
                <a:solidFill>
                  <a:srgbClr val="00A1DF"/>
                </a:solidFill>
                <a:latin typeface="Arial Narrow" panose="020B0606020202030204" pitchFamily="34" charset="0"/>
                <a:cs typeface="Arial" panose="020B0604020202020204" pitchFamily="34" charset="0"/>
              </a:rPr>
              <a:t>Organizational structure &amp; WASH FIT</a:t>
            </a:r>
            <a:endParaRPr lang="en-GB" sz="2800" dirty="0">
              <a:latin typeface="Arial Narrow" panose="020B060602020203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5433A8FE-DDE7-A94D-8976-784106E6C464}"/>
              </a:ext>
            </a:extLst>
          </p:cNvPr>
          <p:cNvGrpSpPr/>
          <p:nvPr/>
        </p:nvGrpSpPr>
        <p:grpSpPr>
          <a:xfrm>
            <a:off x="0" y="1233744"/>
            <a:ext cx="11923135" cy="530247"/>
            <a:chOff x="0" y="1233744"/>
            <a:chExt cx="11923135" cy="530247"/>
          </a:xfrm>
        </p:grpSpPr>
        <p:pic>
          <p:nvPicPr>
            <p:cNvPr id="8" name="Picture 7">
              <a:extLst>
                <a:ext uri="{FF2B5EF4-FFF2-40B4-BE49-F238E27FC236}">
                  <a16:creationId xmlns:a16="http://schemas.microsoft.com/office/drawing/2014/main" id="{699CDC4A-6F16-144D-9C55-1F2E900870A3}"/>
                </a:ext>
              </a:extLst>
            </p:cNvPr>
            <p:cNvPicPr>
              <a:picLocks noChangeAspect="1"/>
            </p:cNvPicPr>
            <p:nvPr/>
          </p:nvPicPr>
          <p:blipFill>
            <a:blip r:embed="rId3"/>
            <a:stretch>
              <a:fillRect/>
            </a:stretch>
          </p:blipFill>
          <p:spPr>
            <a:xfrm>
              <a:off x="0" y="1233744"/>
              <a:ext cx="11923135" cy="530247"/>
            </a:xfrm>
            <a:prstGeom prst="rect">
              <a:avLst/>
            </a:prstGeom>
          </p:spPr>
        </p:pic>
        <p:sp>
          <p:nvSpPr>
            <p:cNvPr id="9" name="TextBox 8">
              <a:extLst>
                <a:ext uri="{FF2B5EF4-FFF2-40B4-BE49-F238E27FC236}">
                  <a16:creationId xmlns:a16="http://schemas.microsoft.com/office/drawing/2014/main" id="{CD9E3D26-9270-5443-BF0C-EF01D11834DB}"/>
                </a:ext>
              </a:extLst>
            </p:cNvPr>
            <p:cNvSpPr txBox="1"/>
            <p:nvPr/>
          </p:nvSpPr>
          <p:spPr>
            <a:xfrm>
              <a:off x="36958" y="1279405"/>
              <a:ext cx="6662421" cy="400110"/>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Related WASH FIT indicators to be assessed:</a:t>
              </a:r>
            </a:p>
          </p:txBody>
        </p:sp>
      </p:grpSp>
      <p:sp>
        <p:nvSpPr>
          <p:cNvPr id="13" name="Segnaposto testo 3">
            <a:extLst>
              <a:ext uri="{FF2B5EF4-FFF2-40B4-BE49-F238E27FC236}">
                <a16:creationId xmlns:a16="http://schemas.microsoft.com/office/drawing/2014/main" id="{9EC84725-45DD-CE4A-A32C-48569C2DE7C8}"/>
              </a:ext>
            </a:extLst>
          </p:cNvPr>
          <p:cNvSpPr txBox="1">
            <a:spLocks/>
          </p:cNvSpPr>
          <p:nvPr/>
        </p:nvSpPr>
        <p:spPr>
          <a:xfrm>
            <a:off x="128338" y="87084"/>
            <a:ext cx="4827838" cy="635001"/>
          </a:xfrm>
          <a:prstGeom prst="rect">
            <a:avLst/>
          </a:prstGeom>
        </p:spPr>
        <p:txBody>
          <a:bodyPr>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800" b="1" i="0" kern="1200">
                <a:solidFill>
                  <a:schemeClr val="bg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bg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bg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bg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t>Organizational structures</a:t>
            </a:r>
          </a:p>
        </p:txBody>
      </p:sp>
      <p:sp>
        <p:nvSpPr>
          <p:cNvPr id="14" name="Text Placeholder 2">
            <a:extLst>
              <a:ext uri="{FF2B5EF4-FFF2-40B4-BE49-F238E27FC236}">
                <a16:creationId xmlns:a16="http://schemas.microsoft.com/office/drawing/2014/main" id="{7DBEBBE3-EB0B-7F4F-9863-DD1185B9E52B}"/>
              </a:ext>
            </a:extLst>
          </p:cNvPr>
          <p:cNvSpPr txBox="1">
            <a:spLocks/>
          </p:cNvSpPr>
          <p:nvPr/>
        </p:nvSpPr>
        <p:spPr>
          <a:xfrm>
            <a:off x="363031" y="1930631"/>
            <a:ext cx="11465936" cy="33416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GB" sz="2400" dirty="0"/>
              <a:t>There is a clear and detailed facility (or ward) cleaning policy or protocol which is clearly displayed, implemented and monitored.</a:t>
            </a:r>
          </a:p>
          <a:p>
            <a:pPr marL="342900" indent="-342900"/>
            <a:r>
              <a:rPr lang="en-GB" sz="2400" dirty="0"/>
              <a:t>The required number of cleaning staff or staff with cleaning responsibilities are available in the ward/facility every day/when cleaning is needed and have time dedicated to performing cleaning activities.</a:t>
            </a:r>
          </a:p>
          <a:p>
            <a:pPr marL="342900" indent="-342900"/>
            <a:r>
              <a:rPr lang="en-GB" sz="2400" dirty="0"/>
              <a:t>Policy and practices to improve the occupational safety of cleaners and health care waste technicians are available and implemented.</a:t>
            </a:r>
          </a:p>
          <a:p>
            <a:pPr marL="342900" indent="-342900"/>
            <a:r>
              <a:rPr lang="en-GB" sz="2400" dirty="0"/>
              <a:t>An annual budget for environmental cleaning supplies and equipment exists and is sufficient for all needs. </a:t>
            </a:r>
          </a:p>
          <a:p>
            <a:pPr marL="342900" indent="-342900"/>
            <a:r>
              <a:rPr lang="en-GB" sz="2400" dirty="0"/>
              <a:t>A dedicated area for storage, preparation and care of cleaning supplies and equipment exists ("environmental cleaning services area"), is kept clean and well maintained, and is used according to its purpose.</a:t>
            </a:r>
          </a:p>
        </p:txBody>
      </p:sp>
      <p:pic>
        <p:nvPicPr>
          <p:cNvPr id="15" name="Graphic 14" descr="Hierarchy">
            <a:extLst>
              <a:ext uri="{FF2B5EF4-FFF2-40B4-BE49-F238E27FC236}">
                <a16:creationId xmlns:a16="http://schemas.microsoft.com/office/drawing/2014/main" id="{784B43FF-BF9C-ED4D-8A65-F2AFD2DD2E9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758375" y="78410"/>
            <a:ext cx="914400" cy="914400"/>
          </a:xfrm>
          <a:prstGeom prst="rect">
            <a:avLst/>
          </a:prstGeom>
        </p:spPr>
      </p:pic>
    </p:spTree>
    <p:extLst>
      <p:ext uri="{BB962C8B-B14F-4D97-AF65-F5344CB8AC3E}">
        <p14:creationId xmlns:p14="http://schemas.microsoft.com/office/powerpoint/2010/main" val="2375765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2B0A9731-5BC2-644E-970A-5F1DBB5AEB11}"/>
              </a:ext>
            </a:extLst>
          </p:cNvPr>
          <p:cNvSpPr>
            <a:spLocks noGrp="1"/>
          </p:cNvSpPr>
          <p:nvPr>
            <p:ph type="body" sz="quarter" idx="15"/>
          </p:nvPr>
        </p:nvSpPr>
        <p:spPr>
          <a:xfrm>
            <a:off x="128338" y="0"/>
            <a:ext cx="4827838" cy="635001"/>
          </a:xfrm>
        </p:spPr>
        <p:txBody>
          <a:bodyPr>
            <a:normAutofit/>
          </a:bodyPr>
          <a:lstStyle/>
          <a:p>
            <a:r>
              <a:rPr lang="en-GB" sz="3200" dirty="0"/>
              <a:t>3. Training &amp; education</a:t>
            </a:r>
          </a:p>
        </p:txBody>
      </p:sp>
      <p:sp>
        <p:nvSpPr>
          <p:cNvPr id="6" name="Rectangle 5">
            <a:extLst>
              <a:ext uri="{FF2B5EF4-FFF2-40B4-BE49-F238E27FC236}">
                <a16:creationId xmlns:a16="http://schemas.microsoft.com/office/drawing/2014/main" id="{CCDBA35E-4B6E-B348-9252-CD0D1EC45824}"/>
              </a:ext>
            </a:extLst>
          </p:cNvPr>
          <p:cNvSpPr/>
          <p:nvPr/>
        </p:nvSpPr>
        <p:spPr>
          <a:xfrm>
            <a:off x="-2289" y="714512"/>
            <a:ext cx="11300766" cy="584775"/>
          </a:xfrm>
          <a:prstGeom prst="rect">
            <a:avLst/>
          </a:prstGeom>
        </p:spPr>
        <p:txBody>
          <a:bodyPr wrap="square">
            <a:spAutoFit/>
          </a:bodyPr>
          <a:lstStyle/>
          <a:p>
            <a:r>
              <a:rPr lang="en-US" sz="3200" b="1" dirty="0">
                <a:solidFill>
                  <a:srgbClr val="00A1DF"/>
                </a:solidFill>
                <a:latin typeface="Arial Narrow" panose="020B0606020202030204" pitchFamily="34" charset="0"/>
                <a:ea typeface="Ebrima" panose="02000000000000000000" pitchFamily="2" charset="0"/>
                <a:cs typeface="Arial" panose="020B0604020202020204" pitchFamily="34" charset="0"/>
              </a:rPr>
              <a:t>What is needed to ensure effective cleaning?</a:t>
            </a:r>
            <a:endParaRPr lang="en-GB" sz="3200" dirty="0">
              <a:latin typeface="Arial Narrow" panose="020B0606020202030204" pitchFamily="34" charset="0"/>
              <a:cs typeface="Arial" panose="020B0604020202020204" pitchFamily="34" charset="0"/>
            </a:endParaRPr>
          </a:p>
        </p:txBody>
      </p:sp>
      <p:pic>
        <p:nvPicPr>
          <p:cNvPr id="7" name="Graphic 6" descr="Classroom">
            <a:extLst>
              <a:ext uri="{FF2B5EF4-FFF2-40B4-BE49-F238E27FC236}">
                <a16:creationId xmlns:a16="http://schemas.microsoft.com/office/drawing/2014/main" id="{C59052B7-A377-F04A-80FC-D9C9F75E597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10250" y="115363"/>
            <a:ext cx="697437" cy="697437"/>
          </a:xfrm>
          <a:prstGeom prst="rect">
            <a:avLst/>
          </a:prstGeom>
        </p:spPr>
      </p:pic>
      <p:sp>
        <p:nvSpPr>
          <p:cNvPr id="8" name="Text Placeholder 2">
            <a:extLst>
              <a:ext uri="{FF2B5EF4-FFF2-40B4-BE49-F238E27FC236}">
                <a16:creationId xmlns:a16="http://schemas.microsoft.com/office/drawing/2014/main" id="{F797E90E-FCC5-924D-9E95-905FF7C86677}"/>
              </a:ext>
            </a:extLst>
          </p:cNvPr>
          <p:cNvSpPr txBox="1">
            <a:spLocks/>
          </p:cNvSpPr>
          <p:nvPr/>
        </p:nvSpPr>
        <p:spPr>
          <a:xfrm>
            <a:off x="128338" y="1763734"/>
            <a:ext cx="11679349" cy="27407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rgbClr val="09164D"/>
              </a:buClr>
              <a:buNone/>
            </a:pPr>
            <a:r>
              <a:rPr lang="en-US" b="1" dirty="0">
                <a:latin typeface="Arial" panose="020B0604020202020204" pitchFamily="34" charset="0"/>
                <a:cs typeface="Arial" panose="020B0604020202020204" pitchFamily="34" charset="0"/>
              </a:rPr>
              <a:t>Formal training schedules should include:</a:t>
            </a:r>
          </a:p>
          <a:p>
            <a:pPr lvl="2"/>
            <a:r>
              <a:rPr lang="en-US" sz="2400" dirty="0">
                <a:latin typeface="Arial" panose="020B0604020202020204" pitchFamily="34" charset="0"/>
                <a:cs typeface="Arial" panose="020B0604020202020204" pitchFamily="34" charset="0"/>
              </a:rPr>
              <a:t>Introduction to infection prevention and control (IPC) (how cleaning helps prevent infections)</a:t>
            </a:r>
          </a:p>
          <a:p>
            <a:pPr lvl="2"/>
            <a:r>
              <a:rPr lang="en-US" sz="2400" dirty="0">
                <a:latin typeface="Arial" panose="020B0604020202020204" pitchFamily="34" charset="0"/>
                <a:cs typeface="Arial" panose="020B0604020202020204" pitchFamily="34" charset="0"/>
              </a:rPr>
              <a:t>Cleaning practice and review (including prudent use of products and technique)</a:t>
            </a:r>
          </a:p>
          <a:p>
            <a:pPr lvl="2"/>
            <a:r>
              <a:rPr lang="en-US" sz="2400" dirty="0">
                <a:latin typeface="Arial" panose="020B0604020202020204" pitchFamily="34" charset="0"/>
                <a:cs typeface="Arial" panose="020B0604020202020204" pitchFamily="34" charset="0"/>
              </a:rPr>
              <a:t>Workplace safety related to cleaning and disinfection</a:t>
            </a:r>
          </a:p>
          <a:p>
            <a:pPr lvl="2"/>
            <a:r>
              <a:rPr lang="en-US" sz="2400" dirty="0">
                <a:latin typeface="Arial" panose="020B0604020202020204" pitchFamily="34" charset="0"/>
                <a:cs typeface="Arial" panose="020B0604020202020204" pitchFamily="34" charset="0"/>
              </a:rPr>
              <a:t>Water efficiency &amp; conservation</a:t>
            </a:r>
          </a:p>
          <a:p>
            <a:pPr lvl="2"/>
            <a:endParaRPr lang="en-US" sz="2400" dirty="0">
              <a:latin typeface="Arial" panose="020B0604020202020204" pitchFamily="34" charset="0"/>
              <a:cs typeface="Arial" panose="020B0604020202020204" pitchFamily="34" charset="0"/>
            </a:endParaRPr>
          </a:p>
          <a:p>
            <a:pPr lvl="2"/>
            <a:endParaRPr lang="en-US" sz="2400"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marL="857250" lvl="1" indent="-457200">
              <a:buFont typeface="+mj-lt"/>
              <a:buAutoNum type="arabicPeriod" startAt="2"/>
            </a:pPr>
            <a:endParaRPr lang="en-US" dirty="0">
              <a:latin typeface="Arial" panose="020B0604020202020204" pitchFamily="34" charset="0"/>
              <a:cs typeface="Arial" panose="020B0604020202020204" pitchFamily="34" charset="0"/>
            </a:endParaRPr>
          </a:p>
        </p:txBody>
      </p:sp>
      <p:sp>
        <p:nvSpPr>
          <p:cNvPr id="9" name="Content Placeholder 4">
            <a:extLst>
              <a:ext uri="{FF2B5EF4-FFF2-40B4-BE49-F238E27FC236}">
                <a16:creationId xmlns:a16="http://schemas.microsoft.com/office/drawing/2014/main" id="{12699D6C-93EE-EC4C-820B-7BB1801630BF}"/>
              </a:ext>
            </a:extLst>
          </p:cNvPr>
          <p:cNvSpPr txBox="1">
            <a:spLocks/>
          </p:cNvSpPr>
          <p:nvPr/>
        </p:nvSpPr>
        <p:spPr>
          <a:xfrm>
            <a:off x="596347" y="4784290"/>
            <a:ext cx="11211339" cy="1113122"/>
          </a:xfrm>
          <a:prstGeom prst="rect">
            <a:avLst/>
          </a:prstGeom>
          <a:solidFill>
            <a:schemeClr val="tx1"/>
          </a:solidFill>
          <a:ln>
            <a:noFill/>
          </a:ln>
          <a:effectLst>
            <a:outerShdw blurRad="50800" dist="38100" dir="2700000" algn="tl" rotWithShape="0">
              <a:prstClr val="black">
                <a:alpha val="40000"/>
              </a:prst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FF00FF"/>
              </a:buClr>
              <a:buNone/>
            </a:pPr>
            <a:r>
              <a:rPr lang="en-US" sz="2000" b="1" dirty="0">
                <a:solidFill>
                  <a:schemeClr val="bg1"/>
                </a:solidFill>
              </a:rPr>
              <a:t>Training should be</a:t>
            </a:r>
            <a:r>
              <a:rPr lang="en-US" sz="2000" dirty="0">
                <a:solidFill>
                  <a:schemeClr val="bg1"/>
                </a:solidFill>
              </a:rPr>
              <a:t> </a:t>
            </a:r>
            <a:r>
              <a:rPr lang="en-US" sz="2000" dirty="0">
                <a:solidFill>
                  <a:schemeClr val="bg1"/>
                </a:solidFill>
                <a:latin typeface="Arial" panose="020B0604020202020204" pitchFamily="34" charset="0"/>
                <a:cs typeface="Arial" panose="020B0604020202020204" pitchFamily="34" charset="0"/>
              </a:rPr>
              <a:t>PARTICIPATORY </a:t>
            </a:r>
            <a:endParaRPr lang="en-US" sz="2000" dirty="0">
              <a:solidFill>
                <a:schemeClr val="bg1"/>
              </a:solidFill>
            </a:endParaRPr>
          </a:p>
          <a:p>
            <a:pPr marL="0" indent="0" algn="ctr">
              <a:buClr>
                <a:srgbClr val="FF00FF"/>
              </a:buClr>
              <a:buNone/>
            </a:pPr>
            <a:r>
              <a:rPr lang="en-US" sz="2000" dirty="0">
                <a:solidFill>
                  <a:schemeClr val="bg1"/>
                </a:solidFill>
                <a:latin typeface="Arial" panose="020B0604020202020204" pitchFamily="34" charset="0"/>
                <a:cs typeface="Arial" panose="020B0604020202020204" pitchFamily="34" charset="0"/>
              </a:rPr>
              <a:t> a) practical (hands-on), b) at appropriate literacy level, c) repeated annually (refresher), d) conducted prior to staff working on their own &amp; e) led by experienced trainers.</a:t>
            </a:r>
          </a:p>
        </p:txBody>
      </p:sp>
      <p:sp>
        <p:nvSpPr>
          <p:cNvPr id="10" name="Segnaposto numero diapositiva 1">
            <a:extLst>
              <a:ext uri="{FF2B5EF4-FFF2-40B4-BE49-F238E27FC236}">
                <a16:creationId xmlns:a16="http://schemas.microsoft.com/office/drawing/2014/main" id="{F033460E-C9F5-5E4F-A8E9-2277A37F45CE}"/>
              </a:ext>
            </a:extLst>
          </p:cNvPr>
          <p:cNvSpPr>
            <a:spLocks noGrp="1"/>
          </p:cNvSpPr>
          <p:nvPr>
            <p:ph type="sldNum" sz="quarter" idx="12"/>
          </p:nvPr>
        </p:nvSpPr>
        <p:spPr>
          <a:xfrm>
            <a:off x="0" y="6357767"/>
            <a:ext cx="12191999" cy="365125"/>
          </a:xfrm>
        </p:spPr>
        <p:txBody>
          <a:bodyPr/>
          <a:lstStyle/>
          <a:p>
            <a:fld id="{2D0AA5EB-64AB-BF41-92BE-B61D8618F692}" type="slidenum">
              <a:rPr lang="it-IT" smtClean="0"/>
              <a:t>13</a:t>
            </a:fld>
            <a:endParaRPr lang="it-IT" dirty="0"/>
          </a:p>
        </p:txBody>
      </p:sp>
    </p:spTree>
    <p:extLst>
      <p:ext uri="{BB962C8B-B14F-4D97-AF65-F5344CB8AC3E}">
        <p14:creationId xmlns:p14="http://schemas.microsoft.com/office/powerpoint/2010/main" val="3144848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053021-F308-644D-A62D-04E9F5857929}"/>
              </a:ext>
            </a:extLst>
          </p:cNvPr>
          <p:cNvSpPr>
            <a:spLocks noGrp="1"/>
          </p:cNvSpPr>
          <p:nvPr>
            <p:ph type="sldNum" sz="quarter" idx="12"/>
          </p:nvPr>
        </p:nvSpPr>
        <p:spPr/>
        <p:txBody>
          <a:bodyPr/>
          <a:lstStyle/>
          <a:p>
            <a:fld id="{2D0AA5EB-64AB-BF41-92BE-B61D8618F692}" type="slidenum">
              <a:rPr lang="it-IT" smtClean="0"/>
              <a:t>14</a:t>
            </a:fld>
            <a:endParaRPr lang="it-IT" dirty="0"/>
          </a:p>
        </p:txBody>
      </p:sp>
      <p:sp>
        <p:nvSpPr>
          <p:cNvPr id="6" name="Content Placeholder 4">
            <a:extLst>
              <a:ext uri="{FF2B5EF4-FFF2-40B4-BE49-F238E27FC236}">
                <a16:creationId xmlns:a16="http://schemas.microsoft.com/office/drawing/2014/main" id="{3014434B-DAFC-C041-ADD1-21D8CBAD999A}"/>
              </a:ext>
            </a:extLst>
          </p:cNvPr>
          <p:cNvSpPr txBox="1">
            <a:spLocks/>
          </p:cNvSpPr>
          <p:nvPr/>
        </p:nvSpPr>
        <p:spPr>
          <a:xfrm>
            <a:off x="454638" y="1394837"/>
            <a:ext cx="8994801" cy="46155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r>
              <a:rPr lang="en-US" sz="2400" dirty="0">
                <a:solidFill>
                  <a:srgbClr val="002060"/>
                </a:solidFill>
              </a:rPr>
              <a:t>Participatory approach greatly appreciated</a:t>
            </a:r>
          </a:p>
          <a:p>
            <a:pPr marL="171450" indent="-171450"/>
            <a:r>
              <a:rPr lang="en-US" sz="2400" dirty="0">
                <a:solidFill>
                  <a:srgbClr val="002060"/>
                </a:solidFill>
              </a:rPr>
              <a:t>Including health care professionals who clean &amp;/or supervise cleaners </a:t>
            </a:r>
            <a:r>
              <a:rPr lang="en-US" sz="2400" dirty="0">
                <a:solidFill>
                  <a:srgbClr val="002060"/>
                </a:solidFill>
                <a:sym typeface="Wingdings" panose="05000000000000000000" pitchFamily="2" charset="2"/>
              </a:rPr>
              <a:t> </a:t>
            </a:r>
            <a:r>
              <a:rPr lang="en-US" sz="2400" dirty="0">
                <a:solidFill>
                  <a:srgbClr val="002060"/>
                </a:solidFill>
              </a:rPr>
              <a:t>helps foster mutual respect</a:t>
            </a:r>
          </a:p>
          <a:p>
            <a:pPr marL="171450" indent="-171450"/>
            <a:r>
              <a:rPr lang="en-US" sz="2400" dirty="0">
                <a:solidFill>
                  <a:srgbClr val="002060"/>
                </a:solidFill>
              </a:rPr>
              <a:t>Scheduling training can be challenging </a:t>
            </a:r>
            <a:r>
              <a:rPr lang="en-US" sz="2400" dirty="0">
                <a:solidFill>
                  <a:srgbClr val="002060"/>
                </a:solidFill>
                <a:sym typeface="Wingdings" panose="05000000000000000000" pitchFamily="2" charset="2"/>
              </a:rPr>
              <a:t></a:t>
            </a:r>
            <a:r>
              <a:rPr lang="en-US" sz="2400" dirty="0">
                <a:solidFill>
                  <a:srgbClr val="002060"/>
                </a:solidFill>
              </a:rPr>
              <a:t> must fit around cleaning </a:t>
            </a:r>
            <a:r>
              <a:rPr lang="en-US" sz="2400" dirty="0" err="1">
                <a:solidFill>
                  <a:srgbClr val="002060"/>
                </a:solidFill>
              </a:rPr>
              <a:t>rotas</a:t>
            </a:r>
            <a:endParaRPr lang="en-US" sz="2400" dirty="0">
              <a:solidFill>
                <a:srgbClr val="002060"/>
              </a:solidFill>
            </a:endParaRPr>
          </a:p>
          <a:p>
            <a:pPr marL="171450" indent="-171450"/>
            <a:r>
              <a:rPr lang="en-US" sz="2400" dirty="0">
                <a:solidFill>
                  <a:srgbClr val="002060"/>
                </a:solidFill>
              </a:rPr>
              <a:t>High turn-over of cleaners </a:t>
            </a:r>
            <a:r>
              <a:rPr lang="en-US" sz="2400" dirty="0">
                <a:solidFill>
                  <a:srgbClr val="002060"/>
                </a:solidFill>
                <a:sym typeface="Wingdings" panose="05000000000000000000" pitchFamily="2" charset="2"/>
              </a:rPr>
              <a:t> </a:t>
            </a:r>
            <a:r>
              <a:rPr lang="en-US" sz="2400" dirty="0">
                <a:solidFill>
                  <a:srgbClr val="002060"/>
                </a:solidFill>
              </a:rPr>
              <a:t>need for repeat training </a:t>
            </a:r>
          </a:p>
          <a:p>
            <a:pPr marL="171450" indent="-171450"/>
            <a:r>
              <a:rPr lang="en-US" sz="2400" dirty="0">
                <a:solidFill>
                  <a:srgbClr val="002060"/>
                </a:solidFill>
              </a:rPr>
              <a:t>Important to have consistent availability of equipment &amp; supplies</a:t>
            </a:r>
          </a:p>
          <a:p>
            <a:pPr marL="171450" indent="-171450"/>
            <a:r>
              <a:rPr lang="en-US" sz="2400" dirty="0">
                <a:solidFill>
                  <a:srgbClr val="002060"/>
                </a:solidFill>
              </a:rPr>
              <a:t>Post-training supportive supervision is key, including reminders using illustrated guidelines to be used day-to-day</a:t>
            </a:r>
          </a:p>
        </p:txBody>
      </p:sp>
      <p:pic>
        <p:nvPicPr>
          <p:cNvPr id="7" name="Picture 6">
            <a:extLst>
              <a:ext uri="{FF2B5EF4-FFF2-40B4-BE49-F238E27FC236}">
                <a16:creationId xmlns:a16="http://schemas.microsoft.com/office/drawing/2014/main" id="{D357239D-25C8-CA42-9511-02A76EBFCE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49439" y="2162276"/>
            <a:ext cx="2535731" cy="3209393"/>
          </a:xfrm>
          <a:prstGeom prst="rect">
            <a:avLst/>
          </a:prstGeom>
        </p:spPr>
      </p:pic>
      <p:sp>
        <p:nvSpPr>
          <p:cNvPr id="9" name="Title 3">
            <a:extLst>
              <a:ext uri="{FF2B5EF4-FFF2-40B4-BE49-F238E27FC236}">
                <a16:creationId xmlns:a16="http://schemas.microsoft.com/office/drawing/2014/main" id="{EAC80D55-C721-C248-A9CC-8BA3C46FE335}"/>
              </a:ext>
            </a:extLst>
          </p:cNvPr>
          <p:cNvSpPr txBox="1">
            <a:spLocks/>
          </p:cNvSpPr>
          <p:nvPr/>
        </p:nvSpPr>
        <p:spPr bwMode="gray">
          <a:xfrm>
            <a:off x="236923" y="179053"/>
            <a:ext cx="10822587" cy="990530"/>
          </a:xfrm>
          <a:prstGeom prst="rect">
            <a:avLst/>
          </a:prstGeom>
        </p:spPr>
        <p:txBody>
          <a:bodyPr vert="horz" lIns="20401" tIns="0" rIns="408103" bIns="0" rtlCol="0" anchor="b">
            <a:noAutofit/>
          </a:bodyPr>
          <a:lstStyle>
            <a:lvl1pPr algn="l" defTabSz="705116" rtl="0" eaLnBrk="1" latinLnBrk="0" hangingPunct="1">
              <a:lnSpc>
                <a:spcPct val="90000"/>
              </a:lnSpc>
              <a:spcBef>
                <a:spcPct val="0"/>
              </a:spcBef>
              <a:buNone/>
              <a:defRPr sz="2177" b="1" kern="1200">
                <a:solidFill>
                  <a:srgbClr val="0092CC"/>
                </a:solidFill>
                <a:latin typeface="+mj-lt"/>
                <a:ea typeface="+mj-ea"/>
                <a:cs typeface="+mj-cs"/>
              </a:defRPr>
            </a:lvl1pPr>
          </a:lstStyle>
          <a:p>
            <a:pPr marL="0" marR="0" lvl="0" indent="0" algn="ctr" defTabSz="705116"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92CC"/>
                </a:solidFill>
                <a:effectLst/>
                <a:uLnTx/>
                <a:uFillTx/>
                <a:latin typeface="Arial Narrow" panose="020B0606020202030204" pitchFamily="34" charset="0"/>
                <a:cs typeface="Arial" panose="020B0604020202020204" pitchFamily="34" charset="0"/>
              </a:rPr>
              <a:t>Lessons identified from the training of those who clean (</a:t>
            </a:r>
            <a:r>
              <a:rPr lang="en-US" sz="4000" dirty="0">
                <a:latin typeface="Arial Narrow" panose="020B0606020202030204" pitchFamily="34" charset="0"/>
                <a:cs typeface="Arial" panose="020B0604020202020204" pitchFamily="34" charset="0"/>
              </a:rPr>
              <a:t>from</a:t>
            </a:r>
            <a:r>
              <a:rPr kumimoji="0" lang="en-US" sz="4000" b="1" i="0" u="none" strike="noStrike" kern="1200" cap="none" spc="0" normalizeH="0" baseline="0" noProof="0" dirty="0">
                <a:ln>
                  <a:noFill/>
                </a:ln>
                <a:solidFill>
                  <a:srgbClr val="0092CC"/>
                </a:solidFill>
                <a:effectLst/>
                <a:uLnTx/>
                <a:uFillTx/>
                <a:latin typeface="Arial Narrow" panose="020B0606020202030204" pitchFamily="34" charset="0"/>
                <a:cs typeface="Arial" panose="020B0604020202020204" pitchFamily="34" charset="0"/>
              </a:rPr>
              <a:t> countries)</a:t>
            </a:r>
          </a:p>
        </p:txBody>
      </p:sp>
      <p:pic>
        <p:nvPicPr>
          <p:cNvPr id="10" name="Graphic 9" descr="Classroom">
            <a:extLst>
              <a:ext uri="{FF2B5EF4-FFF2-40B4-BE49-F238E27FC236}">
                <a16:creationId xmlns:a16="http://schemas.microsoft.com/office/drawing/2014/main" id="{937F0772-8084-5C43-ADD0-36D843D6EDD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59510" y="101356"/>
            <a:ext cx="697437" cy="697437"/>
          </a:xfrm>
          <a:prstGeom prst="rect">
            <a:avLst/>
          </a:prstGeom>
        </p:spPr>
      </p:pic>
      <p:sp>
        <p:nvSpPr>
          <p:cNvPr id="11" name="Rectangle 10">
            <a:extLst>
              <a:ext uri="{FF2B5EF4-FFF2-40B4-BE49-F238E27FC236}">
                <a16:creationId xmlns:a16="http://schemas.microsoft.com/office/drawing/2014/main" id="{6BBFD854-773F-DE48-9639-4DA322B3C50A}"/>
              </a:ext>
            </a:extLst>
          </p:cNvPr>
          <p:cNvSpPr/>
          <p:nvPr/>
        </p:nvSpPr>
        <p:spPr>
          <a:xfrm>
            <a:off x="541722" y="5786066"/>
            <a:ext cx="11443448" cy="584775"/>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TEACH CLEAN was </a:t>
            </a:r>
            <a:r>
              <a:rPr lang="en-GB" sz="1600" dirty="0">
                <a:latin typeface="Arial" panose="020B0604020202020204" pitchFamily="34" charset="0"/>
                <a:cs typeface="Arial" panose="020B0604020202020204" pitchFamily="34" charset="0"/>
              </a:rPr>
              <a:t>created by The Soapbox Collaborative &amp; the London School of Hygiene &amp; Tropical Medicine. For free copy, visit</a:t>
            </a:r>
            <a:r>
              <a:rPr lang="en-GB" sz="1600" dirty="0">
                <a:solidFill>
                  <a:srgbClr val="002060"/>
                </a:solidFill>
                <a:latin typeface="Arial" panose="020B0604020202020204" pitchFamily="34" charset="0"/>
                <a:cs typeface="Arial" panose="020B0604020202020204" pitchFamily="34" charset="0"/>
              </a:rPr>
              <a:t>: </a:t>
            </a:r>
            <a:r>
              <a:rPr lang="en-GB" sz="1600" dirty="0">
                <a:solidFill>
                  <a:srgbClr val="002060"/>
                </a:solidFill>
                <a:latin typeface="Arial" panose="020B0604020202020204" pitchFamily="34" charset="0"/>
                <a:cs typeface="Arial" panose="020B0604020202020204" pitchFamily="34" charset="0"/>
                <a:hlinkClick r:id="rId6"/>
              </a:rPr>
              <a:t>https://www.lshtm.ac.uk/research/centres/march-centre/soapbox-collaborative/teach-clean</a:t>
            </a:r>
            <a:endParaRPr lang="en-GB" sz="1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8619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B40FC851-2C00-624A-BEB8-AC5BAEE15869}"/>
              </a:ext>
            </a:extLst>
          </p:cNvPr>
          <p:cNvSpPr>
            <a:spLocks noGrp="1"/>
          </p:cNvSpPr>
          <p:nvPr>
            <p:ph type="sldNum" sz="quarter" idx="12"/>
          </p:nvPr>
        </p:nvSpPr>
        <p:spPr/>
        <p:txBody>
          <a:bodyPr/>
          <a:lstStyle/>
          <a:p>
            <a:fld id="{2D0AA5EB-64AB-BF41-92BE-B61D8618F692}" type="slidenum">
              <a:rPr lang="it-IT" smtClean="0"/>
              <a:t>15</a:t>
            </a:fld>
            <a:endParaRPr lang="it-IT" dirty="0"/>
          </a:p>
        </p:txBody>
      </p:sp>
      <p:sp>
        <p:nvSpPr>
          <p:cNvPr id="3" name="Titolo 2">
            <a:extLst>
              <a:ext uri="{FF2B5EF4-FFF2-40B4-BE49-F238E27FC236}">
                <a16:creationId xmlns:a16="http://schemas.microsoft.com/office/drawing/2014/main" id="{E7E67B10-096F-494E-B384-B5FA7FE58AB3}"/>
              </a:ext>
            </a:extLst>
          </p:cNvPr>
          <p:cNvSpPr>
            <a:spLocks noGrp="1"/>
          </p:cNvSpPr>
          <p:nvPr>
            <p:ph type="title"/>
          </p:nvPr>
        </p:nvSpPr>
        <p:spPr/>
        <p:txBody>
          <a:bodyPr/>
          <a:lstStyle/>
          <a:p>
            <a:br>
              <a:rPr lang="en-US" sz="3200" dirty="0">
                <a:latin typeface="Arial" panose="020B0604020202020204" pitchFamily="34" charset="0"/>
                <a:cs typeface="Arial" panose="020B0604020202020204" pitchFamily="34" charset="0"/>
              </a:rPr>
            </a:br>
            <a:endParaRPr lang="it-IT" sz="3200" dirty="0"/>
          </a:p>
        </p:txBody>
      </p:sp>
      <p:sp>
        <p:nvSpPr>
          <p:cNvPr id="6" name="Segnaposto testo 5">
            <a:extLst>
              <a:ext uri="{FF2B5EF4-FFF2-40B4-BE49-F238E27FC236}">
                <a16:creationId xmlns:a16="http://schemas.microsoft.com/office/drawing/2014/main" id="{624294D6-9575-EF4D-A1A5-55DFB6EFEE93}"/>
              </a:ext>
            </a:extLst>
          </p:cNvPr>
          <p:cNvSpPr>
            <a:spLocks noGrp="1"/>
          </p:cNvSpPr>
          <p:nvPr>
            <p:ph type="body" sz="quarter" idx="15"/>
          </p:nvPr>
        </p:nvSpPr>
        <p:spPr>
          <a:xfrm>
            <a:off x="292100" y="235779"/>
            <a:ext cx="4648200" cy="2403281"/>
          </a:xfrm>
        </p:spPr>
        <p:txBody>
          <a:bodyPr>
            <a:noAutofit/>
          </a:bodyPr>
          <a:lstStyle/>
          <a:p>
            <a:pPr fontAlgn="auto">
              <a:spcAft>
                <a:spcPts val="0"/>
              </a:spcAft>
            </a:pPr>
            <a:r>
              <a:rPr lang="en-US" sz="3600" dirty="0">
                <a:latin typeface="Arial Narrow" panose="020B0606020202030204" pitchFamily="34" charset="0"/>
              </a:rPr>
              <a:t>Training example: illustrations of surface cleaning processes</a:t>
            </a:r>
          </a:p>
        </p:txBody>
      </p:sp>
      <p:pic>
        <p:nvPicPr>
          <p:cNvPr id="7" name="Picture 6">
            <a:extLst>
              <a:ext uri="{FF2B5EF4-FFF2-40B4-BE49-F238E27FC236}">
                <a16:creationId xmlns:a16="http://schemas.microsoft.com/office/drawing/2014/main" id="{EA8FF790-48CA-4743-8D22-B9840107C5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0"/>
            <a:ext cx="6321285" cy="4714858"/>
          </a:xfrm>
          <a:prstGeom prst="rect">
            <a:avLst/>
          </a:prstGeom>
        </p:spPr>
      </p:pic>
      <p:sp>
        <p:nvSpPr>
          <p:cNvPr id="8" name="Text Placeholder 2">
            <a:extLst>
              <a:ext uri="{FF2B5EF4-FFF2-40B4-BE49-F238E27FC236}">
                <a16:creationId xmlns:a16="http://schemas.microsoft.com/office/drawing/2014/main" id="{BE4BB8DE-18B0-9645-B374-F6BCE1D0EBF4}"/>
              </a:ext>
            </a:extLst>
          </p:cNvPr>
          <p:cNvSpPr txBox="1">
            <a:spLocks/>
          </p:cNvSpPr>
          <p:nvPr/>
        </p:nvSpPr>
        <p:spPr>
          <a:xfrm>
            <a:off x="354021" y="4093602"/>
            <a:ext cx="11453664" cy="21406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chemeClr val="tx2"/>
              </a:buClr>
              <a:buSzPct val="100000"/>
            </a:pPr>
            <a:r>
              <a:rPr lang="en-US" sz="2400" dirty="0"/>
              <a:t>Use fresh cleaning cloths to start </a:t>
            </a:r>
          </a:p>
          <a:p>
            <a:pPr marL="285750" indent="-285750">
              <a:buClr>
                <a:schemeClr val="tx2"/>
              </a:buClr>
              <a:buSzPct val="100000"/>
            </a:pPr>
            <a:r>
              <a:rPr lang="en-US" sz="2400" dirty="0"/>
              <a:t>Change cleaning cloths when no longer saturated</a:t>
            </a:r>
          </a:p>
          <a:p>
            <a:pPr marL="285750" indent="-285750">
              <a:buClr>
                <a:schemeClr val="tx2"/>
              </a:buClr>
              <a:buSzPct val="100000"/>
            </a:pPr>
            <a:r>
              <a:rPr lang="en-US" sz="2400" dirty="0"/>
              <a:t>Change cleaning cloths between each patient zone (in high-risk areas)</a:t>
            </a:r>
          </a:p>
          <a:p>
            <a:pPr marL="285750" indent="-285750">
              <a:buClr>
                <a:schemeClr val="tx2"/>
              </a:buClr>
              <a:buSzPct val="100000"/>
            </a:pPr>
            <a:r>
              <a:rPr lang="en-US" sz="2400" dirty="0"/>
              <a:t>Make sure you have enough cleaning cloths to finish the cleaning session</a:t>
            </a:r>
          </a:p>
          <a:p>
            <a:pPr marL="285750" indent="-285750">
              <a:buClr>
                <a:schemeClr val="tx2"/>
              </a:buClr>
              <a:buSzPct val="100000"/>
            </a:pPr>
            <a:r>
              <a:rPr lang="en-US" sz="2400" dirty="0"/>
              <a:t>Never double-dip!</a:t>
            </a:r>
          </a:p>
        </p:txBody>
      </p:sp>
      <p:sp>
        <p:nvSpPr>
          <p:cNvPr id="9" name="TextBox 8">
            <a:extLst>
              <a:ext uri="{FF2B5EF4-FFF2-40B4-BE49-F238E27FC236}">
                <a16:creationId xmlns:a16="http://schemas.microsoft.com/office/drawing/2014/main" id="{6BF902C5-608A-6942-800A-253755A9B4A7}"/>
              </a:ext>
            </a:extLst>
          </p:cNvPr>
          <p:cNvSpPr txBox="1"/>
          <p:nvPr/>
        </p:nvSpPr>
        <p:spPr>
          <a:xfrm>
            <a:off x="6579704" y="6445893"/>
            <a:ext cx="5612296" cy="276999"/>
          </a:xfrm>
          <a:prstGeom prst="rect">
            <a:avLst/>
          </a:prstGeom>
          <a:noFill/>
        </p:spPr>
        <p:txBody>
          <a:bodyPr wrap="square" rtlCol="0">
            <a:spAutoFit/>
          </a:bodyPr>
          <a:lstStyle/>
          <a:p>
            <a:r>
              <a:rPr lang="en-US" sz="1200" i="1" dirty="0">
                <a:solidFill>
                  <a:srgbClr val="000000"/>
                </a:solidFill>
                <a:latin typeface="Arial" panose="020B0604020202020204" pitchFamily="34" charset="0"/>
                <a:cs typeface="Arial" panose="020B0604020202020204" pitchFamily="34" charset="0"/>
              </a:rPr>
              <a:t>(Illustration From Soapbox, 2018 “TEACH CLEAN”) see link on previous slide</a:t>
            </a:r>
          </a:p>
        </p:txBody>
      </p:sp>
      <p:pic>
        <p:nvPicPr>
          <p:cNvPr id="14" name="Picture 13">
            <a:extLst>
              <a:ext uri="{FF2B5EF4-FFF2-40B4-BE49-F238E27FC236}">
                <a16:creationId xmlns:a16="http://schemas.microsoft.com/office/drawing/2014/main" id="{6FF7AB2A-5F63-3149-9E7B-B791386772F6}"/>
              </a:ext>
            </a:extLst>
          </p:cNvPr>
          <p:cNvPicPr>
            <a:picLocks noChangeAspect="1"/>
          </p:cNvPicPr>
          <p:nvPr/>
        </p:nvPicPr>
        <p:blipFill>
          <a:blip r:embed="rId4" cstate="screen">
            <a:biLevel thresh="75000"/>
            <a:extLst>
              <a:ext uri="{28A0092B-C50C-407E-A947-70E740481C1C}">
                <a14:useLocalDpi xmlns:a14="http://schemas.microsoft.com/office/drawing/2010/main"/>
              </a:ext>
            </a:extLst>
          </a:blip>
          <a:stretch>
            <a:fillRect/>
          </a:stretch>
        </p:blipFill>
        <p:spPr>
          <a:xfrm>
            <a:off x="10858004" y="5587377"/>
            <a:ext cx="1092696" cy="952952"/>
          </a:xfrm>
          <a:prstGeom prst="rect">
            <a:avLst/>
          </a:prstGeom>
        </p:spPr>
      </p:pic>
    </p:spTree>
    <p:extLst>
      <p:ext uri="{BB962C8B-B14F-4D97-AF65-F5344CB8AC3E}">
        <p14:creationId xmlns:p14="http://schemas.microsoft.com/office/powerpoint/2010/main" val="923099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04AD952B-4E87-8C40-BE75-D82C00CADBF4}"/>
              </a:ext>
            </a:extLst>
          </p:cNvPr>
          <p:cNvSpPr>
            <a:spLocks noGrp="1"/>
          </p:cNvSpPr>
          <p:nvPr>
            <p:ph type="sldNum" sz="quarter" idx="12"/>
          </p:nvPr>
        </p:nvSpPr>
        <p:spPr/>
        <p:txBody>
          <a:bodyPr/>
          <a:lstStyle/>
          <a:p>
            <a:fld id="{2D0AA5EB-64AB-BF41-92BE-B61D8618F692}" type="slidenum">
              <a:rPr lang="it-IT" smtClean="0"/>
              <a:t>16</a:t>
            </a:fld>
            <a:endParaRPr lang="it-IT" dirty="0"/>
          </a:p>
        </p:txBody>
      </p:sp>
      <p:sp>
        <p:nvSpPr>
          <p:cNvPr id="6" name="Rectangle 5">
            <a:extLst>
              <a:ext uri="{FF2B5EF4-FFF2-40B4-BE49-F238E27FC236}">
                <a16:creationId xmlns:a16="http://schemas.microsoft.com/office/drawing/2014/main" id="{6A9F9B64-73F7-5249-8CC8-5184D5EC3DA8}"/>
              </a:ext>
            </a:extLst>
          </p:cNvPr>
          <p:cNvSpPr/>
          <p:nvPr/>
        </p:nvSpPr>
        <p:spPr>
          <a:xfrm>
            <a:off x="128338" y="714512"/>
            <a:ext cx="6335092" cy="584775"/>
          </a:xfrm>
          <a:prstGeom prst="rect">
            <a:avLst/>
          </a:prstGeom>
        </p:spPr>
        <p:txBody>
          <a:bodyPr wrap="square">
            <a:spAutoFit/>
          </a:bodyPr>
          <a:lstStyle/>
          <a:p>
            <a:r>
              <a:rPr lang="en-US" sz="3200" b="1" dirty="0">
                <a:solidFill>
                  <a:srgbClr val="00A1DF"/>
                </a:solidFill>
                <a:latin typeface="Arial Narrow" panose="020B0606020202030204" pitchFamily="34" charset="0"/>
                <a:cs typeface="Arial" panose="020B0604020202020204" pitchFamily="34" charset="0"/>
              </a:rPr>
              <a:t>Training &amp; education &amp; WASH FIT</a:t>
            </a:r>
            <a:endParaRPr lang="en-GB" sz="3200" dirty="0">
              <a:latin typeface="Arial Narrow" panose="020B060602020203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5433A8FE-DDE7-A94D-8976-784106E6C464}"/>
              </a:ext>
            </a:extLst>
          </p:cNvPr>
          <p:cNvGrpSpPr/>
          <p:nvPr/>
        </p:nvGrpSpPr>
        <p:grpSpPr>
          <a:xfrm>
            <a:off x="128338" y="1387727"/>
            <a:ext cx="11923135" cy="530247"/>
            <a:chOff x="0" y="1233744"/>
            <a:chExt cx="11923135" cy="530247"/>
          </a:xfrm>
        </p:grpSpPr>
        <p:pic>
          <p:nvPicPr>
            <p:cNvPr id="8" name="Picture 7">
              <a:extLst>
                <a:ext uri="{FF2B5EF4-FFF2-40B4-BE49-F238E27FC236}">
                  <a16:creationId xmlns:a16="http://schemas.microsoft.com/office/drawing/2014/main" id="{699CDC4A-6F16-144D-9C55-1F2E900870A3}"/>
                </a:ext>
              </a:extLst>
            </p:cNvPr>
            <p:cNvPicPr>
              <a:picLocks noChangeAspect="1"/>
            </p:cNvPicPr>
            <p:nvPr/>
          </p:nvPicPr>
          <p:blipFill>
            <a:blip r:embed="rId3"/>
            <a:stretch>
              <a:fillRect/>
            </a:stretch>
          </p:blipFill>
          <p:spPr>
            <a:xfrm>
              <a:off x="0" y="1233744"/>
              <a:ext cx="11923135" cy="530247"/>
            </a:xfrm>
            <a:prstGeom prst="rect">
              <a:avLst/>
            </a:prstGeom>
          </p:spPr>
        </p:pic>
        <p:sp>
          <p:nvSpPr>
            <p:cNvPr id="9" name="TextBox 8">
              <a:extLst>
                <a:ext uri="{FF2B5EF4-FFF2-40B4-BE49-F238E27FC236}">
                  <a16:creationId xmlns:a16="http://schemas.microsoft.com/office/drawing/2014/main" id="{CD9E3D26-9270-5443-BF0C-EF01D11834DB}"/>
                </a:ext>
              </a:extLst>
            </p:cNvPr>
            <p:cNvSpPr txBox="1"/>
            <p:nvPr/>
          </p:nvSpPr>
          <p:spPr>
            <a:xfrm>
              <a:off x="36958" y="1279405"/>
              <a:ext cx="6662421" cy="400110"/>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Related WASH FIT indicator to be assessed:</a:t>
              </a:r>
            </a:p>
          </p:txBody>
        </p:sp>
      </p:grpSp>
      <p:sp>
        <p:nvSpPr>
          <p:cNvPr id="13" name="Segnaposto testo 3">
            <a:extLst>
              <a:ext uri="{FF2B5EF4-FFF2-40B4-BE49-F238E27FC236}">
                <a16:creationId xmlns:a16="http://schemas.microsoft.com/office/drawing/2014/main" id="{9EC84725-45DD-CE4A-A32C-48569C2DE7C8}"/>
              </a:ext>
            </a:extLst>
          </p:cNvPr>
          <p:cNvSpPr txBox="1">
            <a:spLocks/>
          </p:cNvSpPr>
          <p:nvPr/>
        </p:nvSpPr>
        <p:spPr>
          <a:xfrm>
            <a:off x="128338" y="87084"/>
            <a:ext cx="4827838" cy="635001"/>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800" b="1" i="0" kern="1200">
                <a:solidFill>
                  <a:schemeClr val="bg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bg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bg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bg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t>Training &amp; education</a:t>
            </a:r>
          </a:p>
        </p:txBody>
      </p:sp>
      <p:sp>
        <p:nvSpPr>
          <p:cNvPr id="14" name="Text Placeholder 2">
            <a:extLst>
              <a:ext uri="{FF2B5EF4-FFF2-40B4-BE49-F238E27FC236}">
                <a16:creationId xmlns:a16="http://schemas.microsoft.com/office/drawing/2014/main" id="{7DBEBBE3-EB0B-7F4F-9863-DD1185B9E52B}"/>
              </a:ext>
            </a:extLst>
          </p:cNvPr>
          <p:cNvSpPr txBox="1">
            <a:spLocks/>
          </p:cNvSpPr>
          <p:nvPr/>
        </p:nvSpPr>
        <p:spPr>
          <a:xfrm>
            <a:off x="363031" y="2326931"/>
            <a:ext cx="5342825" cy="33416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2400" dirty="0"/>
              <a:t>All staff responsible for cleaning have received training on cleaning.</a:t>
            </a:r>
          </a:p>
        </p:txBody>
      </p:sp>
      <p:pic>
        <p:nvPicPr>
          <p:cNvPr id="15" name="Graphic 14" descr="Hierarchy">
            <a:extLst>
              <a:ext uri="{FF2B5EF4-FFF2-40B4-BE49-F238E27FC236}">
                <a16:creationId xmlns:a16="http://schemas.microsoft.com/office/drawing/2014/main" id="{784B43FF-BF9C-ED4D-8A65-F2AFD2DD2E9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758375" y="78410"/>
            <a:ext cx="914400" cy="914400"/>
          </a:xfrm>
          <a:prstGeom prst="rect">
            <a:avLst/>
          </a:prstGeom>
        </p:spPr>
      </p:pic>
      <p:pic>
        <p:nvPicPr>
          <p:cNvPr id="3" name="Picture 2">
            <a:extLst>
              <a:ext uri="{FF2B5EF4-FFF2-40B4-BE49-F238E27FC236}">
                <a16:creationId xmlns:a16="http://schemas.microsoft.com/office/drawing/2014/main" id="{361B31CF-B4A2-294E-88DC-9AF52E7A34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529535" y="2006414"/>
            <a:ext cx="4143240" cy="4165200"/>
          </a:xfrm>
          <a:prstGeom prst="rect">
            <a:avLst/>
          </a:prstGeom>
        </p:spPr>
      </p:pic>
      <p:sp>
        <p:nvSpPr>
          <p:cNvPr id="4" name="TextBox 3">
            <a:extLst>
              <a:ext uri="{FF2B5EF4-FFF2-40B4-BE49-F238E27FC236}">
                <a16:creationId xmlns:a16="http://schemas.microsoft.com/office/drawing/2014/main" id="{09B414DF-E120-6C4C-A843-7006B2C1BBF7}"/>
              </a:ext>
            </a:extLst>
          </p:cNvPr>
          <p:cNvSpPr txBox="1"/>
          <p:nvPr/>
        </p:nvSpPr>
        <p:spPr>
          <a:xfrm>
            <a:off x="7726917" y="6077577"/>
            <a:ext cx="4143240" cy="52322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A cleaner at a health facility in Zambia </a:t>
            </a:r>
          </a:p>
          <a:p>
            <a:pPr algn="ctr"/>
            <a:r>
              <a:rPr lang="en-US" sz="1400" dirty="0">
                <a:latin typeface="Arial" panose="020B0604020202020204" pitchFamily="34" charset="0"/>
                <a:cs typeface="Arial" panose="020B0604020202020204" pitchFamily="34" charset="0"/>
              </a:rPr>
              <a:t>© ©WaterAid/</a:t>
            </a:r>
            <a:r>
              <a:rPr lang="en-US" sz="1400" dirty="0" err="1">
                <a:latin typeface="Arial" panose="020B0604020202020204" pitchFamily="34" charset="0"/>
                <a:cs typeface="Arial" panose="020B0604020202020204" pitchFamily="34" charset="0"/>
              </a:rPr>
              <a:t>Carielle</a:t>
            </a:r>
            <a:r>
              <a:rPr lang="en-US" sz="1400" dirty="0">
                <a:latin typeface="Arial" panose="020B0604020202020204" pitchFamily="34" charset="0"/>
                <a:cs typeface="Arial" panose="020B0604020202020204" pitchFamily="34" charset="0"/>
              </a:rPr>
              <a:t> Doe</a:t>
            </a:r>
          </a:p>
        </p:txBody>
      </p:sp>
    </p:spTree>
    <p:extLst>
      <p:ext uri="{BB962C8B-B14F-4D97-AF65-F5344CB8AC3E}">
        <p14:creationId xmlns:p14="http://schemas.microsoft.com/office/powerpoint/2010/main" val="2615847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2B0A9731-5BC2-644E-970A-5F1DBB5AEB11}"/>
              </a:ext>
            </a:extLst>
          </p:cNvPr>
          <p:cNvSpPr>
            <a:spLocks noGrp="1"/>
          </p:cNvSpPr>
          <p:nvPr>
            <p:ph type="body" sz="quarter" idx="15"/>
          </p:nvPr>
        </p:nvSpPr>
        <p:spPr>
          <a:xfrm>
            <a:off x="128338" y="0"/>
            <a:ext cx="4827838" cy="635001"/>
          </a:xfrm>
        </p:spPr>
        <p:txBody>
          <a:bodyPr>
            <a:normAutofit/>
          </a:bodyPr>
          <a:lstStyle/>
          <a:p>
            <a:r>
              <a:rPr lang="en-GB" sz="3200" dirty="0">
                <a:latin typeface="Arial Narrow" panose="020B0606020202030204" pitchFamily="34" charset="0"/>
              </a:rPr>
              <a:t>4a. Cleaning schedules </a:t>
            </a:r>
          </a:p>
        </p:txBody>
      </p:sp>
      <p:sp>
        <p:nvSpPr>
          <p:cNvPr id="6" name="Rectangle 5">
            <a:extLst>
              <a:ext uri="{FF2B5EF4-FFF2-40B4-BE49-F238E27FC236}">
                <a16:creationId xmlns:a16="http://schemas.microsoft.com/office/drawing/2014/main" id="{CCDBA35E-4B6E-B348-9252-CD0D1EC45824}"/>
              </a:ext>
            </a:extLst>
          </p:cNvPr>
          <p:cNvSpPr/>
          <p:nvPr/>
        </p:nvSpPr>
        <p:spPr>
          <a:xfrm>
            <a:off x="-2289" y="714512"/>
            <a:ext cx="7492853" cy="523220"/>
          </a:xfrm>
          <a:prstGeom prst="rect">
            <a:avLst/>
          </a:prstGeom>
        </p:spPr>
        <p:txBody>
          <a:bodyPr wrap="square">
            <a:spAutoFit/>
          </a:bodyPr>
          <a:lstStyle/>
          <a:p>
            <a:r>
              <a:rPr lang="en-US" sz="2800" b="1" dirty="0">
                <a:solidFill>
                  <a:srgbClr val="00A1DF"/>
                </a:solidFill>
                <a:latin typeface="Arial Narrow" panose="020B0606020202030204" pitchFamily="34" charset="0"/>
                <a:ea typeface="Ebrima" panose="02000000000000000000" pitchFamily="2" charset="0"/>
                <a:cs typeface="Arial" panose="020B0604020202020204" pitchFamily="34" charset="0"/>
              </a:rPr>
              <a:t>What is needed to ensure effective cleaning?</a:t>
            </a:r>
            <a:endParaRPr lang="en-GB" sz="2800" dirty="0">
              <a:latin typeface="Arial Narrow" panose="020B0606020202030204" pitchFamily="34" charset="0"/>
              <a:cs typeface="Arial" panose="020B0604020202020204" pitchFamily="34" charset="0"/>
            </a:endParaRPr>
          </a:p>
        </p:txBody>
      </p:sp>
      <p:sp>
        <p:nvSpPr>
          <p:cNvPr id="8" name="Text Placeholder 2">
            <a:extLst>
              <a:ext uri="{FF2B5EF4-FFF2-40B4-BE49-F238E27FC236}">
                <a16:creationId xmlns:a16="http://schemas.microsoft.com/office/drawing/2014/main" id="{F797E90E-FCC5-924D-9E95-905FF7C86677}"/>
              </a:ext>
            </a:extLst>
          </p:cNvPr>
          <p:cNvSpPr txBox="1">
            <a:spLocks/>
          </p:cNvSpPr>
          <p:nvPr/>
        </p:nvSpPr>
        <p:spPr>
          <a:xfrm>
            <a:off x="263250" y="1443147"/>
            <a:ext cx="6181094" cy="50326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9164D"/>
              </a:buClr>
              <a:buNone/>
            </a:pPr>
            <a:r>
              <a:rPr lang="en-US" sz="2400" b="1" dirty="0">
                <a:latin typeface="Arial" panose="020B0604020202020204" pitchFamily="34" charset="0"/>
                <a:cs typeface="Arial" panose="020B0604020202020204" pitchFamily="34" charset="0"/>
              </a:rPr>
              <a:t>Cleaning schedules should include:</a:t>
            </a:r>
          </a:p>
          <a:p>
            <a:pPr>
              <a:buClr>
                <a:schemeClr val="tx1"/>
              </a:buClr>
            </a:pPr>
            <a:r>
              <a:rPr lang="en-US" dirty="0">
                <a:latin typeface="Arial" panose="020B0604020202020204" pitchFamily="34" charset="0"/>
                <a:cs typeface="Arial" panose="020B0604020202020204" pitchFamily="34" charset="0"/>
              </a:rPr>
              <a:t>Frequency of cleaning</a:t>
            </a:r>
          </a:p>
          <a:p>
            <a:pPr>
              <a:buClr>
                <a:schemeClr val="tx1"/>
              </a:buClr>
            </a:pPr>
            <a:r>
              <a:rPr lang="en-US" dirty="0">
                <a:latin typeface="Arial" panose="020B0604020202020204" pitchFamily="34" charset="0"/>
                <a:cs typeface="Arial" panose="020B0604020202020204" pitchFamily="34" charset="0"/>
              </a:rPr>
              <a:t>Method of cleaning:</a:t>
            </a:r>
            <a:endParaRPr lang="en-US" sz="2000" dirty="0"/>
          </a:p>
          <a:p>
            <a:pPr lvl="1">
              <a:buClr>
                <a:schemeClr val="tx1"/>
              </a:buClr>
            </a:pPr>
            <a:r>
              <a:rPr lang="en-US" dirty="0">
                <a:latin typeface="Arial" panose="020B0604020202020204" pitchFamily="34" charset="0"/>
                <a:cs typeface="Arial" panose="020B0604020202020204" pitchFamily="34" charset="0"/>
              </a:rPr>
              <a:t>Product(s)</a:t>
            </a:r>
          </a:p>
          <a:p>
            <a:pPr lvl="1">
              <a:buClr>
                <a:schemeClr val="tx1"/>
              </a:buClr>
            </a:pPr>
            <a:r>
              <a:rPr lang="en-US" sz="2400" dirty="0">
                <a:latin typeface="Arial" panose="020B0604020202020204" pitchFamily="34" charset="0"/>
                <a:cs typeface="Arial" panose="020B0604020202020204" pitchFamily="34" charset="0"/>
              </a:rPr>
              <a:t>Processes (for all surfaces)</a:t>
            </a:r>
          </a:p>
          <a:p>
            <a:pPr lvl="1">
              <a:buClr>
                <a:schemeClr val="tx1"/>
              </a:buClr>
            </a:pPr>
            <a:r>
              <a:rPr lang="en-US" dirty="0">
                <a:latin typeface="Arial" panose="020B0604020202020204" pitchFamily="34" charset="0"/>
                <a:cs typeface="Arial" panose="020B0604020202020204" pitchFamily="34" charset="0"/>
              </a:rPr>
              <a:t>Person(s) responsible </a:t>
            </a:r>
            <a:endParaRPr lang="en-US" sz="2800" dirty="0">
              <a:latin typeface="Arial" panose="020B0604020202020204" pitchFamily="34" charset="0"/>
              <a:cs typeface="Arial" panose="020B0604020202020204" pitchFamily="34" charset="0"/>
            </a:endParaRPr>
          </a:p>
          <a:p>
            <a:pPr>
              <a:buClr>
                <a:schemeClr val="tx1"/>
              </a:buClr>
            </a:pPr>
            <a:r>
              <a:rPr lang="en-US" dirty="0"/>
              <a:t>Schedules, determined on transmission risk level:</a:t>
            </a:r>
            <a:endParaRPr lang="en-US" dirty="0">
              <a:latin typeface="+mn-lt"/>
              <a:cs typeface="+mn-cs"/>
            </a:endParaRPr>
          </a:p>
          <a:p>
            <a:pPr lvl="1">
              <a:buClr>
                <a:schemeClr val="tx1"/>
              </a:buClr>
            </a:pPr>
            <a:r>
              <a:rPr lang="en-US" dirty="0">
                <a:latin typeface="Arial" panose="020B0604020202020204" pitchFamily="34" charset="0"/>
                <a:cs typeface="Arial" panose="020B0604020202020204" pitchFamily="34" charset="0"/>
              </a:rPr>
              <a:t>A risk level can be applied to a specific room, ward or entire department</a:t>
            </a:r>
          </a:p>
          <a:p>
            <a:pPr lvl="1">
              <a:buClr>
                <a:schemeClr val="tx1"/>
              </a:buClr>
            </a:pPr>
            <a:r>
              <a:rPr lang="en-US" dirty="0">
                <a:latin typeface="Arial" panose="020B0604020202020204" pitchFamily="34" charset="0"/>
                <a:cs typeface="Arial" panose="020B0604020202020204" pitchFamily="34" charset="0"/>
              </a:rPr>
              <a:t>Higher risk may require different product(s) or processes</a:t>
            </a:r>
          </a:p>
          <a:p>
            <a:pPr lvl="2"/>
            <a:endParaRPr lang="en-US" sz="2400" dirty="0">
              <a:latin typeface="Arial" panose="020B0604020202020204" pitchFamily="34" charset="0"/>
              <a:cs typeface="Arial" panose="020B0604020202020204" pitchFamily="34" charset="0"/>
            </a:endParaRPr>
          </a:p>
          <a:p>
            <a:pPr lvl="2"/>
            <a:endParaRPr lang="en-US" sz="2400"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marL="857250" lvl="1" indent="-457200">
              <a:buFont typeface="+mj-lt"/>
              <a:buAutoNum type="arabicPeriod" startAt="2"/>
            </a:pPr>
            <a:endParaRPr lang="en-US" dirty="0">
              <a:latin typeface="Arial" panose="020B0604020202020204" pitchFamily="34" charset="0"/>
              <a:cs typeface="Arial" panose="020B0604020202020204" pitchFamily="34" charset="0"/>
            </a:endParaRPr>
          </a:p>
        </p:txBody>
      </p:sp>
      <p:sp>
        <p:nvSpPr>
          <p:cNvPr id="10" name="Segnaposto numero diapositiva 1">
            <a:extLst>
              <a:ext uri="{FF2B5EF4-FFF2-40B4-BE49-F238E27FC236}">
                <a16:creationId xmlns:a16="http://schemas.microsoft.com/office/drawing/2014/main" id="{F033460E-C9F5-5E4F-A8E9-2277A37F45CE}"/>
              </a:ext>
            </a:extLst>
          </p:cNvPr>
          <p:cNvSpPr>
            <a:spLocks noGrp="1"/>
          </p:cNvSpPr>
          <p:nvPr>
            <p:ph type="sldNum" sz="quarter" idx="12"/>
          </p:nvPr>
        </p:nvSpPr>
        <p:spPr>
          <a:xfrm>
            <a:off x="0" y="6357767"/>
            <a:ext cx="12191999" cy="365125"/>
          </a:xfrm>
        </p:spPr>
        <p:txBody>
          <a:bodyPr/>
          <a:lstStyle/>
          <a:p>
            <a:fld id="{2D0AA5EB-64AB-BF41-92BE-B61D8618F692}" type="slidenum">
              <a:rPr lang="it-IT" smtClean="0"/>
              <a:t>17</a:t>
            </a:fld>
            <a:endParaRPr lang="it-IT" dirty="0"/>
          </a:p>
        </p:txBody>
      </p:sp>
      <p:grpSp>
        <p:nvGrpSpPr>
          <p:cNvPr id="11" name="Group 10">
            <a:extLst>
              <a:ext uri="{FF2B5EF4-FFF2-40B4-BE49-F238E27FC236}">
                <a16:creationId xmlns:a16="http://schemas.microsoft.com/office/drawing/2014/main" id="{5B26CA4F-40B3-2A43-924F-AEE2A907D73D}"/>
              </a:ext>
            </a:extLst>
          </p:cNvPr>
          <p:cNvGrpSpPr/>
          <p:nvPr/>
        </p:nvGrpSpPr>
        <p:grpSpPr>
          <a:xfrm>
            <a:off x="11103674" y="5368041"/>
            <a:ext cx="894738" cy="1107709"/>
            <a:chOff x="8876999" y="6322959"/>
            <a:chExt cx="894738" cy="1107709"/>
          </a:xfrm>
        </p:grpSpPr>
        <p:pic>
          <p:nvPicPr>
            <p:cNvPr id="12" name="Picture 11">
              <a:extLst>
                <a:ext uri="{FF2B5EF4-FFF2-40B4-BE49-F238E27FC236}">
                  <a16:creationId xmlns:a16="http://schemas.microsoft.com/office/drawing/2014/main" id="{5CA95BA0-F0D7-7F42-A65C-0B96FAED18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08331" y="6322959"/>
              <a:ext cx="632075" cy="660906"/>
            </a:xfrm>
            <a:prstGeom prst="rect">
              <a:avLst/>
            </a:prstGeom>
          </p:spPr>
        </p:pic>
        <p:sp>
          <p:nvSpPr>
            <p:cNvPr id="13" name="Content Placeholder 2">
              <a:extLst>
                <a:ext uri="{FF2B5EF4-FFF2-40B4-BE49-F238E27FC236}">
                  <a16:creationId xmlns:a16="http://schemas.microsoft.com/office/drawing/2014/main" id="{5548D8E3-9E9F-2F43-929B-3430511B2180}"/>
                </a:ext>
              </a:extLst>
            </p:cNvPr>
            <p:cNvSpPr txBox="1">
              <a:spLocks/>
            </p:cNvSpPr>
            <p:nvPr/>
          </p:nvSpPr>
          <p:spPr>
            <a:xfrm>
              <a:off x="8876999" y="7075987"/>
              <a:ext cx="894738" cy="354681"/>
            </a:xfrm>
            <a:prstGeom prst="rect">
              <a:avLst/>
            </a:prstGeom>
          </p:spPr>
          <p:txBody>
            <a:bodyPr vert="horz" lIns="100817" tIns="50408" rIns="100817" bIns="50408"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87" dirty="0">
                  <a:solidFill>
                    <a:srgbClr val="002060"/>
                  </a:solidFill>
                  <a:latin typeface="Arial" panose="020B0604020202020204" pitchFamily="34" charset="0"/>
                  <a:cs typeface="Arial" panose="020B0604020202020204" pitchFamily="34" charset="0"/>
                </a:rPr>
                <a:t>15 mins</a:t>
              </a:r>
            </a:p>
          </p:txBody>
        </p:sp>
      </p:grpSp>
      <p:pic>
        <p:nvPicPr>
          <p:cNvPr id="14" name="Graphic 13" descr="Daily calendar">
            <a:extLst>
              <a:ext uri="{FF2B5EF4-FFF2-40B4-BE49-F238E27FC236}">
                <a16:creationId xmlns:a16="http://schemas.microsoft.com/office/drawing/2014/main" id="{1625552A-1798-064D-9EC5-137F6EC86D4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294401" y="204901"/>
            <a:ext cx="513285" cy="513285"/>
          </a:xfrm>
          <a:prstGeom prst="rect">
            <a:avLst/>
          </a:prstGeom>
        </p:spPr>
      </p:pic>
      <p:pic>
        <p:nvPicPr>
          <p:cNvPr id="15" name="Picture 14">
            <a:extLst>
              <a:ext uri="{FF2B5EF4-FFF2-40B4-BE49-F238E27FC236}">
                <a16:creationId xmlns:a16="http://schemas.microsoft.com/office/drawing/2014/main" id="{1FBD81E7-C84C-B246-80E6-A546938F74E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3767"/>
          <a:stretch/>
        </p:blipFill>
        <p:spPr>
          <a:xfrm>
            <a:off x="5784416" y="1316554"/>
            <a:ext cx="6082665" cy="1639826"/>
          </a:xfrm>
          <a:prstGeom prst="rect">
            <a:avLst/>
          </a:prstGeom>
          <a:ln>
            <a:noFill/>
          </a:ln>
          <a:effectLst/>
        </p:spPr>
      </p:pic>
      <p:grpSp>
        <p:nvGrpSpPr>
          <p:cNvPr id="3" name="Group 2">
            <a:extLst>
              <a:ext uri="{FF2B5EF4-FFF2-40B4-BE49-F238E27FC236}">
                <a16:creationId xmlns:a16="http://schemas.microsoft.com/office/drawing/2014/main" id="{010779DD-8F42-C142-8FA5-7791C82B6DAF}"/>
              </a:ext>
            </a:extLst>
          </p:cNvPr>
          <p:cNvGrpSpPr/>
          <p:nvPr/>
        </p:nvGrpSpPr>
        <p:grpSpPr>
          <a:xfrm>
            <a:off x="5784416" y="3179633"/>
            <a:ext cx="6023270" cy="1113122"/>
            <a:chOff x="6808132" y="2846326"/>
            <a:chExt cx="6023270" cy="1113122"/>
          </a:xfrm>
        </p:grpSpPr>
        <p:sp>
          <p:nvSpPr>
            <p:cNvPr id="9" name="Content Placeholder 4">
              <a:extLst>
                <a:ext uri="{FF2B5EF4-FFF2-40B4-BE49-F238E27FC236}">
                  <a16:creationId xmlns:a16="http://schemas.microsoft.com/office/drawing/2014/main" id="{12699D6C-93EE-EC4C-820B-7BB1801630BF}"/>
                </a:ext>
              </a:extLst>
            </p:cNvPr>
            <p:cNvSpPr txBox="1">
              <a:spLocks/>
            </p:cNvSpPr>
            <p:nvPr/>
          </p:nvSpPr>
          <p:spPr>
            <a:xfrm>
              <a:off x="6808132" y="2846326"/>
              <a:ext cx="6023270" cy="1113122"/>
            </a:xfrm>
            <a:prstGeom prst="rect">
              <a:avLst/>
            </a:prstGeom>
            <a:solidFill>
              <a:schemeClr val="tx1"/>
            </a:solidFill>
            <a:ln>
              <a:noFill/>
            </a:ln>
            <a:effectLst>
              <a:outerShdw blurRad="50800" dist="38100" dir="2700000" algn="tl" rotWithShape="0">
                <a:prstClr val="black">
                  <a:alpha val="40000"/>
                </a:prst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FF00FF"/>
                </a:buClr>
                <a:buNone/>
              </a:pPr>
              <a:endParaRPr lang="en-US" sz="2000"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44CC6A3-26EC-054B-A96E-FA040B2FFBF6}"/>
                </a:ext>
              </a:extLst>
            </p:cNvPr>
            <p:cNvSpPr txBox="1"/>
            <p:nvPr/>
          </p:nvSpPr>
          <p:spPr>
            <a:xfrm>
              <a:off x="6940599" y="3089863"/>
              <a:ext cx="5890803" cy="646331"/>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 See Handout for interactive session on cleaning method &amp; frequency </a:t>
              </a:r>
            </a:p>
          </p:txBody>
        </p:sp>
      </p:grpSp>
      <p:grpSp>
        <p:nvGrpSpPr>
          <p:cNvPr id="16" name="Group 15">
            <a:extLst>
              <a:ext uri="{FF2B5EF4-FFF2-40B4-BE49-F238E27FC236}">
                <a16:creationId xmlns:a16="http://schemas.microsoft.com/office/drawing/2014/main" id="{CCD25707-0ED0-49AB-A465-B08C879E02D4}"/>
              </a:ext>
            </a:extLst>
          </p:cNvPr>
          <p:cNvGrpSpPr/>
          <p:nvPr/>
        </p:nvGrpSpPr>
        <p:grpSpPr>
          <a:xfrm>
            <a:off x="9748989" y="5166958"/>
            <a:ext cx="1161098" cy="1171184"/>
            <a:chOff x="9555224" y="5116370"/>
            <a:chExt cx="1161098" cy="1171184"/>
          </a:xfrm>
        </p:grpSpPr>
        <p:pic>
          <p:nvPicPr>
            <p:cNvPr id="17" name="Picture 16" descr="Shape&#10;&#10;Description automatically generated with low confidence">
              <a:extLst>
                <a:ext uri="{FF2B5EF4-FFF2-40B4-BE49-F238E27FC236}">
                  <a16:creationId xmlns:a16="http://schemas.microsoft.com/office/drawing/2014/main" id="{E85861E3-9AC3-4937-A39B-D3BB9F03B3B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623552" y="5313519"/>
              <a:ext cx="1004243" cy="847983"/>
            </a:xfrm>
            <a:prstGeom prst="rect">
              <a:avLst/>
            </a:prstGeom>
            <a:ln>
              <a:noFill/>
            </a:ln>
          </p:spPr>
        </p:pic>
        <p:sp>
          <p:nvSpPr>
            <p:cNvPr id="18" name="Oval 17">
              <a:extLst>
                <a:ext uri="{FF2B5EF4-FFF2-40B4-BE49-F238E27FC236}">
                  <a16:creationId xmlns:a16="http://schemas.microsoft.com/office/drawing/2014/main" id="{98351471-E950-4CA0-BFE1-9660D111ED5F}"/>
                </a:ext>
              </a:extLst>
            </p:cNvPr>
            <p:cNvSpPr/>
            <p:nvPr/>
          </p:nvSpPr>
          <p:spPr>
            <a:xfrm>
              <a:off x="9555224" y="5116370"/>
              <a:ext cx="1161098" cy="1171184"/>
            </a:xfrm>
            <a:prstGeom prst="ellipse">
              <a:avLst/>
            </a:prstGeom>
            <a:noFill/>
            <a:ln w="19050">
              <a:solidFill>
                <a:srgbClr val="02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83651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2B0A9731-5BC2-644E-970A-5F1DBB5AEB11}"/>
              </a:ext>
            </a:extLst>
          </p:cNvPr>
          <p:cNvSpPr>
            <a:spLocks noGrp="1"/>
          </p:cNvSpPr>
          <p:nvPr>
            <p:ph type="body" sz="quarter" idx="15"/>
          </p:nvPr>
        </p:nvSpPr>
        <p:spPr>
          <a:xfrm>
            <a:off x="128338" y="0"/>
            <a:ext cx="4827838" cy="635001"/>
          </a:xfrm>
        </p:spPr>
        <p:txBody>
          <a:bodyPr>
            <a:normAutofit/>
          </a:bodyPr>
          <a:lstStyle/>
          <a:p>
            <a:r>
              <a:rPr lang="en-GB" sz="3200" dirty="0">
                <a:latin typeface="Arial Narrow" panose="020B0606020202030204" pitchFamily="34" charset="0"/>
              </a:rPr>
              <a:t>4b. Cleaning procedures </a:t>
            </a:r>
          </a:p>
        </p:txBody>
      </p:sp>
      <p:sp>
        <p:nvSpPr>
          <p:cNvPr id="6" name="Rectangle 5">
            <a:extLst>
              <a:ext uri="{FF2B5EF4-FFF2-40B4-BE49-F238E27FC236}">
                <a16:creationId xmlns:a16="http://schemas.microsoft.com/office/drawing/2014/main" id="{CCDBA35E-4B6E-B348-9252-CD0D1EC45824}"/>
              </a:ext>
            </a:extLst>
          </p:cNvPr>
          <p:cNvSpPr/>
          <p:nvPr/>
        </p:nvSpPr>
        <p:spPr>
          <a:xfrm>
            <a:off x="-2289" y="714512"/>
            <a:ext cx="6446633" cy="523220"/>
          </a:xfrm>
          <a:prstGeom prst="rect">
            <a:avLst/>
          </a:prstGeom>
        </p:spPr>
        <p:txBody>
          <a:bodyPr wrap="square">
            <a:spAutoFit/>
          </a:bodyPr>
          <a:lstStyle/>
          <a:p>
            <a:r>
              <a:rPr lang="en-US" sz="2800" b="1" dirty="0">
                <a:solidFill>
                  <a:srgbClr val="00A1DF"/>
                </a:solidFill>
                <a:latin typeface="Arial Narrow" panose="020B0606020202030204" pitchFamily="34" charset="0"/>
                <a:ea typeface="Ebrima" panose="02000000000000000000" pitchFamily="2" charset="0"/>
                <a:cs typeface="Arial" panose="020B0604020202020204" pitchFamily="34" charset="0"/>
              </a:rPr>
              <a:t>What is needed to ensure effective cleaning?</a:t>
            </a:r>
            <a:endParaRPr lang="en-GB" sz="2800" dirty="0">
              <a:latin typeface="Arial Narrow" panose="020B0606020202030204" pitchFamily="34" charset="0"/>
              <a:cs typeface="Arial" panose="020B0604020202020204" pitchFamily="34" charset="0"/>
            </a:endParaRPr>
          </a:p>
        </p:txBody>
      </p:sp>
      <p:sp>
        <p:nvSpPr>
          <p:cNvPr id="10" name="Segnaposto numero diapositiva 1">
            <a:extLst>
              <a:ext uri="{FF2B5EF4-FFF2-40B4-BE49-F238E27FC236}">
                <a16:creationId xmlns:a16="http://schemas.microsoft.com/office/drawing/2014/main" id="{F033460E-C9F5-5E4F-A8E9-2277A37F45CE}"/>
              </a:ext>
            </a:extLst>
          </p:cNvPr>
          <p:cNvSpPr>
            <a:spLocks noGrp="1"/>
          </p:cNvSpPr>
          <p:nvPr>
            <p:ph type="sldNum" sz="quarter" idx="12"/>
          </p:nvPr>
        </p:nvSpPr>
        <p:spPr>
          <a:xfrm>
            <a:off x="0" y="6357767"/>
            <a:ext cx="12191999" cy="365125"/>
          </a:xfrm>
        </p:spPr>
        <p:txBody>
          <a:bodyPr/>
          <a:lstStyle/>
          <a:p>
            <a:fld id="{2D0AA5EB-64AB-BF41-92BE-B61D8618F692}" type="slidenum">
              <a:rPr lang="it-IT" smtClean="0"/>
              <a:t>18</a:t>
            </a:fld>
            <a:endParaRPr lang="it-IT" dirty="0"/>
          </a:p>
        </p:txBody>
      </p:sp>
      <p:pic>
        <p:nvPicPr>
          <p:cNvPr id="14" name="Graphic 13" descr="Daily calendar">
            <a:extLst>
              <a:ext uri="{FF2B5EF4-FFF2-40B4-BE49-F238E27FC236}">
                <a16:creationId xmlns:a16="http://schemas.microsoft.com/office/drawing/2014/main" id="{1625552A-1798-064D-9EC5-137F6EC86D4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294401" y="204901"/>
            <a:ext cx="513285" cy="513285"/>
          </a:xfrm>
          <a:prstGeom prst="rect">
            <a:avLst/>
          </a:prstGeom>
        </p:spPr>
      </p:pic>
      <p:sp>
        <p:nvSpPr>
          <p:cNvPr id="16" name="Text Placeholder 2">
            <a:extLst>
              <a:ext uri="{FF2B5EF4-FFF2-40B4-BE49-F238E27FC236}">
                <a16:creationId xmlns:a16="http://schemas.microsoft.com/office/drawing/2014/main" id="{F889B58C-99FD-784F-A8E4-41B124445735}"/>
              </a:ext>
            </a:extLst>
          </p:cNvPr>
          <p:cNvSpPr txBox="1">
            <a:spLocks/>
          </p:cNvSpPr>
          <p:nvPr/>
        </p:nvSpPr>
        <p:spPr>
          <a:xfrm>
            <a:off x="283027" y="1378538"/>
            <a:ext cx="11365634" cy="33416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pPr>
            <a:r>
              <a:rPr lang="en-US" dirty="0">
                <a:latin typeface="Arial" panose="020B0604020202020204" pitchFamily="34" charset="0"/>
                <a:cs typeface="Arial" panose="020B0604020202020204" pitchFamily="34" charset="0"/>
              </a:rPr>
              <a:t>Standard operating procedures (SOP) that provide an outline of step-by-step processes for cleaning, in the most relevant format, e.g. illustrative outlines as well as written</a:t>
            </a:r>
          </a:p>
          <a:p>
            <a:pPr lvl="1">
              <a:buClr>
                <a:schemeClr val="tx1"/>
              </a:buClr>
            </a:pPr>
            <a:r>
              <a:rPr lang="en-US" sz="2200" dirty="0">
                <a:latin typeface="Arial" panose="020B0604020202020204" pitchFamily="34" charset="0"/>
                <a:cs typeface="Arial" panose="020B0604020202020204" pitchFamily="34" charset="0"/>
              </a:rPr>
              <a:t>Every area including every type of patient area should have its own SOP to include the numbered steps in the order they should be completed </a:t>
            </a:r>
          </a:p>
          <a:p>
            <a:pPr>
              <a:buClr>
                <a:schemeClr val="tx1"/>
              </a:buClr>
            </a:pPr>
            <a:r>
              <a:rPr lang="en-US" dirty="0"/>
              <a:t>S</a:t>
            </a:r>
            <a:r>
              <a:rPr lang="en-US" dirty="0">
                <a:latin typeface="Arial" panose="020B0604020202020204" pitchFamily="34" charset="0"/>
                <a:cs typeface="Arial" panose="020B0604020202020204" pitchFamily="34" charset="0"/>
              </a:rPr>
              <a:t>upplies and equipment (established and reliably available)</a:t>
            </a:r>
          </a:p>
          <a:p>
            <a:pPr lvl="1">
              <a:buClr>
                <a:schemeClr val="tx1"/>
              </a:buClr>
            </a:pPr>
            <a:r>
              <a:rPr lang="en-US" sz="2200" dirty="0">
                <a:latin typeface="Arial" panose="020B0604020202020204" pitchFamily="34" charset="0"/>
                <a:cs typeface="Arial" panose="020B0604020202020204" pitchFamily="34" charset="0"/>
              </a:rPr>
              <a:t>Also including personal protective equipment (PPE) and hand hygiene supplies to ensure safety for those who clean (and equity for this role in the health care environment)</a:t>
            </a:r>
          </a:p>
          <a:p>
            <a:pPr>
              <a:buClr>
                <a:schemeClr val="tx1"/>
              </a:buClr>
            </a:pPr>
            <a:r>
              <a:rPr lang="en-US" dirty="0"/>
              <a:t>Disposal and reprocessing steps</a:t>
            </a:r>
            <a:endParaRPr lang="en-US" b="1" dirty="0">
              <a:latin typeface="+mn-lt"/>
              <a:cs typeface="+mn-cs"/>
            </a:endParaRPr>
          </a:p>
          <a:p>
            <a:pPr lvl="1">
              <a:buClr>
                <a:schemeClr val="tx1"/>
              </a:buClr>
            </a:pPr>
            <a:r>
              <a:rPr lang="en-US" sz="2200" dirty="0">
                <a:latin typeface="Arial" panose="020B0604020202020204" pitchFamily="34" charset="0"/>
                <a:cs typeface="Arial" panose="020B0604020202020204" pitchFamily="34" charset="0"/>
              </a:rPr>
              <a:t>Waste and laundry/linen management </a:t>
            </a:r>
          </a:p>
          <a:p>
            <a:pPr lvl="1">
              <a:buClr>
                <a:schemeClr val="tx1"/>
              </a:buClr>
            </a:pPr>
            <a:r>
              <a:rPr lang="en-US" sz="2200" dirty="0">
                <a:latin typeface="Arial" panose="020B0604020202020204" pitchFamily="34" charset="0"/>
                <a:cs typeface="Arial" panose="020B0604020202020204" pitchFamily="34" charset="0"/>
              </a:rPr>
              <a:t>How supplies and equipment should be safely handled (e.g., sent for cleaning or disposed of)</a:t>
            </a:r>
          </a:p>
        </p:txBody>
      </p:sp>
    </p:spTree>
    <p:extLst>
      <p:ext uri="{BB962C8B-B14F-4D97-AF65-F5344CB8AC3E}">
        <p14:creationId xmlns:p14="http://schemas.microsoft.com/office/powerpoint/2010/main" val="1944574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04AD952B-4E87-8C40-BE75-D82C00CADBF4}"/>
              </a:ext>
            </a:extLst>
          </p:cNvPr>
          <p:cNvSpPr>
            <a:spLocks noGrp="1"/>
          </p:cNvSpPr>
          <p:nvPr>
            <p:ph type="sldNum" sz="quarter" idx="12"/>
          </p:nvPr>
        </p:nvSpPr>
        <p:spPr/>
        <p:txBody>
          <a:bodyPr/>
          <a:lstStyle/>
          <a:p>
            <a:fld id="{2D0AA5EB-64AB-BF41-92BE-B61D8618F692}" type="slidenum">
              <a:rPr lang="it-IT" smtClean="0"/>
              <a:t>19</a:t>
            </a:fld>
            <a:endParaRPr lang="it-IT" dirty="0"/>
          </a:p>
        </p:txBody>
      </p:sp>
      <p:sp>
        <p:nvSpPr>
          <p:cNvPr id="6" name="Rectangle 5">
            <a:extLst>
              <a:ext uri="{FF2B5EF4-FFF2-40B4-BE49-F238E27FC236}">
                <a16:creationId xmlns:a16="http://schemas.microsoft.com/office/drawing/2014/main" id="{6A9F9B64-73F7-5249-8CC8-5184D5EC3DA8}"/>
              </a:ext>
            </a:extLst>
          </p:cNvPr>
          <p:cNvSpPr/>
          <p:nvPr/>
        </p:nvSpPr>
        <p:spPr>
          <a:xfrm>
            <a:off x="28322" y="728800"/>
            <a:ext cx="5577518" cy="523220"/>
          </a:xfrm>
          <a:prstGeom prst="rect">
            <a:avLst/>
          </a:prstGeom>
        </p:spPr>
        <p:txBody>
          <a:bodyPr wrap="square">
            <a:spAutoFit/>
          </a:bodyPr>
          <a:lstStyle/>
          <a:p>
            <a:r>
              <a:rPr lang="en-US" sz="2800" b="1" dirty="0">
                <a:solidFill>
                  <a:srgbClr val="00A1DF"/>
                </a:solidFill>
                <a:latin typeface="Arial Narrow" panose="020B0606020202030204" pitchFamily="34" charset="0"/>
                <a:cs typeface="Arial" panose="020B0604020202020204" pitchFamily="34" charset="0"/>
              </a:rPr>
              <a:t>Schedules &amp; procedures &amp; WASH FIT</a:t>
            </a:r>
            <a:endParaRPr lang="en-GB" sz="2800" dirty="0">
              <a:latin typeface="Arial Narrow" panose="020B060602020203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5433A8FE-DDE7-A94D-8976-784106E6C464}"/>
              </a:ext>
            </a:extLst>
          </p:cNvPr>
          <p:cNvGrpSpPr/>
          <p:nvPr/>
        </p:nvGrpSpPr>
        <p:grpSpPr>
          <a:xfrm>
            <a:off x="128338" y="1822958"/>
            <a:ext cx="11923135" cy="530247"/>
            <a:chOff x="128338" y="1822958"/>
            <a:chExt cx="11923135" cy="530247"/>
          </a:xfrm>
        </p:grpSpPr>
        <p:pic>
          <p:nvPicPr>
            <p:cNvPr id="8" name="Picture 7">
              <a:extLst>
                <a:ext uri="{FF2B5EF4-FFF2-40B4-BE49-F238E27FC236}">
                  <a16:creationId xmlns:a16="http://schemas.microsoft.com/office/drawing/2014/main" id="{699CDC4A-6F16-144D-9C55-1F2E900870A3}"/>
                </a:ext>
              </a:extLst>
            </p:cNvPr>
            <p:cNvPicPr>
              <a:picLocks noChangeAspect="1"/>
            </p:cNvPicPr>
            <p:nvPr/>
          </p:nvPicPr>
          <p:blipFill>
            <a:blip r:embed="rId3"/>
            <a:stretch>
              <a:fillRect/>
            </a:stretch>
          </p:blipFill>
          <p:spPr>
            <a:xfrm>
              <a:off x="128338" y="1822958"/>
              <a:ext cx="11923135" cy="530247"/>
            </a:xfrm>
            <a:prstGeom prst="rect">
              <a:avLst/>
            </a:prstGeom>
          </p:spPr>
        </p:pic>
        <p:sp>
          <p:nvSpPr>
            <p:cNvPr id="9" name="TextBox 8">
              <a:extLst>
                <a:ext uri="{FF2B5EF4-FFF2-40B4-BE49-F238E27FC236}">
                  <a16:creationId xmlns:a16="http://schemas.microsoft.com/office/drawing/2014/main" id="{CD9E3D26-9270-5443-BF0C-EF01D11834DB}"/>
                </a:ext>
              </a:extLst>
            </p:cNvPr>
            <p:cNvSpPr txBox="1"/>
            <p:nvPr/>
          </p:nvSpPr>
          <p:spPr>
            <a:xfrm>
              <a:off x="237374" y="1890098"/>
              <a:ext cx="6662421" cy="400110"/>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Related WASH FIT indicator to be assessed:</a:t>
              </a:r>
            </a:p>
          </p:txBody>
        </p:sp>
      </p:grpSp>
      <p:sp>
        <p:nvSpPr>
          <p:cNvPr id="13" name="Segnaposto testo 3">
            <a:extLst>
              <a:ext uri="{FF2B5EF4-FFF2-40B4-BE49-F238E27FC236}">
                <a16:creationId xmlns:a16="http://schemas.microsoft.com/office/drawing/2014/main" id="{9EC84725-45DD-CE4A-A32C-48569C2DE7C8}"/>
              </a:ext>
            </a:extLst>
          </p:cNvPr>
          <p:cNvSpPr txBox="1">
            <a:spLocks/>
          </p:cNvSpPr>
          <p:nvPr/>
        </p:nvSpPr>
        <p:spPr>
          <a:xfrm>
            <a:off x="128338" y="87084"/>
            <a:ext cx="4827838" cy="635001"/>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800" b="1" i="0" kern="1200">
                <a:solidFill>
                  <a:schemeClr val="bg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bg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bg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bg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latin typeface="Arial Narrow" panose="020B0606020202030204" pitchFamily="34" charset="0"/>
              </a:rPr>
              <a:t>Schedules &amp; procedures</a:t>
            </a:r>
          </a:p>
        </p:txBody>
      </p:sp>
      <p:sp>
        <p:nvSpPr>
          <p:cNvPr id="14" name="Text Placeholder 2">
            <a:extLst>
              <a:ext uri="{FF2B5EF4-FFF2-40B4-BE49-F238E27FC236}">
                <a16:creationId xmlns:a16="http://schemas.microsoft.com/office/drawing/2014/main" id="{7DBEBBE3-EB0B-7F4F-9863-DD1185B9E52B}"/>
              </a:ext>
            </a:extLst>
          </p:cNvPr>
          <p:cNvSpPr txBox="1">
            <a:spLocks/>
          </p:cNvSpPr>
          <p:nvPr/>
        </p:nvSpPr>
        <p:spPr>
          <a:xfrm>
            <a:off x="363031" y="2627321"/>
            <a:ext cx="5342825" cy="33416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2400" dirty="0"/>
              <a:t>Toilets are cleaned at least once each day and a record of cleaning is signed by the cleaners and displayed visibly </a:t>
            </a:r>
          </a:p>
          <a:p>
            <a:pPr marL="342900" indent="-342900"/>
            <a:endParaRPr lang="en-US" sz="2400" dirty="0"/>
          </a:p>
        </p:txBody>
      </p:sp>
      <p:pic>
        <p:nvPicPr>
          <p:cNvPr id="12" name="Graphic 11" descr="Daily calendar">
            <a:extLst>
              <a:ext uri="{FF2B5EF4-FFF2-40B4-BE49-F238E27FC236}">
                <a16:creationId xmlns:a16="http://schemas.microsoft.com/office/drawing/2014/main" id="{6D22208B-791B-4A41-8A23-F4127681F87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294401" y="204901"/>
            <a:ext cx="513285" cy="513285"/>
          </a:xfrm>
          <a:prstGeom prst="rect">
            <a:avLst/>
          </a:prstGeom>
        </p:spPr>
      </p:pic>
      <p:sp>
        <p:nvSpPr>
          <p:cNvPr id="16" name="TextBox 11">
            <a:extLst>
              <a:ext uri="{FF2B5EF4-FFF2-40B4-BE49-F238E27FC236}">
                <a16:creationId xmlns:a16="http://schemas.microsoft.com/office/drawing/2014/main" id="{CE20B831-F8F9-844C-93B7-7DD5DE7DDD45}"/>
              </a:ext>
            </a:extLst>
          </p:cNvPr>
          <p:cNvSpPr txBox="1"/>
          <p:nvPr/>
        </p:nvSpPr>
        <p:spPr>
          <a:xfrm>
            <a:off x="9801656" y="6152734"/>
            <a:ext cx="2006030" cy="2154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200">
                <a:solidFill>
                  <a:srgbClr val="FFFFFF"/>
                </a:solidFill>
              </a:defRPr>
            </a:lvl1pPr>
          </a:lstStyle>
          <a:p>
            <a:pPr algn="r" defTabSz="457189">
              <a:defRPr/>
            </a:pPr>
            <a:r>
              <a:rPr sz="800" dirty="0">
                <a:solidFill>
                  <a:srgbClr val="000000"/>
                </a:solidFill>
                <a:latin typeface="Arial"/>
              </a:rPr>
              <a:t>WaterAid</a:t>
            </a:r>
            <a:r>
              <a:rPr lang="en-AU" sz="800" dirty="0">
                <a:solidFill>
                  <a:srgbClr val="000000"/>
                </a:solidFill>
                <a:latin typeface="Arial"/>
              </a:rPr>
              <a:t>/</a:t>
            </a:r>
            <a:r>
              <a:rPr lang="en-US" sz="800" dirty="0">
                <a:solidFill>
                  <a:srgbClr val="000000"/>
                </a:solidFill>
                <a:latin typeface="Arial"/>
              </a:rPr>
              <a:t> Tom Greenwood</a:t>
            </a:r>
            <a:endParaRPr sz="800" dirty="0">
              <a:solidFill>
                <a:srgbClr val="000000"/>
              </a:solidFill>
              <a:latin typeface="Arial"/>
            </a:endParaRPr>
          </a:p>
        </p:txBody>
      </p:sp>
      <p:pic>
        <p:nvPicPr>
          <p:cNvPr id="17" name="Picture 16">
            <a:extLst>
              <a:ext uri="{FF2B5EF4-FFF2-40B4-BE49-F238E27FC236}">
                <a16:creationId xmlns:a16="http://schemas.microsoft.com/office/drawing/2014/main" id="{3F808B35-DD36-CC42-95DA-A76DA340C8D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99379" y="2640986"/>
            <a:ext cx="5143500" cy="3429000"/>
          </a:xfrm>
          <a:prstGeom prst="rect">
            <a:avLst/>
          </a:prstGeom>
        </p:spPr>
      </p:pic>
    </p:spTree>
    <p:extLst>
      <p:ext uri="{BB962C8B-B14F-4D97-AF65-F5344CB8AC3E}">
        <p14:creationId xmlns:p14="http://schemas.microsoft.com/office/powerpoint/2010/main" val="1819849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A64D43-AF9C-8D43-8ADE-F7FAFE627A43}"/>
              </a:ext>
            </a:extLst>
          </p:cNvPr>
          <p:cNvSpPr>
            <a:spLocks noGrp="1"/>
          </p:cNvSpPr>
          <p:nvPr>
            <p:ph type="ctrTitle"/>
          </p:nvPr>
        </p:nvSpPr>
        <p:spPr/>
        <p:txBody>
          <a:bodyPr/>
          <a:lstStyle/>
          <a:p>
            <a:r>
              <a:rPr lang="it-IT" dirty="0"/>
              <a:t>ENVIRONMENTAL CLEANING</a:t>
            </a:r>
          </a:p>
        </p:txBody>
      </p:sp>
      <p:sp>
        <p:nvSpPr>
          <p:cNvPr id="3" name="Sottotitolo 2">
            <a:extLst>
              <a:ext uri="{FF2B5EF4-FFF2-40B4-BE49-F238E27FC236}">
                <a16:creationId xmlns:a16="http://schemas.microsoft.com/office/drawing/2014/main" id="{B7939958-D54D-114D-9924-BC91D052F88D}"/>
              </a:ext>
            </a:extLst>
          </p:cNvPr>
          <p:cNvSpPr>
            <a:spLocks noGrp="1"/>
          </p:cNvSpPr>
          <p:nvPr>
            <p:ph type="subTitle" idx="1"/>
          </p:nvPr>
        </p:nvSpPr>
        <p:spPr>
          <a:xfrm>
            <a:off x="841423" y="3896298"/>
            <a:ext cx="10515600" cy="1759461"/>
          </a:xfrm>
        </p:spPr>
        <p:txBody>
          <a:bodyPr/>
          <a:lstStyle/>
          <a:p>
            <a:r>
              <a:rPr lang="it-IT" dirty="0"/>
              <a:t>WASH FIT technical module </a:t>
            </a:r>
          </a:p>
        </p:txBody>
      </p:sp>
      <p:sp>
        <p:nvSpPr>
          <p:cNvPr id="4" name="Segnaposto numero diapositiva 3">
            <a:extLst>
              <a:ext uri="{FF2B5EF4-FFF2-40B4-BE49-F238E27FC236}">
                <a16:creationId xmlns:a16="http://schemas.microsoft.com/office/drawing/2014/main" id="{894F6DC5-5071-4A48-8D1E-5D81627443F0}"/>
              </a:ext>
            </a:extLst>
          </p:cNvPr>
          <p:cNvSpPr>
            <a:spLocks noGrp="1"/>
          </p:cNvSpPr>
          <p:nvPr>
            <p:ph type="sldNum" sz="quarter" idx="4"/>
          </p:nvPr>
        </p:nvSpPr>
        <p:spPr/>
        <p:txBody>
          <a:bodyPr/>
          <a:lstStyle/>
          <a:p>
            <a:fld id="{A5BA30F2-EADE-E847-915A-1E3BC37EDCB4}" type="slidenum">
              <a:rPr lang="it-IT" smtClean="0"/>
              <a:pPr/>
              <a:t>2</a:t>
            </a:fld>
            <a:endParaRPr lang="it-IT" dirty="0"/>
          </a:p>
        </p:txBody>
      </p:sp>
      <p:sp>
        <p:nvSpPr>
          <p:cNvPr id="5" name="Sottotitolo 2">
            <a:extLst>
              <a:ext uri="{FF2B5EF4-FFF2-40B4-BE49-F238E27FC236}">
                <a16:creationId xmlns:a16="http://schemas.microsoft.com/office/drawing/2014/main" id="{ED8D15E9-CDC1-4742-8DAE-6D68B11289F0}"/>
              </a:ext>
            </a:extLst>
          </p:cNvPr>
          <p:cNvSpPr txBox="1">
            <a:spLocks/>
          </p:cNvSpPr>
          <p:nvPr/>
        </p:nvSpPr>
        <p:spPr>
          <a:xfrm>
            <a:off x="838200" y="4863589"/>
            <a:ext cx="10515600" cy="1759461"/>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000" b="1" i="0" kern="1200">
                <a:solidFill>
                  <a:schemeClr val="tx2"/>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a:t>Add date &amp; location</a:t>
            </a:r>
            <a:endParaRPr lang="it-IT" dirty="0"/>
          </a:p>
        </p:txBody>
      </p:sp>
    </p:spTree>
    <p:extLst>
      <p:ext uri="{BB962C8B-B14F-4D97-AF65-F5344CB8AC3E}">
        <p14:creationId xmlns:p14="http://schemas.microsoft.com/office/powerpoint/2010/main" val="3379139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2B0A9731-5BC2-644E-970A-5F1DBB5AEB11}"/>
              </a:ext>
            </a:extLst>
          </p:cNvPr>
          <p:cNvSpPr>
            <a:spLocks noGrp="1"/>
          </p:cNvSpPr>
          <p:nvPr>
            <p:ph type="body" sz="quarter" idx="15"/>
          </p:nvPr>
        </p:nvSpPr>
        <p:spPr>
          <a:xfrm>
            <a:off x="128338" y="0"/>
            <a:ext cx="4827838" cy="635001"/>
          </a:xfrm>
        </p:spPr>
        <p:txBody>
          <a:bodyPr>
            <a:normAutofit/>
          </a:bodyPr>
          <a:lstStyle/>
          <a:p>
            <a:r>
              <a:rPr lang="en-GB" sz="3200" dirty="0">
                <a:latin typeface="Arial Narrow" panose="020B0606020202030204" pitchFamily="34" charset="0"/>
              </a:rPr>
              <a:t>4c. Timely reminders</a:t>
            </a:r>
          </a:p>
        </p:txBody>
      </p:sp>
      <p:sp>
        <p:nvSpPr>
          <p:cNvPr id="6" name="Rectangle 5">
            <a:extLst>
              <a:ext uri="{FF2B5EF4-FFF2-40B4-BE49-F238E27FC236}">
                <a16:creationId xmlns:a16="http://schemas.microsoft.com/office/drawing/2014/main" id="{CCDBA35E-4B6E-B348-9252-CD0D1EC45824}"/>
              </a:ext>
            </a:extLst>
          </p:cNvPr>
          <p:cNvSpPr/>
          <p:nvPr/>
        </p:nvSpPr>
        <p:spPr>
          <a:xfrm>
            <a:off x="-2289" y="714512"/>
            <a:ext cx="6446633" cy="523220"/>
          </a:xfrm>
          <a:prstGeom prst="rect">
            <a:avLst/>
          </a:prstGeom>
        </p:spPr>
        <p:txBody>
          <a:bodyPr wrap="square">
            <a:spAutoFit/>
          </a:bodyPr>
          <a:lstStyle/>
          <a:p>
            <a:r>
              <a:rPr lang="en-US" sz="2800" b="1" dirty="0">
                <a:solidFill>
                  <a:srgbClr val="00A1DF"/>
                </a:solidFill>
                <a:latin typeface="Arial Narrow" panose="020B0606020202030204" pitchFamily="34" charset="0"/>
                <a:ea typeface="Ebrima" panose="02000000000000000000" pitchFamily="2" charset="0"/>
                <a:cs typeface="Arial" panose="020B0604020202020204" pitchFamily="34" charset="0"/>
              </a:rPr>
              <a:t>What is needed to ensure effective cleaning?</a:t>
            </a:r>
            <a:endParaRPr lang="en-GB" sz="2800" dirty="0">
              <a:latin typeface="Arial Narrow" panose="020B0606020202030204" pitchFamily="34" charset="0"/>
              <a:cs typeface="Arial" panose="020B0604020202020204" pitchFamily="34" charset="0"/>
            </a:endParaRPr>
          </a:p>
        </p:txBody>
      </p:sp>
      <p:sp>
        <p:nvSpPr>
          <p:cNvPr id="10" name="Segnaposto numero diapositiva 1">
            <a:extLst>
              <a:ext uri="{FF2B5EF4-FFF2-40B4-BE49-F238E27FC236}">
                <a16:creationId xmlns:a16="http://schemas.microsoft.com/office/drawing/2014/main" id="{F033460E-C9F5-5E4F-A8E9-2277A37F45CE}"/>
              </a:ext>
            </a:extLst>
          </p:cNvPr>
          <p:cNvSpPr>
            <a:spLocks noGrp="1"/>
          </p:cNvSpPr>
          <p:nvPr>
            <p:ph type="sldNum" sz="quarter" idx="12"/>
          </p:nvPr>
        </p:nvSpPr>
        <p:spPr>
          <a:xfrm>
            <a:off x="0" y="6357767"/>
            <a:ext cx="12191999" cy="365125"/>
          </a:xfrm>
        </p:spPr>
        <p:txBody>
          <a:bodyPr/>
          <a:lstStyle/>
          <a:p>
            <a:fld id="{2D0AA5EB-64AB-BF41-92BE-B61D8618F692}" type="slidenum">
              <a:rPr lang="it-IT" smtClean="0"/>
              <a:t>20</a:t>
            </a:fld>
            <a:endParaRPr lang="it-IT" dirty="0"/>
          </a:p>
        </p:txBody>
      </p:sp>
      <p:pic>
        <p:nvPicPr>
          <p:cNvPr id="14" name="Graphic 13" descr="Daily calendar">
            <a:extLst>
              <a:ext uri="{FF2B5EF4-FFF2-40B4-BE49-F238E27FC236}">
                <a16:creationId xmlns:a16="http://schemas.microsoft.com/office/drawing/2014/main" id="{1625552A-1798-064D-9EC5-137F6EC86D4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294401" y="204901"/>
            <a:ext cx="513285" cy="513285"/>
          </a:xfrm>
          <a:prstGeom prst="rect">
            <a:avLst/>
          </a:prstGeom>
        </p:spPr>
      </p:pic>
      <p:sp>
        <p:nvSpPr>
          <p:cNvPr id="16" name="Text Placeholder 2">
            <a:extLst>
              <a:ext uri="{FF2B5EF4-FFF2-40B4-BE49-F238E27FC236}">
                <a16:creationId xmlns:a16="http://schemas.microsoft.com/office/drawing/2014/main" id="{F889B58C-99FD-784F-A8E4-41B124445735}"/>
              </a:ext>
            </a:extLst>
          </p:cNvPr>
          <p:cNvSpPr txBox="1">
            <a:spLocks/>
          </p:cNvSpPr>
          <p:nvPr/>
        </p:nvSpPr>
        <p:spPr>
          <a:xfrm>
            <a:off x="283027" y="1378538"/>
            <a:ext cx="11365634" cy="33416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pPr>
            <a:r>
              <a:rPr lang="en-US" sz="2400" dirty="0"/>
              <a:t>Visual cleaning records (e.g. checklists) - developed for long term use in hospital systems, and maintained in every ward (a SOP to support this may be necessary)</a:t>
            </a:r>
          </a:p>
          <a:p>
            <a:pPr lvl="1">
              <a:buClr>
                <a:schemeClr val="tx1"/>
              </a:buClr>
            </a:pPr>
            <a:r>
              <a:rPr lang="en-US" dirty="0">
                <a:latin typeface="Arial" panose="020B0604020202020204" pitchFamily="34" charset="0"/>
                <a:cs typeface="Arial" panose="020B0604020202020204" pitchFamily="34" charset="0"/>
              </a:rPr>
              <a:t>Helps to ensure that cleaning is occurring as specified in facility policy and serve as prompts and accountability and tracking mechanisms, as well as opportunities to provide positive feedback to those who clean</a:t>
            </a:r>
          </a:p>
          <a:p>
            <a:pPr lvl="1">
              <a:buClr>
                <a:schemeClr val="tx1"/>
              </a:buClr>
            </a:pPr>
            <a:r>
              <a:rPr lang="en-US" dirty="0">
                <a:latin typeface="Arial" panose="020B0604020202020204" pitchFamily="34" charset="0"/>
                <a:cs typeface="Arial" panose="020B0604020202020204" pitchFamily="34" charset="0"/>
              </a:rPr>
              <a:t>Specify the location (e.g., maternity unit, toilets), cleaning session (e.g., routine cleaning, terminal cleaning), date, and name/signature of cleaning staff </a:t>
            </a:r>
          </a:p>
          <a:p>
            <a:pPr lvl="1">
              <a:buClr>
                <a:schemeClr val="tx1"/>
              </a:buClr>
            </a:pPr>
            <a:r>
              <a:rPr lang="en-US" dirty="0">
                <a:latin typeface="Arial" panose="020B0604020202020204" pitchFamily="34" charset="0"/>
                <a:cs typeface="Arial" panose="020B0604020202020204" pitchFamily="34" charset="0"/>
              </a:rPr>
              <a:t>Allocate responsibility for tasks, considering literacy (in central locations or where the cleaning task occurs means that they can be reliably supported by supervisory or other staff on a daily basis) </a:t>
            </a:r>
          </a:p>
        </p:txBody>
      </p:sp>
      <p:pic>
        <p:nvPicPr>
          <p:cNvPr id="8" name="Picture 7">
            <a:extLst>
              <a:ext uri="{FF2B5EF4-FFF2-40B4-BE49-F238E27FC236}">
                <a16:creationId xmlns:a16="http://schemas.microsoft.com/office/drawing/2014/main" id="{61C9AFE4-6601-394D-A86A-B22661F8F5E9}"/>
              </a:ext>
            </a:extLst>
          </p:cNvPr>
          <p:cNvPicPr>
            <a:picLocks noChangeAspect="1"/>
          </p:cNvPicPr>
          <p:nvPr/>
        </p:nvPicPr>
        <p:blipFill>
          <a:blip r:embed="rId5" cstate="screen">
            <a:biLevel thresh="75000"/>
            <a:extLst>
              <a:ext uri="{28A0092B-C50C-407E-A947-70E740481C1C}">
                <a14:useLocalDpi xmlns:a14="http://schemas.microsoft.com/office/drawing/2010/main"/>
              </a:ext>
            </a:extLst>
          </a:blip>
          <a:stretch>
            <a:fillRect/>
          </a:stretch>
        </p:blipFill>
        <p:spPr>
          <a:xfrm>
            <a:off x="10748053" y="5755036"/>
            <a:ext cx="1092696" cy="952952"/>
          </a:xfrm>
          <a:prstGeom prst="rect">
            <a:avLst/>
          </a:prstGeom>
        </p:spPr>
      </p:pic>
    </p:spTree>
    <p:extLst>
      <p:ext uri="{BB962C8B-B14F-4D97-AF65-F5344CB8AC3E}">
        <p14:creationId xmlns:p14="http://schemas.microsoft.com/office/powerpoint/2010/main" val="2992243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2B0A9731-5BC2-644E-970A-5F1DBB5AEB11}"/>
              </a:ext>
            </a:extLst>
          </p:cNvPr>
          <p:cNvSpPr>
            <a:spLocks noGrp="1"/>
          </p:cNvSpPr>
          <p:nvPr>
            <p:ph type="body" sz="quarter" idx="15"/>
          </p:nvPr>
        </p:nvSpPr>
        <p:spPr>
          <a:xfrm>
            <a:off x="128338" y="0"/>
            <a:ext cx="4827838" cy="635001"/>
          </a:xfrm>
        </p:spPr>
        <p:txBody>
          <a:bodyPr>
            <a:normAutofit fontScale="85000" lnSpcReduction="10000"/>
          </a:bodyPr>
          <a:lstStyle/>
          <a:p>
            <a:r>
              <a:rPr lang="en-GB" sz="3200" dirty="0"/>
              <a:t>5. Monitoring &amp; feedback*</a:t>
            </a:r>
          </a:p>
        </p:txBody>
      </p:sp>
      <p:sp>
        <p:nvSpPr>
          <p:cNvPr id="6" name="Rectangle 5">
            <a:extLst>
              <a:ext uri="{FF2B5EF4-FFF2-40B4-BE49-F238E27FC236}">
                <a16:creationId xmlns:a16="http://schemas.microsoft.com/office/drawing/2014/main" id="{CCDBA35E-4B6E-B348-9252-CD0D1EC45824}"/>
              </a:ext>
            </a:extLst>
          </p:cNvPr>
          <p:cNvSpPr/>
          <p:nvPr/>
        </p:nvSpPr>
        <p:spPr>
          <a:xfrm>
            <a:off x="-2289" y="714512"/>
            <a:ext cx="6446633" cy="430887"/>
          </a:xfrm>
          <a:prstGeom prst="rect">
            <a:avLst/>
          </a:prstGeom>
        </p:spPr>
        <p:txBody>
          <a:bodyPr wrap="square">
            <a:spAutoFit/>
          </a:bodyPr>
          <a:lstStyle/>
          <a:p>
            <a:r>
              <a:rPr lang="en-US" sz="2200" b="1" dirty="0">
                <a:solidFill>
                  <a:srgbClr val="00A1DF"/>
                </a:solidFill>
                <a:latin typeface="Arial" panose="020B0604020202020204" pitchFamily="34" charset="0"/>
                <a:ea typeface="Ebrima" panose="02000000000000000000" pitchFamily="2" charset="0"/>
                <a:cs typeface="Arial" panose="020B0604020202020204" pitchFamily="34" charset="0"/>
              </a:rPr>
              <a:t>What is needed to ensure effective cleaning?</a:t>
            </a:r>
            <a:endParaRPr lang="en-GB" sz="2200" dirty="0">
              <a:latin typeface="Arial" panose="020B0604020202020204" pitchFamily="34" charset="0"/>
              <a:cs typeface="Arial" panose="020B0604020202020204" pitchFamily="34" charset="0"/>
            </a:endParaRPr>
          </a:p>
        </p:txBody>
      </p:sp>
      <p:sp>
        <p:nvSpPr>
          <p:cNvPr id="8" name="Text Placeholder 2">
            <a:extLst>
              <a:ext uri="{FF2B5EF4-FFF2-40B4-BE49-F238E27FC236}">
                <a16:creationId xmlns:a16="http://schemas.microsoft.com/office/drawing/2014/main" id="{F797E90E-FCC5-924D-9E95-905FF7C86677}"/>
              </a:ext>
            </a:extLst>
          </p:cNvPr>
          <p:cNvSpPr txBox="1">
            <a:spLocks/>
          </p:cNvSpPr>
          <p:nvPr/>
        </p:nvSpPr>
        <p:spPr>
          <a:xfrm>
            <a:off x="397565" y="1428158"/>
            <a:ext cx="11410122" cy="27407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9164D"/>
              </a:buClr>
              <a:buNone/>
            </a:pPr>
            <a:r>
              <a:rPr lang="en-US" sz="2400" b="1" dirty="0">
                <a:latin typeface="Arial" panose="020B0604020202020204" pitchFamily="34" charset="0"/>
                <a:cs typeface="Arial" panose="020B0604020202020204" pitchFamily="34" charset="0"/>
              </a:rPr>
              <a:t>Routine monitoring </a:t>
            </a:r>
          </a:p>
          <a:p>
            <a:pPr>
              <a:buClr>
                <a:srgbClr val="09164D"/>
              </a:buClr>
            </a:pPr>
            <a:r>
              <a:rPr lang="en-US" sz="2400" dirty="0">
                <a:latin typeface="Arial" panose="020B0604020202020204" pitchFamily="34" charset="0"/>
                <a:cs typeface="Arial" panose="020B0604020202020204" pitchFamily="34" charset="0"/>
              </a:rPr>
              <a:t>Can be achieved in different ways:</a:t>
            </a:r>
          </a:p>
          <a:p>
            <a:pPr lvl="1">
              <a:buClr>
                <a:srgbClr val="09164D"/>
              </a:buClr>
            </a:pPr>
            <a:r>
              <a:rPr lang="en-US" b="1" dirty="0">
                <a:latin typeface="Arial" panose="020B0604020202020204" pitchFamily="34" charset="0"/>
                <a:cs typeface="Arial" panose="020B0604020202020204" pitchFamily="34" charset="0"/>
              </a:rPr>
              <a:t>Direct </a:t>
            </a:r>
            <a:r>
              <a:rPr lang="en-US" dirty="0">
                <a:latin typeface="Arial" panose="020B0604020202020204" pitchFamily="34" charset="0"/>
                <a:cs typeface="Arial" panose="020B0604020202020204" pitchFamily="34" charset="0"/>
              </a:rPr>
              <a:t>(e.g., observation, visual assessment) and </a:t>
            </a:r>
            <a:r>
              <a:rPr lang="en-US" b="1" dirty="0">
                <a:latin typeface="Arial" panose="020B0604020202020204" pitchFamily="34" charset="0"/>
                <a:cs typeface="Arial" panose="020B0604020202020204" pitchFamily="34" charset="0"/>
              </a:rPr>
              <a:t>indirect</a:t>
            </a:r>
            <a:r>
              <a:rPr lang="en-US" dirty="0">
                <a:latin typeface="Arial" panose="020B0604020202020204" pitchFamily="34" charset="0"/>
                <a:cs typeface="Arial" panose="020B0604020202020204" pitchFamily="34" charset="0"/>
              </a:rPr>
              <a:t> methods (e.g., marking with fluorescent gel) for cleaning performance</a:t>
            </a:r>
          </a:p>
          <a:p>
            <a:pPr lvl="1">
              <a:buClr>
                <a:srgbClr val="09164D"/>
              </a:buClr>
            </a:pPr>
            <a:r>
              <a:rPr lang="en-US" b="1" dirty="0">
                <a:latin typeface="Arial" panose="020B0604020202020204" pitchFamily="34" charset="0"/>
                <a:cs typeface="Arial" panose="020B0604020202020204" pitchFamily="34" charset="0"/>
              </a:rPr>
              <a:t>Objective </a:t>
            </a:r>
            <a:r>
              <a:rPr lang="en-US" dirty="0">
                <a:latin typeface="Arial" panose="020B0604020202020204" pitchFamily="34" charset="0"/>
                <a:cs typeface="Arial" panose="020B0604020202020204" pitchFamily="34" charset="0"/>
              </a:rPr>
              <a:t>(e.g., measuring whether organic matter remains on a surface after cleaning, referred to as “ATP systems”) </a:t>
            </a:r>
            <a:r>
              <a:rPr lang="en-US" b="1" dirty="0">
                <a:latin typeface="Arial" panose="020B0604020202020204" pitchFamily="34" charset="0"/>
                <a:cs typeface="Arial" panose="020B0604020202020204" pitchFamily="34" charset="0"/>
              </a:rPr>
              <a:t>over subjective methods </a:t>
            </a:r>
            <a:r>
              <a:rPr lang="en-US" dirty="0">
                <a:latin typeface="Arial" panose="020B0604020202020204" pitchFamily="34" charset="0"/>
                <a:cs typeface="Arial" panose="020B0604020202020204" pitchFamily="34" charset="0"/>
              </a:rPr>
              <a:t>(visual assessment of cleanliness) where possible to assess cleaning outcomes</a:t>
            </a:r>
          </a:p>
          <a:p>
            <a:pPr lvl="1">
              <a:buClr>
                <a:srgbClr val="09164D"/>
              </a:buClr>
            </a:pPr>
            <a:endParaRPr lang="en-US" b="1" dirty="0">
              <a:latin typeface="Arial" panose="020B0604020202020204" pitchFamily="34" charset="0"/>
              <a:cs typeface="Arial" panose="020B0604020202020204" pitchFamily="34" charset="0"/>
            </a:endParaRPr>
          </a:p>
          <a:p>
            <a:pPr lvl="2"/>
            <a:endParaRPr lang="en-US" sz="2400" dirty="0">
              <a:latin typeface="Arial" panose="020B0604020202020204" pitchFamily="34" charset="0"/>
              <a:cs typeface="Arial" panose="020B0604020202020204" pitchFamily="34" charset="0"/>
            </a:endParaRPr>
          </a:p>
          <a:p>
            <a:pPr lvl="2"/>
            <a:endParaRPr lang="en-US" sz="2400"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marL="857250" lvl="1" indent="-457200">
              <a:buFont typeface="+mj-lt"/>
              <a:buAutoNum type="arabicPeriod" startAt="2"/>
            </a:pPr>
            <a:endParaRPr lang="en-US" dirty="0">
              <a:latin typeface="Arial" panose="020B0604020202020204" pitchFamily="34" charset="0"/>
              <a:cs typeface="Arial" panose="020B0604020202020204" pitchFamily="34" charset="0"/>
            </a:endParaRPr>
          </a:p>
        </p:txBody>
      </p:sp>
      <p:sp>
        <p:nvSpPr>
          <p:cNvPr id="9" name="Content Placeholder 4">
            <a:extLst>
              <a:ext uri="{FF2B5EF4-FFF2-40B4-BE49-F238E27FC236}">
                <a16:creationId xmlns:a16="http://schemas.microsoft.com/office/drawing/2014/main" id="{12699D6C-93EE-EC4C-820B-7BB1801630BF}"/>
              </a:ext>
            </a:extLst>
          </p:cNvPr>
          <p:cNvSpPr txBox="1">
            <a:spLocks/>
          </p:cNvSpPr>
          <p:nvPr/>
        </p:nvSpPr>
        <p:spPr>
          <a:xfrm>
            <a:off x="596347" y="4482468"/>
            <a:ext cx="11211339" cy="1728480"/>
          </a:xfrm>
          <a:prstGeom prst="rect">
            <a:avLst/>
          </a:prstGeom>
          <a:solidFill>
            <a:schemeClr val="tx1"/>
          </a:solidFill>
          <a:ln>
            <a:noFill/>
          </a:ln>
          <a:effectLst>
            <a:outerShdw blurRad="50800" dist="38100" dir="2700000" algn="tl" rotWithShape="0">
              <a:prstClr val="black">
                <a:alpha val="40000"/>
              </a:prst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FF00FF"/>
              </a:buClr>
              <a:buNone/>
            </a:pPr>
            <a:r>
              <a:rPr lang="en-US" sz="2000" b="1" dirty="0">
                <a:solidFill>
                  <a:schemeClr val="bg1"/>
                </a:solidFill>
              </a:rPr>
              <a:t>Direct feedback is critical for improvement</a:t>
            </a:r>
          </a:p>
          <a:p>
            <a:pPr algn="ctr">
              <a:buClr>
                <a:schemeClr val="bg1"/>
              </a:buClr>
            </a:pPr>
            <a:r>
              <a:rPr lang="en-US" sz="2000" dirty="0">
                <a:solidFill>
                  <a:schemeClr val="bg1"/>
                </a:solidFill>
              </a:rPr>
              <a:t>Timely feedback to staff</a:t>
            </a:r>
          </a:p>
          <a:p>
            <a:pPr algn="ctr">
              <a:buClr>
                <a:schemeClr val="bg1"/>
              </a:buClr>
            </a:pPr>
            <a:r>
              <a:rPr lang="en-US" sz="2000" dirty="0">
                <a:solidFill>
                  <a:schemeClr val="bg1"/>
                </a:solidFill>
              </a:rPr>
              <a:t>For coaching, to inform training needs</a:t>
            </a:r>
          </a:p>
          <a:p>
            <a:pPr algn="ctr">
              <a:buClr>
                <a:schemeClr val="bg1"/>
              </a:buClr>
            </a:pPr>
            <a:r>
              <a:rPr lang="en-US" sz="2000" dirty="0">
                <a:solidFill>
                  <a:schemeClr val="bg1"/>
                </a:solidFill>
              </a:rPr>
              <a:t>Monthly reporting, summary &amp; trends also useful</a:t>
            </a:r>
          </a:p>
          <a:p>
            <a:pPr marL="0" indent="0" algn="ctr">
              <a:buClr>
                <a:srgbClr val="FF00FF"/>
              </a:buClr>
              <a:buNone/>
            </a:pPr>
            <a:endParaRPr lang="en-US" sz="2000" dirty="0">
              <a:solidFill>
                <a:schemeClr val="bg1"/>
              </a:solidFill>
            </a:endParaRPr>
          </a:p>
          <a:p>
            <a:pPr marL="0" indent="0" algn="ctr">
              <a:buClr>
                <a:srgbClr val="FF00FF"/>
              </a:buClr>
              <a:buNone/>
            </a:pPr>
            <a:endParaRPr lang="en-US" sz="2000" dirty="0">
              <a:solidFill>
                <a:schemeClr val="bg1"/>
              </a:solidFill>
            </a:endParaRPr>
          </a:p>
        </p:txBody>
      </p:sp>
      <p:sp>
        <p:nvSpPr>
          <p:cNvPr id="10" name="Segnaposto numero diapositiva 1">
            <a:extLst>
              <a:ext uri="{FF2B5EF4-FFF2-40B4-BE49-F238E27FC236}">
                <a16:creationId xmlns:a16="http://schemas.microsoft.com/office/drawing/2014/main" id="{F033460E-C9F5-5E4F-A8E9-2277A37F45CE}"/>
              </a:ext>
            </a:extLst>
          </p:cNvPr>
          <p:cNvSpPr>
            <a:spLocks noGrp="1"/>
          </p:cNvSpPr>
          <p:nvPr>
            <p:ph type="sldNum" sz="quarter" idx="12"/>
          </p:nvPr>
        </p:nvSpPr>
        <p:spPr>
          <a:xfrm>
            <a:off x="0" y="6357767"/>
            <a:ext cx="12191999" cy="365125"/>
          </a:xfrm>
        </p:spPr>
        <p:txBody>
          <a:bodyPr/>
          <a:lstStyle/>
          <a:p>
            <a:fld id="{2D0AA5EB-64AB-BF41-92BE-B61D8618F692}" type="slidenum">
              <a:rPr lang="it-IT" smtClean="0"/>
              <a:t>21</a:t>
            </a:fld>
            <a:endParaRPr lang="it-IT" dirty="0"/>
          </a:p>
        </p:txBody>
      </p:sp>
      <p:pic>
        <p:nvPicPr>
          <p:cNvPr id="11" name="Graphic 10" descr="Checklist">
            <a:extLst>
              <a:ext uri="{FF2B5EF4-FFF2-40B4-BE49-F238E27FC236}">
                <a16:creationId xmlns:a16="http://schemas.microsoft.com/office/drawing/2014/main" id="{5C0E983C-8235-3F4A-BD90-54A90F8CB27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93286" y="53403"/>
            <a:ext cx="914400" cy="914400"/>
          </a:xfrm>
          <a:prstGeom prst="rect">
            <a:avLst/>
          </a:prstGeom>
        </p:spPr>
      </p:pic>
    </p:spTree>
    <p:extLst>
      <p:ext uri="{BB962C8B-B14F-4D97-AF65-F5344CB8AC3E}">
        <p14:creationId xmlns:p14="http://schemas.microsoft.com/office/powerpoint/2010/main" val="1028943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04AD952B-4E87-8C40-BE75-D82C00CADBF4}"/>
              </a:ext>
            </a:extLst>
          </p:cNvPr>
          <p:cNvSpPr>
            <a:spLocks noGrp="1"/>
          </p:cNvSpPr>
          <p:nvPr>
            <p:ph type="sldNum" sz="quarter" idx="12"/>
          </p:nvPr>
        </p:nvSpPr>
        <p:spPr/>
        <p:txBody>
          <a:bodyPr/>
          <a:lstStyle/>
          <a:p>
            <a:fld id="{2D0AA5EB-64AB-BF41-92BE-B61D8618F692}" type="slidenum">
              <a:rPr lang="it-IT" smtClean="0"/>
              <a:t>22</a:t>
            </a:fld>
            <a:endParaRPr lang="it-IT" dirty="0"/>
          </a:p>
        </p:txBody>
      </p:sp>
      <p:sp>
        <p:nvSpPr>
          <p:cNvPr id="6" name="Rectangle 5">
            <a:extLst>
              <a:ext uri="{FF2B5EF4-FFF2-40B4-BE49-F238E27FC236}">
                <a16:creationId xmlns:a16="http://schemas.microsoft.com/office/drawing/2014/main" id="{6A9F9B64-73F7-5249-8CC8-5184D5EC3DA8}"/>
              </a:ext>
            </a:extLst>
          </p:cNvPr>
          <p:cNvSpPr/>
          <p:nvPr/>
        </p:nvSpPr>
        <p:spPr>
          <a:xfrm>
            <a:off x="128338" y="714512"/>
            <a:ext cx="5205662" cy="430887"/>
          </a:xfrm>
          <a:prstGeom prst="rect">
            <a:avLst/>
          </a:prstGeom>
        </p:spPr>
        <p:txBody>
          <a:bodyPr wrap="square">
            <a:spAutoFit/>
          </a:bodyPr>
          <a:lstStyle/>
          <a:p>
            <a:r>
              <a:rPr lang="en-US" sz="2200" b="1" dirty="0">
                <a:solidFill>
                  <a:srgbClr val="00A1DF"/>
                </a:solidFill>
                <a:latin typeface="Arial" panose="020B0604020202020204" pitchFamily="34" charset="0"/>
                <a:cs typeface="Arial" panose="020B0604020202020204" pitchFamily="34" charset="0"/>
              </a:rPr>
              <a:t>Monitoring &amp; feedback &amp; WASH FIT</a:t>
            </a:r>
            <a:endParaRPr lang="en-GB" sz="2200" dirty="0">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5433A8FE-DDE7-A94D-8976-784106E6C464}"/>
              </a:ext>
            </a:extLst>
          </p:cNvPr>
          <p:cNvGrpSpPr/>
          <p:nvPr/>
        </p:nvGrpSpPr>
        <p:grpSpPr>
          <a:xfrm>
            <a:off x="0" y="1233744"/>
            <a:ext cx="11923135" cy="530247"/>
            <a:chOff x="0" y="1233744"/>
            <a:chExt cx="11923135" cy="530247"/>
          </a:xfrm>
        </p:grpSpPr>
        <p:pic>
          <p:nvPicPr>
            <p:cNvPr id="8" name="Picture 7">
              <a:extLst>
                <a:ext uri="{FF2B5EF4-FFF2-40B4-BE49-F238E27FC236}">
                  <a16:creationId xmlns:a16="http://schemas.microsoft.com/office/drawing/2014/main" id="{699CDC4A-6F16-144D-9C55-1F2E900870A3}"/>
                </a:ext>
              </a:extLst>
            </p:cNvPr>
            <p:cNvPicPr>
              <a:picLocks noChangeAspect="1"/>
            </p:cNvPicPr>
            <p:nvPr/>
          </p:nvPicPr>
          <p:blipFill>
            <a:blip r:embed="rId3"/>
            <a:stretch>
              <a:fillRect/>
            </a:stretch>
          </p:blipFill>
          <p:spPr>
            <a:xfrm>
              <a:off x="0" y="1233744"/>
              <a:ext cx="11923135" cy="530247"/>
            </a:xfrm>
            <a:prstGeom prst="rect">
              <a:avLst/>
            </a:prstGeom>
          </p:spPr>
        </p:pic>
        <p:sp>
          <p:nvSpPr>
            <p:cNvPr id="9" name="TextBox 8">
              <a:extLst>
                <a:ext uri="{FF2B5EF4-FFF2-40B4-BE49-F238E27FC236}">
                  <a16:creationId xmlns:a16="http://schemas.microsoft.com/office/drawing/2014/main" id="{CD9E3D26-9270-5443-BF0C-EF01D11834DB}"/>
                </a:ext>
              </a:extLst>
            </p:cNvPr>
            <p:cNvSpPr txBox="1"/>
            <p:nvPr/>
          </p:nvSpPr>
          <p:spPr>
            <a:xfrm>
              <a:off x="36958" y="1279405"/>
              <a:ext cx="6662421" cy="400110"/>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Related WASH FIT indicator to be assessed:</a:t>
              </a:r>
            </a:p>
          </p:txBody>
        </p:sp>
      </p:grpSp>
      <p:sp>
        <p:nvSpPr>
          <p:cNvPr id="13" name="Segnaposto testo 3">
            <a:extLst>
              <a:ext uri="{FF2B5EF4-FFF2-40B4-BE49-F238E27FC236}">
                <a16:creationId xmlns:a16="http://schemas.microsoft.com/office/drawing/2014/main" id="{9EC84725-45DD-CE4A-A32C-48569C2DE7C8}"/>
              </a:ext>
            </a:extLst>
          </p:cNvPr>
          <p:cNvSpPr txBox="1">
            <a:spLocks/>
          </p:cNvSpPr>
          <p:nvPr/>
        </p:nvSpPr>
        <p:spPr>
          <a:xfrm>
            <a:off x="128338" y="87084"/>
            <a:ext cx="4827838" cy="635001"/>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800" b="1" i="0" kern="1200">
                <a:solidFill>
                  <a:schemeClr val="bg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bg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bg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bg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t>Monitoring &amp; feedback</a:t>
            </a:r>
          </a:p>
        </p:txBody>
      </p:sp>
      <p:sp>
        <p:nvSpPr>
          <p:cNvPr id="14" name="Text Placeholder 2">
            <a:extLst>
              <a:ext uri="{FF2B5EF4-FFF2-40B4-BE49-F238E27FC236}">
                <a16:creationId xmlns:a16="http://schemas.microsoft.com/office/drawing/2014/main" id="{7DBEBBE3-EB0B-7F4F-9863-DD1185B9E52B}"/>
              </a:ext>
            </a:extLst>
          </p:cNvPr>
          <p:cNvSpPr txBox="1">
            <a:spLocks/>
          </p:cNvSpPr>
          <p:nvPr/>
        </p:nvSpPr>
        <p:spPr>
          <a:xfrm>
            <a:off x="363031" y="1930631"/>
            <a:ext cx="5342825" cy="33416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2400" dirty="0"/>
              <a:t>Record of cleaning available for patient care areas, general wards or whole facility and is signed by the relevant cleaner each day</a:t>
            </a:r>
          </a:p>
        </p:txBody>
      </p:sp>
      <p:pic>
        <p:nvPicPr>
          <p:cNvPr id="15" name="Picture 14">
            <a:extLst>
              <a:ext uri="{FF2B5EF4-FFF2-40B4-BE49-F238E27FC236}">
                <a16:creationId xmlns:a16="http://schemas.microsoft.com/office/drawing/2014/main" id="{0A05624A-93E1-8940-A6D2-A8471E195E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71331" y="2161821"/>
            <a:ext cx="4936355" cy="3702265"/>
          </a:xfrm>
          <a:prstGeom prst="rect">
            <a:avLst/>
          </a:prstGeom>
          <a:ln>
            <a:noFill/>
          </a:ln>
          <a:effectLst>
            <a:outerShdw blurRad="292100" dist="139700" dir="2700000" algn="tl" rotWithShape="0">
              <a:srgbClr val="333333">
                <a:alpha val="65000"/>
              </a:srgbClr>
            </a:outerShdw>
          </a:effectLst>
        </p:spPr>
      </p:pic>
      <p:pic>
        <p:nvPicPr>
          <p:cNvPr id="18" name="Graphic 17" descr="Checklist">
            <a:extLst>
              <a:ext uri="{FF2B5EF4-FFF2-40B4-BE49-F238E27FC236}">
                <a16:creationId xmlns:a16="http://schemas.microsoft.com/office/drawing/2014/main" id="{BAA26DBB-048D-B54D-B58C-08D63B3B47D9}"/>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008735" y="87084"/>
            <a:ext cx="914400" cy="914400"/>
          </a:xfrm>
          <a:prstGeom prst="rect">
            <a:avLst/>
          </a:prstGeom>
        </p:spPr>
      </p:pic>
      <p:sp>
        <p:nvSpPr>
          <p:cNvPr id="3" name="TextBox 2">
            <a:extLst>
              <a:ext uri="{FF2B5EF4-FFF2-40B4-BE49-F238E27FC236}">
                <a16:creationId xmlns:a16="http://schemas.microsoft.com/office/drawing/2014/main" id="{6779E7D4-2F61-498B-821E-9E73F4FD5728}"/>
              </a:ext>
            </a:extLst>
          </p:cNvPr>
          <p:cNvSpPr txBox="1"/>
          <p:nvPr/>
        </p:nvSpPr>
        <p:spPr>
          <a:xfrm>
            <a:off x="6966647" y="5938750"/>
            <a:ext cx="4745721" cy="646331"/>
          </a:xfrm>
          <a:prstGeom prst="rect">
            <a:avLst/>
          </a:prstGeom>
          <a:noFill/>
        </p:spPr>
        <p:txBody>
          <a:bodyPr wrap="square" rtlCol="0">
            <a:spAutoFit/>
          </a:bodyPr>
          <a:lstStyle/>
          <a:p>
            <a:pPr algn="ctr"/>
            <a:r>
              <a:rPr lang="en-US" dirty="0">
                <a:latin typeface="Arial Narrow" panose="020B0606020202030204" pitchFamily="34" charset="0"/>
              </a:rPr>
              <a:t>A WASH team discussing the results of an assessment, Mali © WHO/Arabella Hayter </a:t>
            </a:r>
          </a:p>
        </p:txBody>
      </p:sp>
    </p:spTree>
    <p:extLst>
      <p:ext uri="{BB962C8B-B14F-4D97-AF65-F5344CB8AC3E}">
        <p14:creationId xmlns:p14="http://schemas.microsoft.com/office/powerpoint/2010/main" val="3570440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2B0A9731-5BC2-644E-970A-5F1DBB5AEB11}"/>
              </a:ext>
            </a:extLst>
          </p:cNvPr>
          <p:cNvSpPr>
            <a:spLocks noGrp="1"/>
          </p:cNvSpPr>
          <p:nvPr>
            <p:ph type="body" sz="quarter" idx="15"/>
          </p:nvPr>
        </p:nvSpPr>
        <p:spPr>
          <a:xfrm>
            <a:off x="128338" y="114300"/>
            <a:ext cx="4827838" cy="635001"/>
          </a:xfrm>
        </p:spPr>
        <p:txBody>
          <a:bodyPr>
            <a:normAutofit fontScale="77500" lnSpcReduction="20000"/>
          </a:bodyPr>
          <a:lstStyle/>
          <a:p>
            <a:r>
              <a:rPr lang="en-GB" sz="3200" dirty="0"/>
              <a:t>6. Infrastructure, supplies &amp; product management</a:t>
            </a:r>
          </a:p>
        </p:txBody>
      </p:sp>
      <p:sp>
        <p:nvSpPr>
          <p:cNvPr id="6" name="Rectangle 5">
            <a:extLst>
              <a:ext uri="{FF2B5EF4-FFF2-40B4-BE49-F238E27FC236}">
                <a16:creationId xmlns:a16="http://schemas.microsoft.com/office/drawing/2014/main" id="{CCDBA35E-4B6E-B348-9252-CD0D1EC45824}"/>
              </a:ext>
            </a:extLst>
          </p:cNvPr>
          <p:cNvSpPr/>
          <p:nvPr/>
        </p:nvSpPr>
        <p:spPr>
          <a:xfrm>
            <a:off x="-2289" y="714512"/>
            <a:ext cx="6446633" cy="523220"/>
          </a:xfrm>
          <a:prstGeom prst="rect">
            <a:avLst/>
          </a:prstGeom>
        </p:spPr>
        <p:txBody>
          <a:bodyPr wrap="square">
            <a:spAutoFit/>
          </a:bodyPr>
          <a:lstStyle/>
          <a:p>
            <a:r>
              <a:rPr lang="en-US" sz="2800" b="1" dirty="0">
                <a:solidFill>
                  <a:srgbClr val="00A1DF"/>
                </a:solidFill>
                <a:latin typeface="Arial Narrow" panose="020B0606020202030204" pitchFamily="34" charset="0"/>
                <a:ea typeface="Ebrima" panose="02000000000000000000" pitchFamily="2" charset="0"/>
                <a:cs typeface="Arial" panose="020B0604020202020204" pitchFamily="34" charset="0"/>
              </a:rPr>
              <a:t>What is needed to ensure effective cleaning?</a:t>
            </a:r>
            <a:endParaRPr lang="en-GB" sz="2800" dirty="0">
              <a:latin typeface="Arial Narrow" panose="020B0606020202030204" pitchFamily="34" charset="0"/>
              <a:cs typeface="Arial" panose="020B0604020202020204" pitchFamily="34" charset="0"/>
            </a:endParaRPr>
          </a:p>
        </p:txBody>
      </p:sp>
      <p:sp>
        <p:nvSpPr>
          <p:cNvPr id="8" name="Text Placeholder 2">
            <a:extLst>
              <a:ext uri="{FF2B5EF4-FFF2-40B4-BE49-F238E27FC236}">
                <a16:creationId xmlns:a16="http://schemas.microsoft.com/office/drawing/2014/main" id="{F797E90E-FCC5-924D-9E95-905FF7C86677}"/>
              </a:ext>
            </a:extLst>
          </p:cNvPr>
          <p:cNvSpPr txBox="1">
            <a:spLocks/>
          </p:cNvSpPr>
          <p:nvPr/>
        </p:nvSpPr>
        <p:spPr>
          <a:xfrm>
            <a:off x="397565" y="1428158"/>
            <a:ext cx="5523175" cy="46502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9164D"/>
              </a:buClr>
            </a:pPr>
            <a:r>
              <a:rPr lang="en-US" sz="2400" dirty="0"/>
              <a:t>Designated space at the facility (“environmental cleaning services area”) is important</a:t>
            </a:r>
          </a:p>
          <a:p>
            <a:pPr>
              <a:buClr>
                <a:srgbClr val="09164D"/>
              </a:buClr>
            </a:pPr>
            <a:r>
              <a:rPr lang="en-US" sz="2400" dirty="0"/>
              <a:t>Availability of facility approved products and supplies</a:t>
            </a:r>
          </a:p>
          <a:p>
            <a:pPr>
              <a:buClr>
                <a:srgbClr val="09164D"/>
              </a:buClr>
            </a:pPr>
            <a:r>
              <a:rPr lang="en-US" sz="2400" dirty="0"/>
              <a:t>Procurement supply management systems should:</a:t>
            </a:r>
          </a:p>
          <a:p>
            <a:pPr lvl="1">
              <a:buClr>
                <a:srgbClr val="09164D"/>
              </a:buClr>
            </a:pPr>
            <a:r>
              <a:rPr lang="en-US" sz="2000" dirty="0">
                <a:latin typeface="Arial" panose="020B0604020202020204" pitchFamily="34" charset="0"/>
                <a:cs typeface="Arial" panose="020B0604020202020204" pitchFamily="34" charset="0"/>
              </a:rPr>
              <a:t>Avoid stock-out of cleaning supplies and equipment!</a:t>
            </a:r>
          </a:p>
          <a:p>
            <a:pPr lvl="1">
              <a:buClr>
                <a:srgbClr val="09164D"/>
              </a:buClr>
            </a:pPr>
            <a:r>
              <a:rPr lang="en-US" sz="2000" dirty="0">
                <a:latin typeface="Arial" panose="020B0604020202020204" pitchFamily="34" charset="0"/>
                <a:cs typeface="Arial" panose="020B0604020202020204" pitchFamily="34" charset="0"/>
              </a:rPr>
              <a:t>Procure furniture and patient equipment that can be easily and effectively cleaned! </a:t>
            </a:r>
          </a:p>
          <a:p>
            <a:pPr lvl="2"/>
            <a:endParaRPr lang="en-US" sz="2400"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marL="857250" lvl="1" indent="-457200">
              <a:buFont typeface="+mj-lt"/>
              <a:buAutoNum type="arabicPeriod" startAt="2"/>
            </a:pPr>
            <a:endParaRPr lang="en-US" dirty="0">
              <a:latin typeface="Arial" panose="020B0604020202020204" pitchFamily="34" charset="0"/>
              <a:cs typeface="Arial" panose="020B0604020202020204" pitchFamily="34" charset="0"/>
            </a:endParaRPr>
          </a:p>
        </p:txBody>
      </p:sp>
      <p:sp>
        <p:nvSpPr>
          <p:cNvPr id="10" name="Segnaposto numero diapositiva 1">
            <a:extLst>
              <a:ext uri="{FF2B5EF4-FFF2-40B4-BE49-F238E27FC236}">
                <a16:creationId xmlns:a16="http://schemas.microsoft.com/office/drawing/2014/main" id="{F033460E-C9F5-5E4F-A8E9-2277A37F45CE}"/>
              </a:ext>
            </a:extLst>
          </p:cNvPr>
          <p:cNvSpPr>
            <a:spLocks noGrp="1"/>
          </p:cNvSpPr>
          <p:nvPr>
            <p:ph type="sldNum" sz="quarter" idx="12"/>
          </p:nvPr>
        </p:nvSpPr>
        <p:spPr>
          <a:xfrm>
            <a:off x="0" y="6357767"/>
            <a:ext cx="12191999" cy="365125"/>
          </a:xfrm>
        </p:spPr>
        <p:txBody>
          <a:bodyPr/>
          <a:lstStyle/>
          <a:p>
            <a:fld id="{2D0AA5EB-64AB-BF41-92BE-B61D8618F692}" type="slidenum">
              <a:rPr lang="it-IT" smtClean="0"/>
              <a:t>23</a:t>
            </a:fld>
            <a:endParaRPr lang="it-IT" dirty="0"/>
          </a:p>
        </p:txBody>
      </p:sp>
      <p:pic>
        <p:nvPicPr>
          <p:cNvPr id="12" name="Graphic 11" descr="Mop and bucket">
            <a:extLst>
              <a:ext uri="{FF2B5EF4-FFF2-40B4-BE49-F238E27FC236}">
                <a16:creationId xmlns:a16="http://schemas.microsoft.com/office/drawing/2014/main" id="{B0211428-6945-BB4F-9564-809439D57FA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93286" y="114300"/>
            <a:ext cx="914400" cy="914400"/>
          </a:xfrm>
          <a:prstGeom prst="rect">
            <a:avLst/>
          </a:prstGeom>
        </p:spPr>
      </p:pic>
      <p:graphicFrame>
        <p:nvGraphicFramePr>
          <p:cNvPr id="14" name="Table 13">
            <a:extLst>
              <a:ext uri="{FF2B5EF4-FFF2-40B4-BE49-F238E27FC236}">
                <a16:creationId xmlns:a16="http://schemas.microsoft.com/office/drawing/2014/main" id="{61852CF8-8B2B-DF48-91B5-BB1D46AABC21}"/>
              </a:ext>
            </a:extLst>
          </p:cNvPr>
          <p:cNvGraphicFramePr>
            <a:graphicFrameLocks noGrp="1"/>
          </p:cNvGraphicFramePr>
          <p:nvPr>
            <p:extLst>
              <p:ext uri="{D42A27DB-BD31-4B8C-83A1-F6EECF244321}">
                <p14:modId xmlns:p14="http://schemas.microsoft.com/office/powerpoint/2010/main" val="3512675139"/>
              </p:ext>
            </p:extLst>
          </p:nvPr>
        </p:nvGraphicFramePr>
        <p:xfrm>
          <a:off x="6288505" y="1308099"/>
          <a:ext cx="5711011" cy="5364661"/>
        </p:xfrm>
        <a:graphic>
          <a:graphicData uri="http://schemas.openxmlformats.org/drawingml/2006/table">
            <a:tbl>
              <a:tblPr firstRow="1" firstCol="1" bandRow="1"/>
              <a:tblGrid>
                <a:gridCol w="1692094">
                  <a:extLst>
                    <a:ext uri="{9D8B030D-6E8A-4147-A177-3AD203B41FA5}">
                      <a16:colId xmlns:a16="http://schemas.microsoft.com/office/drawing/2014/main" val="230884723"/>
                    </a:ext>
                  </a:extLst>
                </a:gridCol>
                <a:gridCol w="4018917">
                  <a:extLst>
                    <a:ext uri="{9D8B030D-6E8A-4147-A177-3AD203B41FA5}">
                      <a16:colId xmlns:a16="http://schemas.microsoft.com/office/drawing/2014/main" val="3429460986"/>
                    </a:ext>
                  </a:extLst>
                </a:gridCol>
              </a:tblGrid>
              <a:tr h="224454">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nSpc>
                          <a:spcPct val="107000"/>
                        </a:lnSpc>
                        <a:spcBef>
                          <a:spcPts val="0"/>
                        </a:spcBef>
                        <a:spcAft>
                          <a:spcPts val="0"/>
                        </a:spcAft>
                      </a:pPr>
                      <a:r>
                        <a:rPr lang="en-US" sz="1400">
                          <a:effectLst/>
                        </a:rPr>
                        <a:t>Characteristic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9CDE"/>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nSpc>
                          <a:spcPct val="107000"/>
                        </a:lnSpc>
                        <a:spcBef>
                          <a:spcPts val="0"/>
                        </a:spcBef>
                        <a:spcAft>
                          <a:spcPts val="0"/>
                        </a:spcAft>
                      </a:pPr>
                      <a:r>
                        <a:rPr lang="en-US" sz="1400">
                          <a:effectLst/>
                        </a:rPr>
                        <a:t>Selection guidance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9CDE"/>
                    </a:solidFill>
                  </a:tcPr>
                </a:tc>
                <a:extLst>
                  <a:ext uri="{0D108BD9-81ED-4DB2-BD59-A6C34878D82A}">
                    <a16:rowId xmlns:a16="http://schemas.microsoft.com/office/drawing/2014/main" val="3615577959"/>
                  </a:ext>
                </a:extLst>
              </a:tr>
              <a:tr h="1267005">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nSpc>
                          <a:spcPct val="107000"/>
                        </a:lnSpc>
                        <a:spcBef>
                          <a:spcPts val="0"/>
                        </a:spcBef>
                        <a:spcAft>
                          <a:spcPts val="0"/>
                        </a:spcAft>
                      </a:pPr>
                      <a:r>
                        <a:rPr lang="en-US" sz="2000" dirty="0">
                          <a:effectLst/>
                        </a:rPr>
                        <a:t>Cleanable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07000"/>
                        </a:lnSpc>
                        <a:spcBef>
                          <a:spcPts val="0"/>
                        </a:spcBef>
                        <a:spcAft>
                          <a:spcPts val="0"/>
                        </a:spcAft>
                      </a:pPr>
                      <a:r>
                        <a:rPr lang="en-US" sz="1400" dirty="0">
                          <a:effectLst/>
                        </a:rPr>
                        <a:t>Avoid items with hard-to-clean features (e.g., crevasses).</a:t>
                      </a:r>
                    </a:p>
                    <a:p>
                      <a:pPr marL="0" marR="0">
                        <a:lnSpc>
                          <a:spcPct val="107000"/>
                        </a:lnSpc>
                        <a:spcBef>
                          <a:spcPts val="0"/>
                        </a:spcBef>
                        <a:spcAft>
                          <a:spcPts val="0"/>
                        </a:spcAft>
                      </a:pPr>
                      <a:r>
                        <a:rPr lang="en-US" sz="1400" dirty="0">
                          <a:effectLst/>
                        </a:rPr>
                        <a:t>Do not use carpet in patient care areas.</a:t>
                      </a:r>
                    </a:p>
                    <a:p>
                      <a:pPr marL="0" marR="0">
                        <a:lnSpc>
                          <a:spcPct val="107000"/>
                        </a:lnSpc>
                        <a:spcBef>
                          <a:spcPts val="0"/>
                        </a:spcBef>
                        <a:spcAft>
                          <a:spcPts val="0"/>
                        </a:spcAft>
                      </a:pPr>
                      <a:r>
                        <a:rPr lang="en-US" sz="1400" dirty="0">
                          <a:effectLst/>
                        </a:rPr>
                        <a:t>Select material that can withstand repeated cleaning.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40000"/>
                      </a:srgbClr>
                    </a:solidFill>
                  </a:tcPr>
                </a:tc>
                <a:extLst>
                  <a:ext uri="{0D108BD9-81ED-4DB2-BD59-A6C34878D82A}">
                    <a16:rowId xmlns:a16="http://schemas.microsoft.com/office/drawing/2014/main" val="1768122181"/>
                  </a:ext>
                </a:extLst>
              </a:tr>
              <a:tr h="1034144">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nSpc>
                          <a:spcPct val="107000"/>
                        </a:lnSpc>
                        <a:spcBef>
                          <a:spcPts val="0"/>
                        </a:spcBef>
                        <a:spcAft>
                          <a:spcPts val="0"/>
                        </a:spcAft>
                      </a:pPr>
                      <a:r>
                        <a:rPr lang="en-US" sz="2000" dirty="0">
                          <a:effectLst/>
                        </a:rPr>
                        <a:t>Easy to maintain and repair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07000"/>
                        </a:lnSpc>
                        <a:spcBef>
                          <a:spcPts val="0"/>
                        </a:spcBef>
                        <a:spcAft>
                          <a:spcPts val="0"/>
                        </a:spcAft>
                      </a:pPr>
                      <a:r>
                        <a:rPr lang="en-US" sz="1400" dirty="0">
                          <a:effectLst/>
                        </a:rPr>
                        <a:t>Avoid materials that are prone to cracks, scratches, or chips, and quickly patch/repair if they occur.</a:t>
                      </a:r>
                    </a:p>
                    <a:p>
                      <a:pPr marL="0" marR="0">
                        <a:lnSpc>
                          <a:spcPct val="107000"/>
                        </a:lnSpc>
                        <a:spcBef>
                          <a:spcPts val="0"/>
                        </a:spcBef>
                        <a:spcAft>
                          <a:spcPts val="0"/>
                        </a:spcAft>
                      </a:pPr>
                      <a:r>
                        <a:rPr lang="en-US" sz="1400" dirty="0">
                          <a:effectLst/>
                        </a:rPr>
                        <a:t>Select materials that are durable or easy to repair.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20000"/>
                      </a:srgbClr>
                    </a:solidFill>
                  </a:tcPr>
                </a:tc>
                <a:extLst>
                  <a:ext uri="{0D108BD9-81ED-4DB2-BD59-A6C34878D82A}">
                    <a16:rowId xmlns:a16="http://schemas.microsoft.com/office/drawing/2014/main" val="2896624368"/>
                  </a:ext>
                </a:extLst>
              </a:tr>
              <a:tr h="101361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nSpc>
                          <a:spcPct val="107000"/>
                        </a:lnSpc>
                        <a:spcBef>
                          <a:spcPts val="0"/>
                        </a:spcBef>
                        <a:spcAft>
                          <a:spcPts val="0"/>
                        </a:spcAft>
                      </a:pPr>
                      <a:r>
                        <a:rPr lang="en-US" sz="2000" dirty="0">
                          <a:effectLst/>
                        </a:rPr>
                        <a:t>Resistant to microbial growth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07000"/>
                        </a:lnSpc>
                        <a:spcBef>
                          <a:spcPts val="0"/>
                        </a:spcBef>
                        <a:spcAft>
                          <a:spcPts val="0"/>
                        </a:spcAft>
                      </a:pPr>
                      <a:r>
                        <a:rPr lang="en-US" sz="1400">
                          <a:effectLst/>
                        </a:rPr>
                        <a:t>Avoid materials that hold moisture, such as wood or cloth, because these facilitate microbial growth.</a:t>
                      </a:r>
                    </a:p>
                    <a:p>
                      <a:pPr marL="0" marR="0">
                        <a:lnSpc>
                          <a:spcPct val="107000"/>
                        </a:lnSpc>
                        <a:spcBef>
                          <a:spcPts val="0"/>
                        </a:spcBef>
                        <a:spcAft>
                          <a:spcPts val="0"/>
                        </a:spcAft>
                      </a:pPr>
                      <a:r>
                        <a:rPr lang="en-US" sz="1400">
                          <a:effectLst/>
                        </a:rPr>
                        <a:t>Select metals and hard plastics.</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40000"/>
                      </a:srgbClr>
                    </a:solidFill>
                  </a:tcPr>
                </a:tc>
                <a:extLst>
                  <a:ext uri="{0D108BD9-81ED-4DB2-BD59-A6C34878D82A}">
                    <a16:rowId xmlns:a16="http://schemas.microsoft.com/office/drawing/2014/main" val="1468612328"/>
                  </a:ext>
                </a:extLst>
              </a:tr>
              <a:tr h="1034144">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nSpc>
                          <a:spcPct val="107000"/>
                        </a:lnSpc>
                        <a:spcBef>
                          <a:spcPts val="0"/>
                        </a:spcBef>
                        <a:spcAft>
                          <a:spcPts val="0"/>
                        </a:spcAft>
                      </a:pPr>
                      <a:r>
                        <a:rPr lang="en-US" sz="2000" dirty="0">
                          <a:effectLst/>
                        </a:rPr>
                        <a:t>Nonporous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07000"/>
                        </a:lnSpc>
                        <a:spcBef>
                          <a:spcPts val="0"/>
                        </a:spcBef>
                        <a:spcAft>
                          <a:spcPts val="0"/>
                        </a:spcAft>
                      </a:pPr>
                      <a:r>
                        <a:rPr lang="en-US" sz="1400">
                          <a:effectLst/>
                        </a:rPr>
                        <a:t>Avoid items with porous surfaces, such as cotton, wood and nylon. </a:t>
                      </a:r>
                    </a:p>
                    <a:p>
                      <a:pPr marL="0" marR="0">
                        <a:lnSpc>
                          <a:spcPct val="107000"/>
                        </a:lnSpc>
                        <a:spcBef>
                          <a:spcPts val="0"/>
                        </a:spcBef>
                        <a:spcAft>
                          <a:spcPts val="0"/>
                        </a:spcAft>
                      </a:pPr>
                      <a:r>
                        <a:rPr lang="en-US" sz="1400">
                          <a:effectLst/>
                        </a:rPr>
                        <a:t>Avoid porous plastics, such as polypropylene, in patient care areas.</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20000"/>
                      </a:srgbClr>
                    </a:solidFill>
                  </a:tcPr>
                </a:tc>
                <a:extLst>
                  <a:ext uri="{0D108BD9-81ED-4DB2-BD59-A6C34878D82A}">
                    <a16:rowId xmlns:a16="http://schemas.microsoft.com/office/drawing/2014/main" val="696848241"/>
                  </a:ext>
                </a:extLst>
              </a:tr>
              <a:tr h="568424">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nSpc>
                          <a:spcPct val="107000"/>
                        </a:lnSpc>
                        <a:spcBef>
                          <a:spcPts val="0"/>
                        </a:spcBef>
                        <a:spcAft>
                          <a:spcPts val="0"/>
                        </a:spcAft>
                      </a:pPr>
                      <a:r>
                        <a:rPr lang="en-US" sz="2000" dirty="0">
                          <a:effectLst/>
                        </a:rPr>
                        <a:t>Seamless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07000"/>
                        </a:lnSpc>
                        <a:spcBef>
                          <a:spcPts val="0"/>
                        </a:spcBef>
                        <a:spcAft>
                          <a:spcPts val="0"/>
                        </a:spcAft>
                      </a:pPr>
                      <a:r>
                        <a:rPr lang="en-US" sz="1400" dirty="0">
                          <a:effectLst/>
                        </a:rPr>
                        <a:t>Avoid items with seams. </a:t>
                      </a:r>
                    </a:p>
                    <a:p>
                      <a:pPr marL="0" marR="0">
                        <a:lnSpc>
                          <a:spcPct val="107000"/>
                        </a:lnSpc>
                        <a:spcBef>
                          <a:spcPts val="0"/>
                        </a:spcBef>
                        <a:spcAft>
                          <a:spcPts val="0"/>
                        </a:spcAft>
                      </a:pPr>
                      <a:r>
                        <a:rPr lang="en-US" sz="1400" dirty="0">
                          <a:effectLst/>
                        </a:rPr>
                        <a:t>Avoid upholstered furniture in patient care areas.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40000"/>
                      </a:srgbClr>
                    </a:solidFill>
                  </a:tcPr>
                </a:tc>
                <a:extLst>
                  <a:ext uri="{0D108BD9-81ED-4DB2-BD59-A6C34878D82A}">
                    <a16:rowId xmlns:a16="http://schemas.microsoft.com/office/drawing/2014/main" val="1754868859"/>
                  </a:ext>
                </a:extLst>
              </a:tr>
            </a:tbl>
          </a:graphicData>
        </a:graphic>
      </p:graphicFrame>
    </p:spTree>
    <p:extLst>
      <p:ext uri="{BB962C8B-B14F-4D97-AF65-F5344CB8AC3E}">
        <p14:creationId xmlns:p14="http://schemas.microsoft.com/office/powerpoint/2010/main" val="3203716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04AD952B-4E87-8C40-BE75-D82C00CADBF4}"/>
              </a:ext>
            </a:extLst>
          </p:cNvPr>
          <p:cNvSpPr>
            <a:spLocks noGrp="1"/>
          </p:cNvSpPr>
          <p:nvPr>
            <p:ph type="sldNum" sz="quarter" idx="12"/>
          </p:nvPr>
        </p:nvSpPr>
        <p:spPr/>
        <p:txBody>
          <a:bodyPr/>
          <a:lstStyle/>
          <a:p>
            <a:fld id="{2D0AA5EB-64AB-BF41-92BE-B61D8618F692}" type="slidenum">
              <a:rPr lang="it-IT" smtClean="0"/>
              <a:t>24</a:t>
            </a:fld>
            <a:endParaRPr lang="it-IT" dirty="0"/>
          </a:p>
        </p:txBody>
      </p:sp>
      <p:sp>
        <p:nvSpPr>
          <p:cNvPr id="6" name="Rectangle 5">
            <a:extLst>
              <a:ext uri="{FF2B5EF4-FFF2-40B4-BE49-F238E27FC236}">
                <a16:creationId xmlns:a16="http://schemas.microsoft.com/office/drawing/2014/main" id="{6A9F9B64-73F7-5249-8CC8-5184D5EC3DA8}"/>
              </a:ext>
            </a:extLst>
          </p:cNvPr>
          <p:cNvSpPr/>
          <p:nvPr/>
        </p:nvSpPr>
        <p:spPr>
          <a:xfrm>
            <a:off x="128338" y="714512"/>
            <a:ext cx="8992802" cy="400110"/>
          </a:xfrm>
          <a:prstGeom prst="rect">
            <a:avLst/>
          </a:prstGeom>
        </p:spPr>
        <p:txBody>
          <a:bodyPr wrap="square">
            <a:spAutoFit/>
          </a:bodyPr>
          <a:lstStyle/>
          <a:p>
            <a:r>
              <a:rPr lang="en-US" sz="2000" b="1" dirty="0">
                <a:solidFill>
                  <a:srgbClr val="00A1DF"/>
                </a:solidFill>
                <a:latin typeface="Arial" panose="020B0604020202020204" pitchFamily="34" charset="0"/>
                <a:cs typeface="Arial" panose="020B0604020202020204" pitchFamily="34" charset="0"/>
              </a:rPr>
              <a:t>Infrastructure, supplies &amp; product management &amp; WASH FIT</a:t>
            </a:r>
            <a:endParaRPr lang="en-GB" sz="2000" dirty="0">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5433A8FE-DDE7-A94D-8976-784106E6C464}"/>
              </a:ext>
            </a:extLst>
          </p:cNvPr>
          <p:cNvGrpSpPr/>
          <p:nvPr/>
        </p:nvGrpSpPr>
        <p:grpSpPr>
          <a:xfrm>
            <a:off x="0" y="1233744"/>
            <a:ext cx="11923135" cy="530247"/>
            <a:chOff x="0" y="1233744"/>
            <a:chExt cx="11923135" cy="530247"/>
          </a:xfrm>
        </p:grpSpPr>
        <p:pic>
          <p:nvPicPr>
            <p:cNvPr id="8" name="Picture 7">
              <a:extLst>
                <a:ext uri="{FF2B5EF4-FFF2-40B4-BE49-F238E27FC236}">
                  <a16:creationId xmlns:a16="http://schemas.microsoft.com/office/drawing/2014/main" id="{699CDC4A-6F16-144D-9C55-1F2E900870A3}"/>
                </a:ext>
              </a:extLst>
            </p:cNvPr>
            <p:cNvPicPr>
              <a:picLocks noChangeAspect="1"/>
            </p:cNvPicPr>
            <p:nvPr/>
          </p:nvPicPr>
          <p:blipFill>
            <a:blip r:embed="rId3"/>
            <a:stretch>
              <a:fillRect/>
            </a:stretch>
          </p:blipFill>
          <p:spPr>
            <a:xfrm>
              <a:off x="0" y="1233744"/>
              <a:ext cx="11923135" cy="530247"/>
            </a:xfrm>
            <a:prstGeom prst="rect">
              <a:avLst/>
            </a:prstGeom>
          </p:spPr>
        </p:pic>
        <p:sp>
          <p:nvSpPr>
            <p:cNvPr id="9" name="TextBox 8">
              <a:extLst>
                <a:ext uri="{FF2B5EF4-FFF2-40B4-BE49-F238E27FC236}">
                  <a16:creationId xmlns:a16="http://schemas.microsoft.com/office/drawing/2014/main" id="{CD9E3D26-9270-5443-BF0C-EF01D11834DB}"/>
                </a:ext>
              </a:extLst>
            </p:cNvPr>
            <p:cNvSpPr txBox="1"/>
            <p:nvPr/>
          </p:nvSpPr>
          <p:spPr>
            <a:xfrm>
              <a:off x="36958" y="1279405"/>
              <a:ext cx="6662421" cy="400110"/>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Related WASH FIT indicator to be assessed:</a:t>
              </a:r>
            </a:p>
          </p:txBody>
        </p:sp>
      </p:grpSp>
      <p:sp>
        <p:nvSpPr>
          <p:cNvPr id="13" name="Segnaposto testo 3">
            <a:extLst>
              <a:ext uri="{FF2B5EF4-FFF2-40B4-BE49-F238E27FC236}">
                <a16:creationId xmlns:a16="http://schemas.microsoft.com/office/drawing/2014/main" id="{9EC84725-45DD-CE4A-A32C-48569C2DE7C8}"/>
              </a:ext>
            </a:extLst>
          </p:cNvPr>
          <p:cNvSpPr txBox="1">
            <a:spLocks/>
          </p:cNvSpPr>
          <p:nvPr/>
        </p:nvSpPr>
        <p:spPr>
          <a:xfrm>
            <a:off x="128338" y="87084"/>
            <a:ext cx="4827838" cy="635001"/>
          </a:xfrm>
          <a:prstGeom prst="rect">
            <a:avLst/>
          </a:prstGeom>
        </p:spPr>
        <p:txBody>
          <a:bodyPr>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800" b="1" i="0" kern="1200">
                <a:solidFill>
                  <a:schemeClr val="bg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bg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bg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bg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t>Infrastructure, supplies &amp; product management</a:t>
            </a:r>
          </a:p>
        </p:txBody>
      </p:sp>
      <p:sp>
        <p:nvSpPr>
          <p:cNvPr id="14" name="Text Placeholder 2">
            <a:extLst>
              <a:ext uri="{FF2B5EF4-FFF2-40B4-BE49-F238E27FC236}">
                <a16:creationId xmlns:a16="http://schemas.microsoft.com/office/drawing/2014/main" id="{7DBEBBE3-EB0B-7F4F-9863-DD1185B9E52B}"/>
              </a:ext>
            </a:extLst>
          </p:cNvPr>
          <p:cNvSpPr txBox="1">
            <a:spLocks/>
          </p:cNvSpPr>
          <p:nvPr/>
        </p:nvSpPr>
        <p:spPr>
          <a:xfrm>
            <a:off x="363031" y="1930631"/>
            <a:ext cx="5342825" cy="33416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2400" dirty="0"/>
              <a:t>Appropriate and well-maintained materials for cleaning (i.e. detergent, mops, buckets, etc.) for cleaning in a range of different areas and surfaces are available and sufficient.</a:t>
            </a:r>
          </a:p>
        </p:txBody>
      </p:sp>
      <p:pic>
        <p:nvPicPr>
          <p:cNvPr id="11" name="Content Placeholder 3">
            <a:extLst>
              <a:ext uri="{FF2B5EF4-FFF2-40B4-BE49-F238E27FC236}">
                <a16:creationId xmlns:a16="http://schemas.microsoft.com/office/drawing/2014/main" id="{B7191A27-53F1-8A4C-A701-479FE5068C1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985" r="-1" b="-4627"/>
          <a:stretch/>
        </p:blipFill>
        <p:spPr>
          <a:xfrm>
            <a:off x="7914638" y="1930631"/>
            <a:ext cx="3833237" cy="3780311"/>
          </a:xfrm>
          <a:prstGeom prst="rect">
            <a:avLst/>
          </a:prstGeom>
          <a:ln>
            <a:noFill/>
          </a:ln>
          <a:effectLst/>
        </p:spPr>
      </p:pic>
      <p:pic>
        <p:nvPicPr>
          <p:cNvPr id="16" name="Graphic 15" descr="Mop and bucket">
            <a:extLst>
              <a:ext uri="{FF2B5EF4-FFF2-40B4-BE49-F238E27FC236}">
                <a16:creationId xmlns:a16="http://schemas.microsoft.com/office/drawing/2014/main" id="{488B7824-C528-CC4E-9339-5F0BE7F8E7C4}"/>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893286" y="114300"/>
            <a:ext cx="914400" cy="914400"/>
          </a:xfrm>
          <a:prstGeom prst="rect">
            <a:avLst/>
          </a:prstGeom>
        </p:spPr>
      </p:pic>
      <p:sp>
        <p:nvSpPr>
          <p:cNvPr id="12" name="TextBox 11">
            <a:extLst>
              <a:ext uri="{FF2B5EF4-FFF2-40B4-BE49-F238E27FC236}">
                <a16:creationId xmlns:a16="http://schemas.microsoft.com/office/drawing/2014/main" id="{0382D745-6689-4D57-8FA8-9EB9177DC47C}"/>
              </a:ext>
            </a:extLst>
          </p:cNvPr>
          <p:cNvSpPr txBox="1"/>
          <p:nvPr/>
        </p:nvSpPr>
        <p:spPr>
          <a:xfrm>
            <a:off x="7458395" y="5708398"/>
            <a:ext cx="4745721" cy="646331"/>
          </a:xfrm>
          <a:prstGeom prst="rect">
            <a:avLst/>
          </a:prstGeom>
          <a:noFill/>
        </p:spPr>
        <p:txBody>
          <a:bodyPr wrap="square" rtlCol="0">
            <a:spAutoFit/>
          </a:bodyPr>
          <a:lstStyle/>
          <a:p>
            <a:pPr algn="ctr"/>
            <a:r>
              <a:rPr lang="en-US" dirty="0">
                <a:latin typeface="Arial Narrow" panose="020B0606020202030204" pitchFamily="34" charset="0"/>
              </a:rPr>
              <a:t>A team of cleaners in Ethiopia </a:t>
            </a:r>
          </a:p>
          <a:p>
            <a:pPr algn="ctr"/>
            <a:r>
              <a:rPr lang="en-US" dirty="0">
                <a:latin typeface="Arial Narrow" panose="020B0606020202030204" pitchFamily="34" charset="0"/>
              </a:rPr>
              <a:t>© WHO</a:t>
            </a:r>
          </a:p>
        </p:txBody>
      </p:sp>
    </p:spTree>
    <p:extLst>
      <p:ext uri="{BB962C8B-B14F-4D97-AF65-F5344CB8AC3E}">
        <p14:creationId xmlns:p14="http://schemas.microsoft.com/office/powerpoint/2010/main" val="3549984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0E94DC33-A593-8142-A5F8-BE32AEBE3BA3}"/>
              </a:ext>
            </a:extLst>
          </p:cNvPr>
          <p:cNvSpPr>
            <a:spLocks noGrp="1"/>
          </p:cNvSpPr>
          <p:nvPr>
            <p:ph type="sldNum" sz="quarter" idx="12"/>
          </p:nvPr>
        </p:nvSpPr>
        <p:spPr/>
        <p:txBody>
          <a:bodyPr/>
          <a:lstStyle/>
          <a:p>
            <a:fld id="{2D0AA5EB-64AB-BF41-92BE-B61D8618F692}" type="slidenum">
              <a:rPr lang="it-IT" smtClean="0"/>
              <a:t>25</a:t>
            </a:fld>
            <a:endParaRPr lang="it-IT" dirty="0"/>
          </a:p>
        </p:txBody>
      </p:sp>
      <p:pic>
        <p:nvPicPr>
          <p:cNvPr id="7" name="Graphic 6" descr="Mop and bucket">
            <a:extLst>
              <a:ext uri="{FF2B5EF4-FFF2-40B4-BE49-F238E27FC236}">
                <a16:creationId xmlns:a16="http://schemas.microsoft.com/office/drawing/2014/main" id="{BA2252AA-FC55-ED4A-9204-823A8620A53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93286" y="114300"/>
            <a:ext cx="914400" cy="914400"/>
          </a:xfrm>
          <a:prstGeom prst="rect">
            <a:avLst/>
          </a:prstGeom>
        </p:spPr>
      </p:pic>
      <p:sp>
        <p:nvSpPr>
          <p:cNvPr id="8" name="Segnaposto testo 3">
            <a:extLst>
              <a:ext uri="{FF2B5EF4-FFF2-40B4-BE49-F238E27FC236}">
                <a16:creationId xmlns:a16="http://schemas.microsoft.com/office/drawing/2014/main" id="{6535E669-F4FF-7347-944F-8FCA2436CE95}"/>
              </a:ext>
            </a:extLst>
          </p:cNvPr>
          <p:cNvSpPr txBox="1">
            <a:spLocks/>
          </p:cNvSpPr>
          <p:nvPr/>
        </p:nvSpPr>
        <p:spPr>
          <a:xfrm>
            <a:off x="0" y="-14754"/>
            <a:ext cx="7706314" cy="635001"/>
          </a:xfrm>
          <a:prstGeom prst="rect">
            <a:avLst/>
          </a:prstGeom>
          <a:solidFill>
            <a:schemeClr val="tx2"/>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800" b="1" i="0" kern="1200">
                <a:solidFill>
                  <a:schemeClr val="bg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bg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bg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bg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latin typeface="Arial Narrow" panose="020B0606020202030204" pitchFamily="34" charset="0"/>
              </a:rPr>
              <a:t>Infrastructure, supplies &amp; product management</a:t>
            </a:r>
          </a:p>
        </p:txBody>
      </p:sp>
      <p:sp>
        <p:nvSpPr>
          <p:cNvPr id="9" name="Title 1">
            <a:extLst>
              <a:ext uri="{FF2B5EF4-FFF2-40B4-BE49-F238E27FC236}">
                <a16:creationId xmlns:a16="http://schemas.microsoft.com/office/drawing/2014/main" id="{565B567B-599B-7040-B620-66D5B1ED1B71}"/>
              </a:ext>
            </a:extLst>
          </p:cNvPr>
          <p:cNvSpPr txBox="1">
            <a:spLocks/>
          </p:cNvSpPr>
          <p:nvPr/>
        </p:nvSpPr>
        <p:spPr>
          <a:xfrm>
            <a:off x="128338" y="695403"/>
            <a:ext cx="9353865" cy="540000"/>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Arial Narrow" panose="020B0604020202020204" pitchFamily="34" charset="0"/>
                <a:ea typeface="+mj-ea"/>
                <a:cs typeface="Arial Narrow" panose="020B0604020202020204" pitchFamily="34" charset="0"/>
              </a:defRPr>
            </a:lvl1pPr>
          </a:lstStyle>
          <a:p>
            <a:r>
              <a:rPr lang="en-US" sz="3200" dirty="0">
                <a:solidFill>
                  <a:schemeClr val="tx2"/>
                </a:solidFill>
                <a:latin typeface="Arial Narrow" panose="020B0606020202030204" pitchFamily="34" charset="0"/>
              </a:rPr>
              <a:t>The most important product for cleaning? Water! </a:t>
            </a:r>
          </a:p>
        </p:txBody>
      </p:sp>
      <p:sp>
        <p:nvSpPr>
          <p:cNvPr id="2" name="Rectangle 1">
            <a:extLst>
              <a:ext uri="{FF2B5EF4-FFF2-40B4-BE49-F238E27FC236}">
                <a16:creationId xmlns:a16="http://schemas.microsoft.com/office/drawing/2014/main" id="{DAA13664-8BCB-EB4B-8180-19211D6FD537}"/>
              </a:ext>
            </a:extLst>
          </p:cNvPr>
          <p:cNvSpPr/>
          <p:nvPr/>
        </p:nvSpPr>
        <p:spPr>
          <a:xfrm>
            <a:off x="6675120" y="4044855"/>
            <a:ext cx="5349240" cy="1631216"/>
          </a:xfrm>
          <a:prstGeom prst="rect">
            <a:avLst/>
          </a:prstGeom>
        </p:spPr>
        <p:txBody>
          <a:bodyPr wrap="square">
            <a:spAutoFit/>
          </a:bodyPr>
          <a:lstStyle/>
          <a:p>
            <a:pPr marL="171450" indent="-17145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Are those you work with aware of the issue of conserving water and the associated climate issues?</a:t>
            </a:r>
          </a:p>
          <a:p>
            <a:pPr marL="171450" indent="-17145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The </a:t>
            </a:r>
            <a:r>
              <a:rPr lang="en-US" sz="2000" b="1" dirty="0">
                <a:solidFill>
                  <a:schemeClr val="bg1"/>
                </a:solidFill>
                <a:latin typeface="Arial" panose="020B0604020202020204" pitchFamily="34" charset="0"/>
                <a:cs typeface="Arial" panose="020B0604020202020204" pitchFamily="34" charset="0"/>
              </a:rPr>
              <a:t>Climate and Water modules </a:t>
            </a:r>
            <a:r>
              <a:rPr lang="en-US" sz="2000" dirty="0">
                <a:solidFill>
                  <a:schemeClr val="bg1"/>
                </a:solidFill>
                <a:latin typeface="Arial" panose="020B0604020202020204" pitchFamily="34" charset="0"/>
                <a:cs typeface="Arial" panose="020B0604020202020204" pitchFamily="34" charset="0"/>
              </a:rPr>
              <a:t>provide more information on this important matter</a:t>
            </a:r>
          </a:p>
        </p:txBody>
      </p:sp>
      <p:sp>
        <p:nvSpPr>
          <p:cNvPr id="12" name="Rectangle 11">
            <a:extLst>
              <a:ext uri="{FF2B5EF4-FFF2-40B4-BE49-F238E27FC236}">
                <a16:creationId xmlns:a16="http://schemas.microsoft.com/office/drawing/2014/main" id="{9F020CD5-A56E-CD4E-A673-50E80F81FEF9}"/>
              </a:ext>
            </a:extLst>
          </p:cNvPr>
          <p:cNvSpPr/>
          <p:nvPr/>
        </p:nvSpPr>
        <p:spPr>
          <a:xfrm>
            <a:off x="349492" y="1391907"/>
            <a:ext cx="6113804" cy="5200847"/>
          </a:xfrm>
          <a:prstGeom prst="rect">
            <a:avLst/>
          </a:prstGeom>
        </p:spPr>
        <p:txBody>
          <a:bodyPr wrap="square">
            <a:spAutoFit/>
          </a:bodyPr>
          <a:lstStyle/>
          <a:p>
            <a:pPr marL="342900" lvl="0" indent="-342900" eaLnBrk="0" fontAlgn="base" hangingPunct="0">
              <a:lnSpc>
                <a:spcPct val="107000"/>
              </a:lnSpc>
              <a:buFont typeface="Arial" panose="020B0604020202020204" pitchFamily="34" charset="0"/>
              <a:buChar char="•"/>
              <a:tabLst>
                <a:tab pos="457200" algn="l"/>
              </a:tabLst>
              <a:defRPr/>
            </a:pPr>
            <a:r>
              <a:rPr lang="en-US" sz="2400" b="1" dirty="0">
                <a:latin typeface="Arial"/>
                <a:ea typeface="Times New Roman" panose="02020603050405020304" pitchFamily="18" charset="0"/>
                <a:cs typeface="Times New Roman" panose="02020603050405020304" pitchFamily="18" charset="0"/>
              </a:rPr>
              <a:t>Avoid running tap continuously when cleaning (especially outdoor spaces).</a:t>
            </a:r>
            <a:r>
              <a:rPr lang="en-US" sz="2400" dirty="0">
                <a:latin typeface="Arial"/>
                <a:ea typeface="Times New Roman" panose="02020603050405020304" pitchFamily="18" charset="0"/>
                <a:cs typeface="Times New Roman" panose="02020603050405020304" pitchFamily="18" charset="0"/>
              </a:rPr>
              <a:t> </a:t>
            </a:r>
          </a:p>
          <a:p>
            <a:pPr marL="800100" lvl="1" indent="-342900" eaLnBrk="0" fontAlgn="base" hangingPunct="0">
              <a:lnSpc>
                <a:spcPct val="107000"/>
              </a:lnSpc>
              <a:buFont typeface="Arial" panose="020B0604020202020204" pitchFamily="34" charset="0"/>
              <a:buChar char="•"/>
              <a:tabLst>
                <a:tab pos="457200" algn="l"/>
              </a:tabLst>
              <a:defRPr/>
            </a:pPr>
            <a:r>
              <a:rPr lang="en-US" sz="2400" dirty="0">
                <a:latin typeface="Arial"/>
                <a:ea typeface="Times New Roman" panose="02020603050405020304" pitchFamily="18" charset="0"/>
                <a:cs typeface="Times New Roman" panose="02020603050405020304" pitchFamily="18" charset="0"/>
              </a:rPr>
              <a:t>Fill bucket with the amount of water needed &amp; use only the water inside to clean.</a:t>
            </a:r>
          </a:p>
          <a:p>
            <a:pPr marL="800100" lvl="1" indent="-342900" eaLnBrk="0" fontAlgn="base" hangingPunct="0">
              <a:lnSpc>
                <a:spcPct val="107000"/>
              </a:lnSpc>
              <a:buFont typeface="Arial" panose="020B0604020202020204" pitchFamily="34" charset="0"/>
              <a:buChar char="•"/>
              <a:tabLst>
                <a:tab pos="457200" algn="l"/>
              </a:tabLst>
              <a:defRPr/>
            </a:pPr>
            <a:r>
              <a:rPr lang="en-US" sz="2400" dirty="0">
                <a:latin typeface="Arial"/>
                <a:ea typeface="Times New Roman" panose="02020603050405020304" pitchFamily="18" charset="0"/>
                <a:cs typeface="Times New Roman" panose="02020603050405020304" pitchFamily="18" charset="0"/>
              </a:rPr>
              <a:t>Avoid opening &amp; closing the tap every time you wet your cleaning cloth prevents wasting water.</a:t>
            </a:r>
          </a:p>
          <a:p>
            <a:pPr marL="342900" indent="-342900" eaLnBrk="0" fontAlgn="base" hangingPunct="0">
              <a:lnSpc>
                <a:spcPct val="107000"/>
              </a:lnSpc>
              <a:buFont typeface="Arial" panose="020B0604020202020204" pitchFamily="34" charset="0"/>
              <a:buChar char="•"/>
              <a:tabLst>
                <a:tab pos="457200" algn="l"/>
              </a:tabLst>
              <a:defRPr/>
            </a:pPr>
            <a:r>
              <a:rPr lang="en-US" sz="2400" b="1" dirty="0">
                <a:latin typeface="Arial"/>
                <a:ea typeface="Times New Roman" panose="02020603050405020304" pitchFamily="18" charset="0"/>
                <a:cs typeface="Times New Roman" panose="02020603050405020304" pitchFamily="18" charset="0"/>
              </a:rPr>
              <a:t>Check for leaking taps.</a:t>
            </a:r>
            <a:r>
              <a:rPr lang="en-US" sz="2400" dirty="0">
                <a:latin typeface="Arial"/>
                <a:ea typeface="Times New Roman" panose="02020603050405020304" pitchFamily="18" charset="0"/>
                <a:cs typeface="Times New Roman" panose="02020603050405020304" pitchFamily="18" charset="0"/>
              </a:rPr>
              <a:t> </a:t>
            </a:r>
          </a:p>
          <a:p>
            <a:pPr marL="800100" lvl="1" indent="-342900" eaLnBrk="0" fontAlgn="base" hangingPunct="0">
              <a:lnSpc>
                <a:spcPct val="107000"/>
              </a:lnSpc>
              <a:buFont typeface="Arial" panose="020B0604020202020204" pitchFamily="34" charset="0"/>
              <a:buChar char="•"/>
              <a:tabLst>
                <a:tab pos="457200" algn="l"/>
              </a:tabLst>
              <a:defRPr/>
            </a:pPr>
            <a:r>
              <a:rPr lang="en-US" sz="2400" dirty="0">
                <a:latin typeface="Arial"/>
                <a:ea typeface="Times New Roman" panose="02020603050405020304" pitchFamily="18" charset="0"/>
                <a:cs typeface="Times New Roman" panose="02020603050405020304" pitchFamily="18" charset="0"/>
              </a:rPr>
              <a:t>Ensure regular checks of taps, e.g. when cleaning</a:t>
            </a:r>
          </a:p>
          <a:p>
            <a:pPr marL="800100" lvl="1" indent="-342900" eaLnBrk="0" fontAlgn="base" hangingPunct="0">
              <a:lnSpc>
                <a:spcPct val="107000"/>
              </a:lnSpc>
              <a:buFont typeface="Arial" panose="020B0604020202020204" pitchFamily="34" charset="0"/>
              <a:buChar char="•"/>
              <a:tabLst>
                <a:tab pos="457200" algn="l"/>
              </a:tabLst>
              <a:defRPr/>
            </a:pPr>
            <a:r>
              <a:rPr lang="en-US" sz="2400" dirty="0">
                <a:latin typeface="Arial"/>
                <a:ea typeface="Times New Roman" panose="02020603050405020304" pitchFamily="18" charset="0"/>
                <a:cs typeface="Times New Roman" panose="02020603050405020304" pitchFamily="18" charset="0"/>
              </a:rPr>
              <a:t>If broken, report </a:t>
            </a:r>
            <a:r>
              <a:rPr lang="en-US" sz="2400" u="sng" dirty="0">
                <a:latin typeface="Arial"/>
                <a:ea typeface="Times New Roman" panose="02020603050405020304" pitchFamily="18" charset="0"/>
                <a:cs typeface="Times New Roman" panose="02020603050405020304" pitchFamily="18" charset="0"/>
              </a:rPr>
              <a:t>and fix </a:t>
            </a:r>
            <a:r>
              <a:rPr lang="en-US" sz="2400" dirty="0">
                <a:latin typeface="Arial"/>
                <a:ea typeface="Times New Roman" panose="02020603050405020304" pitchFamily="18" charset="0"/>
                <a:cs typeface="Times New Roman" panose="02020603050405020304" pitchFamily="18" charset="0"/>
              </a:rPr>
              <a:t>immediately to prevent water waste.</a:t>
            </a:r>
            <a:endParaRPr lang="en-US" sz="2400" dirty="0">
              <a:latin typeface="Arial"/>
              <a:ea typeface="Calibri" panose="020F0502020204030204" pitchFamily="34" charset="0"/>
              <a:cs typeface="Times New Roman" panose="02020603050405020304" pitchFamily="18" charset="0"/>
            </a:endParaRPr>
          </a:p>
        </p:txBody>
      </p:sp>
      <p:pic>
        <p:nvPicPr>
          <p:cNvPr id="11" name="Immagine 5">
            <a:extLst>
              <a:ext uri="{FF2B5EF4-FFF2-40B4-BE49-F238E27FC236}">
                <a16:creationId xmlns:a16="http://schemas.microsoft.com/office/drawing/2014/main" id="{D16065B6-BB73-9C4A-B1F0-EDA81A270BC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20474" y="1391907"/>
            <a:ext cx="996949" cy="1018300"/>
          </a:xfrm>
          <a:prstGeom prst="rect">
            <a:avLst/>
          </a:prstGeom>
        </p:spPr>
      </p:pic>
      <p:pic>
        <p:nvPicPr>
          <p:cNvPr id="15" name="Picture 14">
            <a:extLst>
              <a:ext uri="{FF2B5EF4-FFF2-40B4-BE49-F238E27FC236}">
                <a16:creationId xmlns:a16="http://schemas.microsoft.com/office/drawing/2014/main" id="{4C0EEC90-56D1-6549-9819-0B2825AABE27}"/>
              </a:ext>
            </a:extLst>
          </p:cNvPr>
          <p:cNvPicPr>
            <a:picLocks noChangeAspect="1"/>
          </p:cNvPicPr>
          <p:nvPr/>
        </p:nvPicPr>
        <p:blipFill>
          <a:blip r:embed="rId6" cstate="screen">
            <a:biLevel thresh="75000"/>
            <a:extLst>
              <a:ext uri="{28A0092B-C50C-407E-A947-70E740481C1C}">
                <a14:useLocalDpi xmlns:a14="http://schemas.microsoft.com/office/drawing/2010/main"/>
              </a:ext>
            </a:extLst>
          </a:blip>
          <a:stretch>
            <a:fillRect/>
          </a:stretch>
        </p:blipFill>
        <p:spPr>
          <a:xfrm>
            <a:off x="10720979" y="2751055"/>
            <a:ext cx="1092696" cy="952952"/>
          </a:xfrm>
          <a:prstGeom prst="rect">
            <a:avLst/>
          </a:prstGeom>
        </p:spPr>
      </p:pic>
    </p:spTree>
    <p:extLst>
      <p:ext uri="{BB962C8B-B14F-4D97-AF65-F5344CB8AC3E}">
        <p14:creationId xmlns:p14="http://schemas.microsoft.com/office/powerpoint/2010/main" val="3807083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053021-F308-644D-A62D-04E9F5857929}"/>
              </a:ext>
            </a:extLst>
          </p:cNvPr>
          <p:cNvSpPr>
            <a:spLocks noGrp="1"/>
          </p:cNvSpPr>
          <p:nvPr>
            <p:ph type="sldNum" sz="quarter" idx="12"/>
          </p:nvPr>
        </p:nvSpPr>
        <p:spPr/>
        <p:txBody>
          <a:bodyPr/>
          <a:lstStyle/>
          <a:p>
            <a:fld id="{2D0AA5EB-64AB-BF41-92BE-B61D8618F692}" type="slidenum">
              <a:rPr lang="it-IT" smtClean="0"/>
              <a:t>26</a:t>
            </a:fld>
            <a:endParaRPr lang="it-IT" dirty="0"/>
          </a:p>
        </p:txBody>
      </p:sp>
      <p:sp>
        <p:nvSpPr>
          <p:cNvPr id="4" name="Title 1">
            <a:extLst>
              <a:ext uri="{FF2B5EF4-FFF2-40B4-BE49-F238E27FC236}">
                <a16:creationId xmlns:a16="http://schemas.microsoft.com/office/drawing/2014/main" id="{B91A7BE1-F272-D14C-A69B-3EB46ED4602E}"/>
              </a:ext>
            </a:extLst>
          </p:cNvPr>
          <p:cNvSpPr txBox="1">
            <a:spLocks/>
          </p:cNvSpPr>
          <p:nvPr/>
        </p:nvSpPr>
        <p:spPr>
          <a:xfrm>
            <a:off x="1682750" y="172357"/>
            <a:ext cx="8229600" cy="857250"/>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Arial Narrow" panose="020B0604020202020204" pitchFamily="34" charset="0"/>
                <a:ea typeface="+mj-ea"/>
                <a:cs typeface="Arial Narrow" panose="020B0604020202020204" pitchFamily="34" charset="0"/>
              </a:defRPr>
            </a:lvl1pPr>
          </a:lstStyle>
          <a:p>
            <a:pPr algn="ctr"/>
            <a:r>
              <a:rPr lang="en-US" dirty="0">
                <a:solidFill>
                  <a:schemeClr val="tx2"/>
                </a:solidFill>
                <a:latin typeface="Arial Narrow" panose="020B0606020202030204" pitchFamily="34" charset="0"/>
              </a:rPr>
              <a:t>Best practices for products</a:t>
            </a:r>
          </a:p>
        </p:txBody>
      </p:sp>
      <p:sp>
        <p:nvSpPr>
          <p:cNvPr id="5" name="Text Placeholder 2">
            <a:extLst>
              <a:ext uri="{FF2B5EF4-FFF2-40B4-BE49-F238E27FC236}">
                <a16:creationId xmlns:a16="http://schemas.microsoft.com/office/drawing/2014/main" id="{429B7106-F8DC-1D48-BC58-FEBFC81DDB5C}"/>
              </a:ext>
            </a:extLst>
          </p:cNvPr>
          <p:cNvSpPr txBox="1">
            <a:spLocks/>
          </p:cNvSpPr>
          <p:nvPr/>
        </p:nvSpPr>
        <p:spPr>
          <a:xfrm>
            <a:off x="528411" y="1107735"/>
            <a:ext cx="9044111" cy="36630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A </a:t>
            </a:r>
            <a:r>
              <a:rPr lang="en-US" sz="2400" b="1" dirty="0"/>
              <a:t>master list of facility-approved products</a:t>
            </a:r>
            <a:r>
              <a:rPr lang="en-US" sz="2400" dirty="0"/>
              <a:t> &amp; suppliers should be developed/available in the facility policy</a:t>
            </a:r>
          </a:p>
          <a:p>
            <a:r>
              <a:rPr lang="en-US" sz="2400" b="1" dirty="0"/>
              <a:t>Minimize </a:t>
            </a:r>
            <a:r>
              <a:rPr lang="en-US" sz="2400" dirty="0"/>
              <a:t>the number of approved products to:</a:t>
            </a:r>
          </a:p>
          <a:p>
            <a:pPr lvl="1"/>
            <a:r>
              <a:rPr lang="en-US" dirty="0">
                <a:latin typeface="Arial" panose="020B0604020202020204" pitchFamily="34" charset="0"/>
                <a:cs typeface="Arial" panose="020B0604020202020204" pitchFamily="34" charset="0"/>
              </a:rPr>
              <a:t>Simplify the environmental cleaning process</a:t>
            </a:r>
          </a:p>
          <a:p>
            <a:pPr lvl="1"/>
            <a:r>
              <a:rPr lang="en-US" dirty="0">
                <a:latin typeface="Arial" panose="020B0604020202020204" pitchFamily="34" charset="0"/>
                <a:cs typeface="Arial" panose="020B0604020202020204" pitchFamily="34" charset="0"/>
              </a:rPr>
              <a:t>Simplify training requirements for staff</a:t>
            </a:r>
          </a:p>
          <a:p>
            <a:pPr lvl="1"/>
            <a:r>
              <a:rPr lang="en-US" dirty="0">
                <a:latin typeface="Arial" panose="020B0604020202020204" pitchFamily="34" charset="0"/>
                <a:cs typeface="Arial" panose="020B0604020202020204" pitchFamily="34" charset="0"/>
              </a:rPr>
              <a:t>Reduce potential for errors in preparation and use</a:t>
            </a:r>
          </a:p>
          <a:p>
            <a:pPr lvl="1"/>
            <a:r>
              <a:rPr lang="en-US" dirty="0">
                <a:latin typeface="Arial" panose="020B0604020202020204" pitchFamily="34" charset="0"/>
                <a:cs typeface="Arial" panose="020B0604020202020204" pitchFamily="34" charset="0"/>
              </a:rPr>
              <a:t>Support reduction in harmful products into the sanitation and wider environmental systems</a:t>
            </a:r>
          </a:p>
          <a:p>
            <a:r>
              <a:rPr lang="en-US" sz="2400" dirty="0"/>
              <a:t>Products should be </a:t>
            </a:r>
            <a:r>
              <a:rPr lang="en-US" sz="2400" b="1" dirty="0"/>
              <a:t>stored</a:t>
            </a:r>
            <a:r>
              <a:rPr lang="en-US" sz="2400" dirty="0"/>
              <a:t> to </a:t>
            </a:r>
            <a:r>
              <a:rPr lang="en-US" sz="2400" b="1" dirty="0"/>
              <a:t>prevent exposure</a:t>
            </a:r>
            <a:r>
              <a:rPr lang="en-US" sz="2400" dirty="0"/>
              <a:t> and </a:t>
            </a:r>
            <a:r>
              <a:rPr lang="en-US" sz="2400" b="1" dirty="0"/>
              <a:t>degradation</a:t>
            </a:r>
          </a:p>
          <a:p>
            <a:r>
              <a:rPr lang="en-US" sz="2400" b="1" dirty="0"/>
              <a:t>Preparation of products</a:t>
            </a:r>
            <a:r>
              <a:rPr lang="en-US" sz="2400" dirty="0"/>
              <a:t>, e.g. solutions must be prepared safely in dedicated areas and following instructions (pre-made or automated dispensing solutions are preferred).</a:t>
            </a:r>
          </a:p>
        </p:txBody>
      </p:sp>
      <p:sp>
        <p:nvSpPr>
          <p:cNvPr id="6" name="Rectangle 5">
            <a:extLst>
              <a:ext uri="{FF2B5EF4-FFF2-40B4-BE49-F238E27FC236}">
                <a16:creationId xmlns:a16="http://schemas.microsoft.com/office/drawing/2014/main" id="{57094EA5-56C7-8044-A7C8-5DE52571B610}"/>
              </a:ext>
            </a:extLst>
          </p:cNvPr>
          <p:cNvSpPr/>
          <p:nvPr/>
        </p:nvSpPr>
        <p:spPr>
          <a:xfrm>
            <a:off x="9572523" y="4016094"/>
            <a:ext cx="2296796" cy="2369880"/>
          </a:xfrm>
          <a:prstGeom prst="rect">
            <a:avLst/>
          </a:prstGeom>
          <a:solidFill>
            <a:schemeClr val="bg2"/>
          </a:solidFill>
          <a:effectLst>
            <a:outerShdw blurRad="50800" dist="38100" dir="2700000" algn="tl" rotWithShape="0">
              <a:prstClr val="black">
                <a:alpha val="40000"/>
              </a:prstClr>
            </a:outerShdw>
          </a:effectLst>
        </p:spPr>
        <p:txBody>
          <a:bodyPr wrap="square">
            <a:spAutoFit/>
          </a:bodyPr>
          <a:lstStyle/>
          <a:p>
            <a:r>
              <a:rPr lang="en-US" b="1" dirty="0">
                <a:solidFill>
                  <a:srgbClr val="09164D"/>
                </a:solidFill>
                <a:latin typeface="Arial" panose="020B0604020202020204" pitchFamily="34" charset="0"/>
                <a:cs typeface="Arial" panose="020B0604020202020204" pitchFamily="34" charset="0"/>
              </a:rPr>
              <a:t>Other factors to consider</a:t>
            </a:r>
          </a:p>
          <a:p>
            <a:pPr marL="285750" indent="-285750">
              <a:buClr>
                <a:schemeClr val="tx1"/>
              </a:buClr>
              <a:buFont typeface="Arial" panose="020B0604020202020204" pitchFamily="34" charset="0"/>
              <a:buChar char="•"/>
            </a:pPr>
            <a:r>
              <a:rPr lang="en-US" sz="1600" dirty="0">
                <a:solidFill>
                  <a:srgbClr val="09164D"/>
                </a:solidFill>
                <a:latin typeface="Arial" panose="020B0604020202020204" pitchFamily="34" charset="0"/>
                <a:cs typeface="Arial" panose="020B0604020202020204" pitchFamily="34" charset="0"/>
              </a:rPr>
              <a:t>Contingency planning</a:t>
            </a:r>
          </a:p>
          <a:p>
            <a:pPr marL="285750" indent="-285750">
              <a:buClr>
                <a:schemeClr val="tx1"/>
              </a:buClr>
              <a:buFont typeface="Arial" panose="020B0604020202020204" pitchFamily="34" charset="0"/>
              <a:buChar char="•"/>
            </a:pPr>
            <a:r>
              <a:rPr lang="en-US" sz="1600" dirty="0">
                <a:solidFill>
                  <a:srgbClr val="09164D"/>
                </a:solidFill>
                <a:latin typeface="Arial" panose="020B0604020202020204" pitchFamily="34" charset="0"/>
                <a:cs typeface="Arial" panose="020B0604020202020204" pitchFamily="34" charset="0"/>
              </a:rPr>
              <a:t>Supply-chain</a:t>
            </a:r>
          </a:p>
          <a:p>
            <a:pPr marL="285750" indent="-285750">
              <a:buClr>
                <a:schemeClr val="tx1"/>
              </a:buClr>
              <a:buFont typeface="Arial" panose="020B0604020202020204" pitchFamily="34" charset="0"/>
              <a:buChar char="•"/>
            </a:pPr>
            <a:r>
              <a:rPr lang="en-US" sz="1600" dirty="0">
                <a:solidFill>
                  <a:srgbClr val="09164D"/>
                </a:solidFill>
                <a:latin typeface="Arial" panose="020B0604020202020204" pitchFamily="34" charset="0"/>
                <a:cs typeface="Arial" panose="020B0604020202020204" pitchFamily="34" charset="0"/>
              </a:rPr>
              <a:t>Ease of use</a:t>
            </a:r>
          </a:p>
          <a:p>
            <a:pPr marL="285750" indent="-285750">
              <a:buClr>
                <a:schemeClr val="tx1"/>
              </a:buClr>
              <a:buFont typeface="Arial" panose="020B0604020202020204" pitchFamily="34" charset="0"/>
              <a:buChar char="•"/>
            </a:pPr>
            <a:r>
              <a:rPr lang="en-US" sz="1600" dirty="0">
                <a:solidFill>
                  <a:srgbClr val="09164D"/>
                </a:solidFill>
                <a:latin typeface="Arial" panose="020B0604020202020204" pitchFamily="34" charset="0"/>
                <a:cs typeface="Arial" panose="020B0604020202020204" pitchFamily="34" charset="0"/>
              </a:rPr>
              <a:t>Safety</a:t>
            </a:r>
          </a:p>
          <a:p>
            <a:pPr marL="285750" indent="-285750">
              <a:buClr>
                <a:schemeClr val="tx1"/>
              </a:buClr>
              <a:buFont typeface="Arial" panose="020B0604020202020204" pitchFamily="34" charset="0"/>
              <a:buChar char="•"/>
            </a:pPr>
            <a:r>
              <a:rPr lang="en-US" sz="1600" dirty="0">
                <a:solidFill>
                  <a:srgbClr val="09164D"/>
                </a:solidFill>
                <a:latin typeface="Arial" panose="020B0604020202020204" pitchFamily="34" charset="0"/>
                <a:cs typeface="Arial" panose="020B0604020202020204" pitchFamily="34" charset="0"/>
              </a:rPr>
              <a:t>Environmental disposal</a:t>
            </a:r>
          </a:p>
        </p:txBody>
      </p:sp>
      <p:pic>
        <p:nvPicPr>
          <p:cNvPr id="7" name="Picture 6" descr="A picture containing wall, indoor, bathroom&#10;&#10;Description generated with very high confidence">
            <a:extLst>
              <a:ext uri="{FF2B5EF4-FFF2-40B4-BE49-F238E27FC236}">
                <a16:creationId xmlns:a16="http://schemas.microsoft.com/office/drawing/2014/main" id="{169A95AE-8C1F-3E4B-B8A6-2A36D7760BE1}"/>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rot="5400000">
            <a:off x="9650408" y="1649998"/>
            <a:ext cx="2141863" cy="2297632"/>
          </a:xfrm>
          <a:prstGeom prst="rect">
            <a:avLst/>
          </a:prstGeom>
          <a:ln>
            <a:noFill/>
          </a:ln>
          <a:effectLst/>
        </p:spPr>
      </p:pic>
      <p:pic>
        <p:nvPicPr>
          <p:cNvPr id="8" name="Graphic 7" descr="Mop and bucket">
            <a:extLst>
              <a:ext uri="{FF2B5EF4-FFF2-40B4-BE49-F238E27FC236}">
                <a16:creationId xmlns:a16="http://schemas.microsoft.com/office/drawing/2014/main" id="{6E8ACED2-9BEB-FD4D-98CD-40D379999BE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721340" y="193335"/>
            <a:ext cx="914400" cy="914400"/>
          </a:xfrm>
          <a:prstGeom prst="rect">
            <a:avLst/>
          </a:prstGeom>
        </p:spPr>
      </p:pic>
    </p:spTree>
    <p:extLst>
      <p:ext uri="{BB962C8B-B14F-4D97-AF65-F5344CB8AC3E}">
        <p14:creationId xmlns:p14="http://schemas.microsoft.com/office/powerpoint/2010/main" val="759100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053021-F308-644D-A62D-04E9F5857929}"/>
              </a:ext>
            </a:extLst>
          </p:cNvPr>
          <p:cNvSpPr>
            <a:spLocks noGrp="1"/>
          </p:cNvSpPr>
          <p:nvPr>
            <p:ph type="sldNum" sz="quarter" idx="12"/>
          </p:nvPr>
        </p:nvSpPr>
        <p:spPr/>
        <p:txBody>
          <a:bodyPr/>
          <a:lstStyle/>
          <a:p>
            <a:fld id="{2D0AA5EB-64AB-BF41-92BE-B61D8618F692}" type="slidenum">
              <a:rPr lang="it-IT" smtClean="0"/>
              <a:t>27</a:t>
            </a:fld>
            <a:endParaRPr lang="it-IT" dirty="0"/>
          </a:p>
        </p:txBody>
      </p:sp>
      <p:sp>
        <p:nvSpPr>
          <p:cNvPr id="4" name="Text Placeholder 2">
            <a:extLst>
              <a:ext uri="{FF2B5EF4-FFF2-40B4-BE49-F238E27FC236}">
                <a16:creationId xmlns:a16="http://schemas.microsoft.com/office/drawing/2014/main" id="{0DA23A70-2427-2949-B11F-BD78292B3D4E}"/>
              </a:ext>
            </a:extLst>
          </p:cNvPr>
          <p:cNvSpPr txBox="1">
            <a:spLocks/>
          </p:cNvSpPr>
          <p:nvPr/>
        </p:nvSpPr>
        <p:spPr>
          <a:xfrm>
            <a:off x="647384" y="1363686"/>
            <a:ext cx="10897230" cy="33416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Cleaning products are</a:t>
            </a:r>
            <a:r>
              <a:rPr lang="en-US" sz="2400" dirty="0"/>
              <a:t>: </a:t>
            </a:r>
          </a:p>
          <a:p>
            <a:pPr lvl="1"/>
            <a:r>
              <a:rPr lang="en-US" dirty="0">
                <a:latin typeface="Arial" panose="020B0604020202020204" pitchFamily="34" charset="0"/>
                <a:cs typeface="Arial" panose="020B0604020202020204" pitchFamily="34" charset="0"/>
              </a:rPr>
              <a:t>liquids, powders, sprays, or granules that remove organic material (e.g., dirt, body fluids) from surfaces and suspend grease or oil. Can include liquid soap, enzymatic cleaners, and </a:t>
            </a:r>
            <a:r>
              <a:rPr lang="en-US" b="1" dirty="0">
                <a:latin typeface="Arial" panose="020B0604020202020204" pitchFamily="34" charset="0"/>
                <a:cs typeface="Arial" panose="020B0604020202020204" pitchFamily="34" charset="0"/>
              </a:rPr>
              <a:t>detergents (most common)</a:t>
            </a:r>
            <a:r>
              <a:rPr lang="en-US" dirty="0">
                <a:latin typeface="Arial" panose="020B0604020202020204" pitchFamily="34" charset="0"/>
                <a:cs typeface="Arial" panose="020B0604020202020204" pitchFamily="34" charset="0"/>
              </a:rPr>
              <a:t>. </a:t>
            </a:r>
          </a:p>
          <a:p>
            <a:pPr marL="0" indent="0">
              <a:buNone/>
            </a:pPr>
            <a:r>
              <a:rPr lang="en-US" sz="2400" b="1" dirty="0"/>
              <a:t>Disinfectants are</a:t>
            </a:r>
            <a:r>
              <a:rPr lang="en-US" sz="2400" dirty="0"/>
              <a:t>: </a:t>
            </a:r>
          </a:p>
          <a:p>
            <a:pPr lvl="1"/>
            <a:r>
              <a:rPr lang="en-US" dirty="0">
                <a:latin typeface="Arial" panose="020B0604020202020204" pitchFamily="34" charset="0"/>
                <a:cs typeface="Arial" panose="020B0604020202020204" pitchFamily="34" charset="0"/>
              </a:rPr>
              <a:t>chemical compounds that inactivate (i.e., kill) pathogens and other microbes and fall into one of three categories based on chemical formulation: low-level, mid-level, and high-level. Disinfectants are applied only to inanimate objects. </a:t>
            </a:r>
          </a:p>
          <a:p>
            <a:pPr marL="0" indent="0">
              <a:buNone/>
            </a:pPr>
            <a:r>
              <a:rPr lang="en-US" sz="2400" b="1" dirty="0"/>
              <a:t>All organic material (body fluids) and dirt/</a:t>
            </a:r>
            <a:r>
              <a:rPr lang="en-US" sz="2400" b="1" dirty="0" err="1"/>
              <a:t>soilage</a:t>
            </a:r>
            <a:r>
              <a:rPr lang="en-US" sz="2400" b="1" dirty="0"/>
              <a:t> must be removed by a cleaning product before application of disinfectants</a:t>
            </a:r>
            <a:r>
              <a:rPr lang="en-US" sz="2400" dirty="0"/>
              <a:t>.</a:t>
            </a:r>
          </a:p>
          <a:p>
            <a:endParaRPr lang="en-US" sz="2400" dirty="0"/>
          </a:p>
        </p:txBody>
      </p:sp>
      <p:sp>
        <p:nvSpPr>
          <p:cNvPr id="5" name="Title 1">
            <a:extLst>
              <a:ext uri="{FF2B5EF4-FFF2-40B4-BE49-F238E27FC236}">
                <a16:creationId xmlns:a16="http://schemas.microsoft.com/office/drawing/2014/main" id="{5A21A976-4EE7-CE44-8D20-66D07D8ED57C}"/>
              </a:ext>
            </a:extLst>
          </p:cNvPr>
          <p:cNvSpPr txBox="1">
            <a:spLocks/>
          </p:cNvSpPr>
          <p:nvPr/>
        </p:nvSpPr>
        <p:spPr bwMode="gray">
          <a:xfrm>
            <a:off x="1981199" y="108865"/>
            <a:ext cx="8229600" cy="857250"/>
          </a:xfrm>
          <a:prstGeom prst="rect">
            <a:avLst/>
          </a:prstGeom>
        </p:spPr>
        <p:txBody>
          <a:bodyPr vert="horz" lIns="20401" tIns="0" rIns="408103" bIns="0" rtlCol="0" anchor="b" anchorCtr="0">
            <a:noAutofit/>
          </a:bodyPr>
          <a:lstStyle>
            <a:lvl1pPr algn="l" defTabSz="705116" rtl="0" eaLnBrk="1" latinLnBrk="0" hangingPunct="1">
              <a:lnSpc>
                <a:spcPts val="3000"/>
              </a:lnSpc>
              <a:spcBef>
                <a:spcPct val="0"/>
              </a:spcBef>
              <a:buNone/>
              <a:defRPr sz="3100" b="1" kern="1200" baseline="0">
                <a:solidFill>
                  <a:schemeClr val="tx2"/>
                </a:solidFill>
                <a:effectLst/>
                <a:latin typeface="+mj-lt"/>
                <a:ea typeface="+mj-ea"/>
                <a:cs typeface="+mj-cs"/>
              </a:defRPr>
            </a:lvl1pPr>
          </a:lstStyle>
          <a:p>
            <a:pPr algn="ctr" fontAlgn="auto">
              <a:spcAft>
                <a:spcPts val="0"/>
              </a:spcAft>
            </a:pPr>
            <a:r>
              <a:rPr lang="en-US" sz="4400" dirty="0">
                <a:latin typeface="Arial Narrow" panose="020B0606020202030204" pitchFamily="34" charset="0"/>
                <a:cs typeface="Arial" panose="020B0604020202020204" pitchFamily="34" charset="0"/>
              </a:rPr>
              <a:t>Cleaning products vs. disinfectants</a:t>
            </a:r>
          </a:p>
        </p:txBody>
      </p:sp>
      <p:pic>
        <p:nvPicPr>
          <p:cNvPr id="6" name="Graphic 5" descr="Mop and bucket">
            <a:extLst>
              <a:ext uri="{FF2B5EF4-FFF2-40B4-BE49-F238E27FC236}">
                <a16:creationId xmlns:a16="http://schemas.microsoft.com/office/drawing/2014/main" id="{91226617-6FEB-8A4C-869E-F101CC3E90D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93400" y="185737"/>
            <a:ext cx="914400" cy="914400"/>
          </a:xfrm>
          <a:prstGeom prst="rect">
            <a:avLst/>
          </a:prstGeom>
        </p:spPr>
      </p:pic>
    </p:spTree>
    <p:extLst>
      <p:ext uri="{BB962C8B-B14F-4D97-AF65-F5344CB8AC3E}">
        <p14:creationId xmlns:p14="http://schemas.microsoft.com/office/powerpoint/2010/main" val="3048277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B55724-C0A7-AB46-88D5-FEFAA160AE62}"/>
              </a:ext>
            </a:extLst>
          </p:cNvPr>
          <p:cNvSpPr>
            <a:spLocks noGrp="1"/>
          </p:cNvSpPr>
          <p:nvPr>
            <p:ph type="title"/>
          </p:nvPr>
        </p:nvSpPr>
        <p:spPr/>
        <p:txBody>
          <a:bodyPr/>
          <a:lstStyle/>
          <a:p>
            <a:pPr algn="l"/>
            <a:r>
              <a:rPr lang="en-US" dirty="0"/>
              <a:t>Safety, the environment/climate and cleaning</a:t>
            </a:r>
          </a:p>
        </p:txBody>
      </p:sp>
      <p:sp>
        <p:nvSpPr>
          <p:cNvPr id="2" name="Slide Number Placeholder 1">
            <a:extLst>
              <a:ext uri="{FF2B5EF4-FFF2-40B4-BE49-F238E27FC236}">
                <a16:creationId xmlns:a16="http://schemas.microsoft.com/office/drawing/2014/main" id="{B7D93256-7311-C548-BE45-8F6B961DE116}"/>
              </a:ext>
            </a:extLst>
          </p:cNvPr>
          <p:cNvSpPr>
            <a:spLocks noGrp="1"/>
          </p:cNvSpPr>
          <p:nvPr>
            <p:ph type="sldNum" sz="quarter" idx="12"/>
          </p:nvPr>
        </p:nvSpPr>
        <p:spPr/>
        <p:txBody>
          <a:bodyPr/>
          <a:lstStyle/>
          <a:p>
            <a:fld id="{2D0AA5EB-64AB-BF41-92BE-B61D8618F692}" type="slidenum">
              <a:rPr lang="it-IT" smtClean="0"/>
              <a:t>28</a:t>
            </a:fld>
            <a:endParaRPr lang="it-IT" dirty="0"/>
          </a:p>
        </p:txBody>
      </p:sp>
      <p:sp>
        <p:nvSpPr>
          <p:cNvPr id="9" name="Rectangle 8">
            <a:extLst>
              <a:ext uri="{FF2B5EF4-FFF2-40B4-BE49-F238E27FC236}">
                <a16:creationId xmlns:a16="http://schemas.microsoft.com/office/drawing/2014/main" id="{CE9A0CF4-9BD2-5B44-90CB-501A1F9730EC}"/>
              </a:ext>
            </a:extLst>
          </p:cNvPr>
          <p:cNvSpPr/>
          <p:nvPr/>
        </p:nvSpPr>
        <p:spPr>
          <a:xfrm>
            <a:off x="838201" y="1256578"/>
            <a:ext cx="10680032" cy="5262979"/>
          </a:xfrm>
          <a:prstGeom prst="rect">
            <a:avLst/>
          </a:prstGeom>
        </p:spPr>
        <p:txBody>
          <a:bodyPr wrap="square">
            <a:spAutoFit/>
          </a:bodyPr>
          <a:lstStyle/>
          <a:p>
            <a:pPr marL="342900" indent="-342900">
              <a:buFont typeface="Arial" panose="020B0604020202020204" pitchFamily="34" charset="0"/>
              <a:buChar char="•"/>
            </a:pPr>
            <a:r>
              <a:rPr lang="en-GB" sz="2800" b="1" dirty="0">
                <a:latin typeface="Arial" panose="020B0604020202020204" pitchFamily="34" charset="0"/>
                <a:cs typeface="Arial" panose="020B0604020202020204" pitchFamily="34" charset="0"/>
              </a:rPr>
              <a:t>Problem: </a:t>
            </a:r>
            <a:r>
              <a:rPr lang="en-GB" sz="2800" dirty="0">
                <a:latin typeface="Arial" panose="020B0604020202020204" pitchFamily="34" charset="0"/>
                <a:cs typeface="Arial" panose="020B0604020202020204" pitchFamily="34" charset="0"/>
              </a:rPr>
              <a:t>Many traditional detergents and disinfectants contain persistent, toxic chemicals that can cause cancer, respiratory ailments, and eye and skin irritation. They can also contribute to environmental pollution during manufacture, use and disposal. </a:t>
            </a:r>
          </a:p>
          <a:p>
            <a:endParaRPr lang="en-GB"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800" b="1" dirty="0">
                <a:latin typeface="Arial" panose="020B0604020202020204" pitchFamily="34" charset="0"/>
                <a:cs typeface="Arial" panose="020B0604020202020204" pitchFamily="34" charset="0"/>
              </a:rPr>
              <a:t>Solutions:</a:t>
            </a:r>
          </a:p>
          <a:p>
            <a:pPr marL="800100" lvl="1" indent="-342900">
              <a:buFont typeface="Arial" panose="020B0604020202020204" pitchFamily="34" charset="0"/>
              <a:buChar char="•"/>
            </a:pPr>
            <a:r>
              <a:rPr lang="en-GB" sz="2800" dirty="0">
                <a:latin typeface="Arial" panose="020B0604020202020204" pitchFamily="34" charset="0"/>
                <a:cs typeface="Arial" panose="020B0604020202020204" pitchFamily="34" charset="0"/>
              </a:rPr>
              <a:t>Plan and schedule cleaning, ensuring that the appropriate methods, products and processes are applied with the correct frequency.</a:t>
            </a:r>
          </a:p>
          <a:p>
            <a:pPr marL="800100" lvl="1" indent="-342900">
              <a:buFont typeface="Arial" panose="020B0604020202020204" pitchFamily="34" charset="0"/>
              <a:buChar char="•"/>
            </a:pPr>
            <a:r>
              <a:rPr lang="en-GB" sz="2800" dirty="0">
                <a:latin typeface="Arial" panose="020B0604020202020204" pitchFamily="34" charset="0"/>
                <a:cs typeface="Arial" panose="020B0604020202020204" pitchFamily="34" charset="0"/>
              </a:rPr>
              <a:t>Minimal and/or environmentally sustainable packaging is also an important consideration for those procuring products and materials.</a:t>
            </a:r>
          </a:p>
        </p:txBody>
      </p:sp>
      <p:pic>
        <p:nvPicPr>
          <p:cNvPr id="10" name="Immagine 5">
            <a:extLst>
              <a:ext uri="{FF2B5EF4-FFF2-40B4-BE49-F238E27FC236}">
                <a16:creationId xmlns:a16="http://schemas.microsoft.com/office/drawing/2014/main" id="{D670187C-3C1E-9944-AC89-EEEB34847A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22995" y="220133"/>
            <a:ext cx="733874" cy="749591"/>
          </a:xfrm>
          <a:prstGeom prst="rect">
            <a:avLst/>
          </a:prstGeom>
        </p:spPr>
      </p:pic>
    </p:spTree>
    <p:extLst>
      <p:ext uri="{BB962C8B-B14F-4D97-AF65-F5344CB8AC3E}">
        <p14:creationId xmlns:p14="http://schemas.microsoft.com/office/powerpoint/2010/main" val="2053327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96E5ECC9-8758-AD4F-ACE6-FE4ECF50287B}"/>
              </a:ext>
            </a:extLst>
          </p:cNvPr>
          <p:cNvSpPr>
            <a:spLocks noGrp="1"/>
          </p:cNvSpPr>
          <p:nvPr>
            <p:ph type="sldNum" sz="quarter" idx="12"/>
          </p:nvPr>
        </p:nvSpPr>
        <p:spPr/>
        <p:txBody>
          <a:bodyPr/>
          <a:lstStyle/>
          <a:p>
            <a:fld id="{2D0AA5EB-64AB-BF41-92BE-B61D8618F692}" type="slidenum">
              <a:rPr lang="it-IT" smtClean="0"/>
              <a:t>29</a:t>
            </a:fld>
            <a:endParaRPr lang="it-IT" dirty="0"/>
          </a:p>
        </p:txBody>
      </p:sp>
      <p:sp>
        <p:nvSpPr>
          <p:cNvPr id="4" name="Title 1">
            <a:extLst>
              <a:ext uri="{FF2B5EF4-FFF2-40B4-BE49-F238E27FC236}">
                <a16:creationId xmlns:a16="http://schemas.microsoft.com/office/drawing/2014/main" id="{B95B85B5-172E-2841-B80B-D8CAFD9DD8E4}"/>
              </a:ext>
            </a:extLst>
          </p:cNvPr>
          <p:cNvSpPr txBox="1">
            <a:spLocks/>
          </p:cNvSpPr>
          <p:nvPr/>
        </p:nvSpPr>
        <p:spPr>
          <a:xfrm>
            <a:off x="1498600" y="510166"/>
            <a:ext cx="8229600" cy="857250"/>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Arial Narrow" panose="020B0604020202020204" pitchFamily="34" charset="0"/>
                <a:ea typeface="+mj-ea"/>
                <a:cs typeface="Arial Narrow" panose="020B0604020202020204" pitchFamily="34" charset="0"/>
              </a:defRPr>
            </a:lvl1pPr>
          </a:lstStyle>
          <a:p>
            <a:pPr algn="ctr"/>
            <a:r>
              <a:rPr lang="en-US" sz="3600" dirty="0">
                <a:solidFill>
                  <a:schemeClr val="tx2"/>
                </a:solidFill>
              </a:rPr>
              <a:t>An overview of supplies and equipment</a:t>
            </a:r>
          </a:p>
        </p:txBody>
      </p:sp>
      <p:sp>
        <p:nvSpPr>
          <p:cNvPr id="5" name="Text Placeholder 2">
            <a:extLst>
              <a:ext uri="{FF2B5EF4-FFF2-40B4-BE49-F238E27FC236}">
                <a16:creationId xmlns:a16="http://schemas.microsoft.com/office/drawing/2014/main" id="{4D915704-F0F6-0A47-929C-19BF14A6CBE1}"/>
              </a:ext>
            </a:extLst>
          </p:cNvPr>
          <p:cNvSpPr txBox="1">
            <a:spLocks/>
          </p:cNvSpPr>
          <p:nvPr/>
        </p:nvSpPr>
        <p:spPr>
          <a:xfrm>
            <a:off x="573156" y="1441139"/>
            <a:ext cx="9155044" cy="33416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Surface cleaning</a:t>
            </a:r>
            <a:r>
              <a:rPr lang="en-US" sz="2400" dirty="0"/>
              <a:t>: cloths can be cotton or microfiber </a:t>
            </a:r>
          </a:p>
          <a:p>
            <a:pPr lvl="1"/>
            <a:r>
              <a:rPr lang="en-US" dirty="0">
                <a:latin typeface="Arial" panose="020B0604020202020204" pitchFamily="34" charset="0"/>
                <a:cs typeface="Arial" panose="020B0604020202020204" pitchFamily="34" charset="0"/>
              </a:rPr>
              <a:t>Different colored cloths for color-coding; e.g.:  </a:t>
            </a:r>
          </a:p>
          <a:p>
            <a:pPr lvl="2"/>
            <a:r>
              <a:rPr lang="en-US" sz="2400" dirty="0">
                <a:latin typeface="Arial" panose="020B0604020202020204" pitchFamily="34" charset="0"/>
                <a:cs typeface="Arial" panose="020B0604020202020204" pitchFamily="34" charset="0"/>
              </a:rPr>
              <a:t>one color for cleaning and one color for disinfection</a:t>
            </a:r>
          </a:p>
          <a:p>
            <a:pPr lvl="2"/>
            <a:r>
              <a:rPr lang="en-US" sz="2400" dirty="0">
                <a:latin typeface="Arial" panose="020B0604020202020204" pitchFamily="34" charset="0"/>
                <a:cs typeface="Arial" panose="020B0604020202020204" pitchFamily="34" charset="0"/>
              </a:rPr>
              <a:t>one color for toilets, one color for general patient areas, one color for isolation areas</a:t>
            </a:r>
          </a:p>
          <a:p>
            <a:pPr marL="0" indent="0">
              <a:buNone/>
            </a:pPr>
            <a:r>
              <a:rPr lang="en-US" sz="2400" b="1" dirty="0"/>
              <a:t>Floor cleaning</a:t>
            </a:r>
            <a:r>
              <a:rPr lang="en-US" sz="2400" dirty="0"/>
              <a:t>: mop heads or floors cloths (cotton or microfiber)</a:t>
            </a:r>
          </a:p>
          <a:p>
            <a:pPr lvl="1"/>
            <a:r>
              <a:rPr lang="en-US" dirty="0">
                <a:latin typeface="Arial" panose="020B0604020202020204" pitchFamily="34" charset="0"/>
                <a:cs typeface="Arial" panose="020B0604020202020204" pitchFamily="34" charset="0"/>
              </a:rPr>
              <a:t>Two or three-buckets, depending on need for floor disinfection (one bucket with rinse water always needed)</a:t>
            </a:r>
          </a:p>
          <a:p>
            <a:pPr marL="90268" indent="0">
              <a:buNone/>
            </a:pPr>
            <a:r>
              <a:rPr lang="en-US" sz="2400" b="1" dirty="0"/>
              <a:t>Cleaning carts </a:t>
            </a:r>
            <a:r>
              <a:rPr lang="en-US" sz="2400" dirty="0"/>
              <a:t>should be stocked in sufficient quantities so that cleaning tasks can be completed without having to return to the storage area.</a:t>
            </a:r>
          </a:p>
        </p:txBody>
      </p:sp>
      <p:pic>
        <p:nvPicPr>
          <p:cNvPr id="7" name="Picture 6">
            <a:extLst>
              <a:ext uri="{FF2B5EF4-FFF2-40B4-BE49-F238E27FC236}">
                <a16:creationId xmlns:a16="http://schemas.microsoft.com/office/drawing/2014/main" id="{CBB7099B-7050-A045-AF07-EF0385CE2690}"/>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10073438" y="1699365"/>
            <a:ext cx="1575923" cy="1508521"/>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4CFE7216-6C50-9B43-9A85-BBB48A4886ED}"/>
              </a:ext>
            </a:extLst>
          </p:cNvPr>
          <p:cNvPicPr/>
          <p:nvPr/>
        </p:nvPicPr>
        <p:blipFill>
          <a:blip r:embed="rId4" cstate="email">
            <a:extLst>
              <a:ext uri="{28A0092B-C50C-407E-A947-70E740481C1C}">
                <a14:useLocalDpi xmlns:a14="http://schemas.microsoft.com/office/drawing/2010/main"/>
              </a:ext>
            </a:extLst>
          </a:blip>
          <a:stretch>
            <a:fillRect/>
          </a:stretch>
        </p:blipFill>
        <p:spPr>
          <a:xfrm>
            <a:off x="10220773" y="3429000"/>
            <a:ext cx="1398071" cy="1184165"/>
          </a:xfrm>
          <a:prstGeom prst="rect">
            <a:avLst/>
          </a:prstGeom>
          <a:ln>
            <a:noFill/>
          </a:ln>
          <a:effectLst>
            <a:outerShdw blurRad="292100" dist="139700" dir="2700000" algn="tl" rotWithShape="0">
              <a:srgbClr val="333333">
                <a:alpha val="65000"/>
              </a:srgbClr>
            </a:outerShdw>
          </a:effectLst>
        </p:spPr>
      </p:pic>
      <p:pic>
        <p:nvPicPr>
          <p:cNvPr id="9" name="Graphic 8" descr="Mop and bucket">
            <a:extLst>
              <a:ext uri="{FF2B5EF4-FFF2-40B4-BE49-F238E27FC236}">
                <a16:creationId xmlns:a16="http://schemas.microsoft.com/office/drawing/2014/main" id="{9D533F64-0119-1D49-944B-41B4B9D23B5D}"/>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861400" y="183452"/>
            <a:ext cx="914400" cy="914400"/>
          </a:xfrm>
          <a:prstGeom prst="rect">
            <a:avLst/>
          </a:prstGeom>
        </p:spPr>
      </p:pic>
      <p:pic>
        <p:nvPicPr>
          <p:cNvPr id="10" name="Picture 9">
            <a:extLst>
              <a:ext uri="{FF2B5EF4-FFF2-40B4-BE49-F238E27FC236}">
                <a16:creationId xmlns:a16="http://schemas.microsoft.com/office/drawing/2014/main" id="{ED7A65A9-1B6A-CA4B-BD1B-D9718E0C29EF}"/>
              </a:ext>
            </a:extLst>
          </p:cNvPr>
          <p:cNvPicPr/>
          <p:nvPr/>
        </p:nvPicPr>
        <p:blipFill>
          <a:blip r:embed="rId7">
            <a:extLst>
              <a:ext uri="{28A0092B-C50C-407E-A947-70E740481C1C}">
                <a14:useLocalDpi xmlns:a14="http://schemas.microsoft.com/office/drawing/2010/main"/>
              </a:ext>
            </a:extLst>
          </a:blip>
          <a:srcRect/>
          <a:stretch>
            <a:fillRect/>
          </a:stretch>
        </p:blipFill>
        <p:spPr bwMode="auto">
          <a:xfrm>
            <a:off x="9898617" y="4840673"/>
            <a:ext cx="1921161" cy="16996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62796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AC1B0B-86FA-5048-9E76-4CFB9E5893D5}"/>
              </a:ext>
            </a:extLst>
          </p:cNvPr>
          <p:cNvSpPr>
            <a:spLocks noGrp="1"/>
          </p:cNvSpPr>
          <p:nvPr>
            <p:ph type="title"/>
          </p:nvPr>
        </p:nvSpPr>
        <p:spPr>
          <a:xfrm>
            <a:off x="838200" y="484394"/>
            <a:ext cx="10515600" cy="714375"/>
          </a:xfrm>
        </p:spPr>
        <p:txBody>
          <a:bodyPr/>
          <a:lstStyle/>
          <a:p>
            <a:r>
              <a:rPr lang="en-GB" dirty="0"/>
              <a:t>Learning objectives</a:t>
            </a:r>
          </a:p>
        </p:txBody>
      </p:sp>
      <p:sp>
        <p:nvSpPr>
          <p:cNvPr id="3" name="Segnaposto numero diapositiva 2">
            <a:extLst>
              <a:ext uri="{FF2B5EF4-FFF2-40B4-BE49-F238E27FC236}">
                <a16:creationId xmlns:a16="http://schemas.microsoft.com/office/drawing/2014/main" id="{5A34EC6E-2A09-F449-8FB4-7A896AFCEEC2}"/>
              </a:ext>
            </a:extLst>
          </p:cNvPr>
          <p:cNvSpPr>
            <a:spLocks noGrp="1"/>
          </p:cNvSpPr>
          <p:nvPr>
            <p:ph type="sldNum" sz="quarter" idx="12"/>
          </p:nvPr>
        </p:nvSpPr>
        <p:spPr/>
        <p:txBody>
          <a:bodyPr/>
          <a:lstStyle/>
          <a:p>
            <a:fld id="{2D0AA5EB-64AB-BF41-92BE-B61D8618F692}" type="slidenum">
              <a:rPr lang="it-IT" smtClean="0"/>
              <a:t>3</a:t>
            </a:fld>
            <a:endParaRPr lang="it-IT" dirty="0"/>
          </a:p>
        </p:txBody>
      </p:sp>
      <p:sp>
        <p:nvSpPr>
          <p:cNvPr id="4" name="Segnaposto testo 3">
            <a:extLst>
              <a:ext uri="{FF2B5EF4-FFF2-40B4-BE49-F238E27FC236}">
                <a16:creationId xmlns:a16="http://schemas.microsoft.com/office/drawing/2014/main" id="{D645F9C3-0FF4-C645-9B31-82A250E71FCB}"/>
              </a:ext>
            </a:extLst>
          </p:cNvPr>
          <p:cNvSpPr>
            <a:spLocks noGrp="1"/>
          </p:cNvSpPr>
          <p:nvPr>
            <p:ph type="body" sz="quarter" idx="16"/>
          </p:nvPr>
        </p:nvSpPr>
        <p:spPr>
          <a:xfrm>
            <a:off x="536687" y="1384300"/>
            <a:ext cx="9208079" cy="4973466"/>
          </a:xfrm>
        </p:spPr>
        <p:txBody>
          <a:bodyPr>
            <a:normAutofit/>
          </a:bodyPr>
          <a:lstStyle/>
          <a:p>
            <a:pPr lvl="0"/>
            <a:r>
              <a:rPr lang="en-GB" sz="2400" b="1" dirty="0"/>
              <a:t>By the end of the session, participants will:</a:t>
            </a:r>
          </a:p>
          <a:p>
            <a:pPr marL="342900" indent="-342900">
              <a:buFont typeface="Arial" panose="020B0604020202020204" pitchFamily="34" charset="0"/>
              <a:buChar char="•"/>
            </a:pPr>
            <a:r>
              <a:rPr lang="en-GB" sz="2400" dirty="0"/>
              <a:t>Describe the importance of having an organized approach to cleaning in order to achieve a safe health environment</a:t>
            </a:r>
          </a:p>
          <a:p>
            <a:pPr marL="342900" indent="-342900">
              <a:buFont typeface="Arial" panose="020B0604020202020204" pitchFamily="34" charset="0"/>
              <a:buChar char="•"/>
            </a:pPr>
            <a:r>
              <a:rPr lang="en-GB" sz="2400" dirty="0"/>
              <a:t>Understand why it is important to clean health care environments</a:t>
            </a:r>
          </a:p>
          <a:p>
            <a:pPr marL="342900" indent="-342900">
              <a:buFont typeface="Arial" panose="020B0604020202020204" pitchFamily="34" charset="0"/>
              <a:buChar char="•"/>
            </a:pPr>
            <a:r>
              <a:rPr lang="en-GB" sz="2400" dirty="0"/>
              <a:t>Describe the best institutional practices associated with cleaning</a:t>
            </a:r>
          </a:p>
          <a:p>
            <a:pPr marL="342900" indent="-342900">
              <a:buFont typeface="Arial" panose="020B0604020202020204" pitchFamily="34" charset="0"/>
              <a:buChar char="•"/>
            </a:pPr>
            <a:r>
              <a:rPr lang="en-GB" sz="2400" dirty="0"/>
              <a:t>Outline the association between cleaning best practices and WASH FIT indicators</a:t>
            </a:r>
          </a:p>
          <a:p>
            <a:pPr marL="342900" indent="-342900">
              <a:buFont typeface="Arial" panose="020B0604020202020204" pitchFamily="34" charset="0"/>
              <a:buChar char="•"/>
            </a:pPr>
            <a:r>
              <a:rPr lang="en-GB" sz="2400" dirty="0"/>
              <a:t>Recognise the most important products/resources, processes, supplies &amp; equipment associated with effective &amp; safe cleaning and disinfection</a:t>
            </a:r>
            <a:endParaRPr lang="en-GB" sz="2400" b="1" dirty="0"/>
          </a:p>
          <a:p>
            <a:endParaRPr lang="en-GB" sz="2400" dirty="0"/>
          </a:p>
          <a:p>
            <a:pPr marL="342900" lvl="0" indent="-342900">
              <a:buFont typeface="Arial" panose="020B0604020202020204" pitchFamily="34" charset="0"/>
              <a:buChar char="•"/>
            </a:pPr>
            <a:endParaRPr lang="en-GB" sz="2400" dirty="0"/>
          </a:p>
          <a:p>
            <a:endParaRPr lang="en-GB" sz="2400" dirty="0"/>
          </a:p>
        </p:txBody>
      </p:sp>
      <p:sp>
        <p:nvSpPr>
          <p:cNvPr id="5" name="TextBox 4">
            <a:extLst>
              <a:ext uri="{FF2B5EF4-FFF2-40B4-BE49-F238E27FC236}">
                <a16:creationId xmlns:a16="http://schemas.microsoft.com/office/drawing/2014/main" id="{7BBAF515-203B-4780-BD87-1979C5490944}"/>
              </a:ext>
            </a:extLst>
          </p:cNvPr>
          <p:cNvSpPr txBox="1"/>
          <p:nvPr/>
        </p:nvSpPr>
        <p:spPr>
          <a:xfrm>
            <a:off x="10150543" y="4184941"/>
            <a:ext cx="1414782" cy="646331"/>
          </a:xfrm>
          <a:prstGeom prst="rect">
            <a:avLst/>
          </a:prstGeom>
          <a:noFill/>
        </p:spPr>
        <p:txBody>
          <a:bodyPr wrap="square" rtlCol="0">
            <a:spAutoFit/>
          </a:bodyPr>
          <a:lstStyle/>
          <a:p>
            <a:pPr algn="ctr" rtl="0"/>
            <a:r>
              <a:rPr lang="en-US" b="1" dirty="0">
                <a:solidFill>
                  <a:schemeClr val="bg2"/>
                </a:solidFill>
                <a:latin typeface="Arial" panose="020B0604020202020204" pitchFamily="34" charset="0"/>
                <a:cs typeface="Arial" panose="020B0604020202020204" pitchFamily="34" charset="0"/>
              </a:rPr>
              <a:t>Group </a:t>
            </a:r>
          </a:p>
          <a:p>
            <a:pPr algn="ctr" rtl="0"/>
            <a:r>
              <a:rPr lang="en-US" b="1" dirty="0">
                <a:solidFill>
                  <a:schemeClr val="bg2"/>
                </a:solidFill>
                <a:latin typeface="Arial" panose="020B0604020202020204" pitchFamily="34" charset="0"/>
                <a:cs typeface="Arial" panose="020B0604020202020204" pitchFamily="34" charset="0"/>
              </a:rPr>
              <a:t>work </a:t>
            </a:r>
          </a:p>
        </p:txBody>
      </p:sp>
      <p:sp>
        <p:nvSpPr>
          <p:cNvPr id="6" name="TextBox 5">
            <a:extLst>
              <a:ext uri="{FF2B5EF4-FFF2-40B4-BE49-F238E27FC236}">
                <a16:creationId xmlns:a16="http://schemas.microsoft.com/office/drawing/2014/main" id="{961DF903-C640-45AE-AA9C-B09045C569C9}"/>
              </a:ext>
            </a:extLst>
          </p:cNvPr>
          <p:cNvSpPr txBox="1"/>
          <p:nvPr/>
        </p:nvSpPr>
        <p:spPr>
          <a:xfrm rot="16200000">
            <a:off x="9453185" y="4120780"/>
            <a:ext cx="5012775" cy="461665"/>
          </a:xfrm>
          <a:prstGeom prst="rect">
            <a:avLst/>
          </a:prstGeom>
          <a:solidFill>
            <a:schemeClr val="tx1"/>
          </a:solidFill>
        </p:spPr>
        <p:txBody>
          <a:bodyPr wrap="square" rtlCol="0">
            <a:spAutoFit/>
          </a:bodyPr>
          <a:lstStyle/>
          <a:p>
            <a:pPr algn="ctr" rtl="0"/>
            <a:r>
              <a:rPr lang="en-US" sz="2400" b="0" dirty="0">
                <a:solidFill>
                  <a:schemeClr val="bg1"/>
                </a:solidFill>
                <a:latin typeface="Arial" panose="020B0604020202020204" pitchFamily="34" charset="0"/>
                <a:cs typeface="Arial" panose="020B0604020202020204" pitchFamily="34" charset="0"/>
              </a:rPr>
              <a:t>Icons to look out for </a:t>
            </a:r>
          </a:p>
        </p:txBody>
      </p:sp>
      <p:pic>
        <p:nvPicPr>
          <p:cNvPr id="7" name="Immagine 5">
            <a:extLst>
              <a:ext uri="{FF2B5EF4-FFF2-40B4-BE49-F238E27FC236}">
                <a16:creationId xmlns:a16="http://schemas.microsoft.com/office/drawing/2014/main" id="{7C15AB3B-3AE5-4B86-92DC-AA7A37F494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26814" y="4961922"/>
            <a:ext cx="733874" cy="749591"/>
          </a:xfrm>
          <a:prstGeom prst="rect">
            <a:avLst/>
          </a:prstGeom>
        </p:spPr>
      </p:pic>
      <p:sp>
        <p:nvSpPr>
          <p:cNvPr id="8" name="TextBox 7">
            <a:extLst>
              <a:ext uri="{FF2B5EF4-FFF2-40B4-BE49-F238E27FC236}">
                <a16:creationId xmlns:a16="http://schemas.microsoft.com/office/drawing/2014/main" id="{8E8B5286-0B87-42E3-9CCF-CA72F7A9D44C}"/>
              </a:ext>
            </a:extLst>
          </p:cNvPr>
          <p:cNvSpPr txBox="1"/>
          <p:nvPr/>
        </p:nvSpPr>
        <p:spPr>
          <a:xfrm>
            <a:off x="10191535" y="5769274"/>
            <a:ext cx="1414782" cy="923330"/>
          </a:xfrm>
          <a:prstGeom prst="rect">
            <a:avLst/>
          </a:prstGeom>
          <a:noFill/>
        </p:spPr>
        <p:txBody>
          <a:bodyPr wrap="square" rtlCol="0">
            <a:spAutoFit/>
          </a:bodyPr>
          <a:lstStyle/>
          <a:p>
            <a:pPr algn="ctr" rtl="0"/>
            <a:r>
              <a:rPr lang="en-US" b="1" dirty="0">
                <a:solidFill>
                  <a:schemeClr val="bg2"/>
                </a:solidFill>
                <a:latin typeface="Arial" panose="020B0604020202020204" pitchFamily="34" charset="0"/>
                <a:cs typeface="Arial" panose="020B0604020202020204" pitchFamily="34" charset="0"/>
              </a:rPr>
              <a:t>Links with climate </a:t>
            </a:r>
          </a:p>
          <a:p>
            <a:pPr algn="ctr" rtl="0"/>
            <a:r>
              <a:rPr lang="en-US" b="1" dirty="0">
                <a:solidFill>
                  <a:schemeClr val="bg2"/>
                </a:solidFill>
                <a:latin typeface="Arial" panose="020B0604020202020204" pitchFamily="34" charset="0"/>
                <a:cs typeface="Arial" panose="020B0604020202020204" pitchFamily="34" charset="0"/>
              </a:rPr>
              <a:t>resilience</a:t>
            </a:r>
          </a:p>
        </p:txBody>
      </p:sp>
      <p:grpSp>
        <p:nvGrpSpPr>
          <p:cNvPr id="10" name="Group 9">
            <a:extLst>
              <a:ext uri="{FF2B5EF4-FFF2-40B4-BE49-F238E27FC236}">
                <a16:creationId xmlns:a16="http://schemas.microsoft.com/office/drawing/2014/main" id="{44055A35-50A8-4D8A-BFB2-008446A826FF}"/>
              </a:ext>
            </a:extLst>
          </p:cNvPr>
          <p:cNvGrpSpPr/>
          <p:nvPr/>
        </p:nvGrpSpPr>
        <p:grpSpPr>
          <a:xfrm>
            <a:off x="10492830" y="3379814"/>
            <a:ext cx="743136" cy="734102"/>
            <a:chOff x="9555224" y="5116370"/>
            <a:chExt cx="1161098" cy="1171184"/>
          </a:xfrm>
        </p:grpSpPr>
        <p:pic>
          <p:nvPicPr>
            <p:cNvPr id="11" name="Picture 10" descr="Shape&#10;&#10;Description automatically generated with low confidence">
              <a:extLst>
                <a:ext uri="{FF2B5EF4-FFF2-40B4-BE49-F238E27FC236}">
                  <a16:creationId xmlns:a16="http://schemas.microsoft.com/office/drawing/2014/main" id="{C1A8058B-3FA1-4581-A5E3-DC5FD560C62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623552" y="5313519"/>
              <a:ext cx="1004243" cy="847983"/>
            </a:xfrm>
            <a:prstGeom prst="rect">
              <a:avLst/>
            </a:prstGeom>
            <a:ln>
              <a:noFill/>
            </a:ln>
          </p:spPr>
        </p:pic>
        <p:sp>
          <p:nvSpPr>
            <p:cNvPr id="12" name="Oval 11">
              <a:extLst>
                <a:ext uri="{FF2B5EF4-FFF2-40B4-BE49-F238E27FC236}">
                  <a16:creationId xmlns:a16="http://schemas.microsoft.com/office/drawing/2014/main" id="{CF601E64-0AFD-42E5-B54A-61AAD83EBE6E}"/>
                </a:ext>
              </a:extLst>
            </p:cNvPr>
            <p:cNvSpPr/>
            <p:nvPr/>
          </p:nvSpPr>
          <p:spPr>
            <a:xfrm>
              <a:off x="9555224" y="5116370"/>
              <a:ext cx="1161098" cy="1171184"/>
            </a:xfrm>
            <a:prstGeom prst="ellipse">
              <a:avLst/>
            </a:prstGeom>
            <a:noFill/>
            <a:ln w="19050">
              <a:solidFill>
                <a:srgbClr val="02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E6908FFF-CC80-7947-933F-7332BEC41D9A}"/>
              </a:ext>
            </a:extLst>
          </p:cNvPr>
          <p:cNvPicPr>
            <a:picLocks noChangeAspect="1"/>
          </p:cNvPicPr>
          <p:nvPr/>
        </p:nvPicPr>
        <p:blipFill>
          <a:blip r:embed="rId5" cstate="screen">
            <a:biLevel thresh="75000"/>
            <a:extLst>
              <a:ext uri="{28A0092B-C50C-407E-A947-70E740481C1C}">
                <a14:useLocalDpi xmlns:a14="http://schemas.microsoft.com/office/drawing/2010/main"/>
              </a:ext>
            </a:extLst>
          </a:blip>
          <a:stretch>
            <a:fillRect/>
          </a:stretch>
        </p:blipFill>
        <p:spPr>
          <a:xfrm>
            <a:off x="10346587" y="1735885"/>
            <a:ext cx="1092696" cy="952952"/>
          </a:xfrm>
          <a:prstGeom prst="rect">
            <a:avLst/>
          </a:prstGeom>
        </p:spPr>
      </p:pic>
      <p:sp>
        <p:nvSpPr>
          <p:cNvPr id="14" name="TextBox 13">
            <a:extLst>
              <a:ext uri="{FF2B5EF4-FFF2-40B4-BE49-F238E27FC236}">
                <a16:creationId xmlns:a16="http://schemas.microsoft.com/office/drawing/2014/main" id="{36793C0D-2AC1-D044-ADEE-FF3972FB18AC}"/>
              </a:ext>
            </a:extLst>
          </p:cNvPr>
          <p:cNvSpPr txBox="1"/>
          <p:nvPr/>
        </p:nvSpPr>
        <p:spPr>
          <a:xfrm>
            <a:off x="10103629" y="2577637"/>
            <a:ext cx="1414782" cy="646331"/>
          </a:xfrm>
          <a:prstGeom prst="rect">
            <a:avLst/>
          </a:prstGeom>
          <a:noFill/>
        </p:spPr>
        <p:txBody>
          <a:bodyPr wrap="square" rtlCol="0">
            <a:spAutoFit/>
          </a:bodyPr>
          <a:lstStyle/>
          <a:p>
            <a:pPr algn="ctr" rtl="0"/>
            <a:r>
              <a:rPr lang="en-US" b="1" dirty="0">
                <a:solidFill>
                  <a:schemeClr val="bg2"/>
                </a:solidFill>
                <a:latin typeface="Arial" panose="020B0604020202020204" pitchFamily="34" charset="0"/>
                <a:cs typeface="Arial" panose="020B0604020202020204" pitchFamily="34" charset="0"/>
              </a:rPr>
              <a:t>All group discussion</a:t>
            </a:r>
          </a:p>
        </p:txBody>
      </p:sp>
    </p:spTree>
    <p:extLst>
      <p:ext uri="{BB962C8B-B14F-4D97-AF65-F5344CB8AC3E}">
        <p14:creationId xmlns:p14="http://schemas.microsoft.com/office/powerpoint/2010/main" val="1063709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96E5ECC9-8758-AD4F-ACE6-FE4ECF50287B}"/>
              </a:ext>
            </a:extLst>
          </p:cNvPr>
          <p:cNvSpPr>
            <a:spLocks noGrp="1"/>
          </p:cNvSpPr>
          <p:nvPr>
            <p:ph type="sldNum" sz="quarter" idx="12"/>
          </p:nvPr>
        </p:nvSpPr>
        <p:spPr/>
        <p:txBody>
          <a:bodyPr/>
          <a:lstStyle/>
          <a:p>
            <a:fld id="{2D0AA5EB-64AB-BF41-92BE-B61D8618F692}" type="slidenum">
              <a:rPr lang="it-IT" smtClean="0"/>
              <a:t>30</a:t>
            </a:fld>
            <a:endParaRPr lang="it-IT" dirty="0"/>
          </a:p>
        </p:txBody>
      </p:sp>
      <p:sp>
        <p:nvSpPr>
          <p:cNvPr id="4" name="Title 1">
            <a:extLst>
              <a:ext uri="{FF2B5EF4-FFF2-40B4-BE49-F238E27FC236}">
                <a16:creationId xmlns:a16="http://schemas.microsoft.com/office/drawing/2014/main" id="{A704ADD4-B489-C14A-9861-99347135CE9A}"/>
              </a:ext>
            </a:extLst>
          </p:cNvPr>
          <p:cNvSpPr txBox="1">
            <a:spLocks/>
          </p:cNvSpPr>
          <p:nvPr/>
        </p:nvSpPr>
        <p:spPr>
          <a:xfrm>
            <a:off x="205909" y="128933"/>
            <a:ext cx="8868082" cy="857250"/>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Arial Narrow" panose="020B0604020202020204" pitchFamily="34" charset="0"/>
                <a:ea typeface="+mj-ea"/>
                <a:cs typeface="Arial Narrow" panose="020B0604020202020204" pitchFamily="34" charset="0"/>
              </a:defRPr>
            </a:lvl1pPr>
          </a:lstStyle>
          <a:p>
            <a:r>
              <a:rPr lang="en-US" sz="3200" dirty="0">
                <a:solidFill>
                  <a:schemeClr val="tx2"/>
                </a:solidFill>
              </a:rPr>
              <a:t>Personal Protective Equipment (PPE) for cleaning</a:t>
            </a:r>
            <a:endParaRPr lang="en-US" sz="2000" i="1" dirty="0">
              <a:solidFill>
                <a:schemeClr val="tx2"/>
              </a:solidFill>
            </a:endParaRPr>
          </a:p>
        </p:txBody>
      </p:sp>
      <p:pic>
        <p:nvPicPr>
          <p:cNvPr id="5" name="Picture 4">
            <a:extLst>
              <a:ext uri="{FF2B5EF4-FFF2-40B4-BE49-F238E27FC236}">
                <a16:creationId xmlns:a16="http://schemas.microsoft.com/office/drawing/2014/main" id="{B33ECC5A-35F3-5E4B-BBAF-190A1C9387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12978" y="2287576"/>
            <a:ext cx="3658668" cy="3182782"/>
          </a:xfrm>
          <a:prstGeom prst="rect">
            <a:avLst/>
          </a:prstGeom>
        </p:spPr>
      </p:pic>
      <p:grpSp>
        <p:nvGrpSpPr>
          <p:cNvPr id="14" name="Group 13">
            <a:extLst>
              <a:ext uri="{FF2B5EF4-FFF2-40B4-BE49-F238E27FC236}">
                <a16:creationId xmlns:a16="http://schemas.microsoft.com/office/drawing/2014/main" id="{EF1C2F89-30D5-9E47-832E-BB79F97CB4EE}"/>
              </a:ext>
            </a:extLst>
          </p:cNvPr>
          <p:cNvGrpSpPr/>
          <p:nvPr/>
        </p:nvGrpSpPr>
        <p:grpSpPr>
          <a:xfrm>
            <a:off x="10635877" y="205548"/>
            <a:ext cx="894738" cy="1107709"/>
            <a:chOff x="8876999" y="6322959"/>
            <a:chExt cx="894738" cy="1107709"/>
          </a:xfrm>
        </p:grpSpPr>
        <p:pic>
          <p:nvPicPr>
            <p:cNvPr id="15" name="Picture 14">
              <a:extLst>
                <a:ext uri="{FF2B5EF4-FFF2-40B4-BE49-F238E27FC236}">
                  <a16:creationId xmlns:a16="http://schemas.microsoft.com/office/drawing/2014/main" id="{823FB520-A0CD-0947-A99C-4F30D106715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08331" y="6322959"/>
              <a:ext cx="632075" cy="660906"/>
            </a:xfrm>
            <a:prstGeom prst="rect">
              <a:avLst/>
            </a:prstGeom>
          </p:spPr>
        </p:pic>
        <p:sp>
          <p:nvSpPr>
            <p:cNvPr id="16" name="Content Placeholder 2">
              <a:extLst>
                <a:ext uri="{FF2B5EF4-FFF2-40B4-BE49-F238E27FC236}">
                  <a16:creationId xmlns:a16="http://schemas.microsoft.com/office/drawing/2014/main" id="{C85F48BD-B7F6-604B-8D2E-D932D3325BED}"/>
                </a:ext>
              </a:extLst>
            </p:cNvPr>
            <p:cNvSpPr txBox="1">
              <a:spLocks/>
            </p:cNvSpPr>
            <p:nvPr/>
          </p:nvSpPr>
          <p:spPr>
            <a:xfrm>
              <a:off x="8876999" y="7075987"/>
              <a:ext cx="894738" cy="354681"/>
            </a:xfrm>
            <a:prstGeom prst="rect">
              <a:avLst/>
            </a:prstGeom>
          </p:spPr>
          <p:txBody>
            <a:bodyPr vert="horz" lIns="100817" tIns="50408" rIns="100817" bIns="50408"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87" dirty="0">
                  <a:solidFill>
                    <a:srgbClr val="002060"/>
                  </a:solidFill>
                  <a:latin typeface="Arial" panose="020B0604020202020204" pitchFamily="34" charset="0"/>
                  <a:cs typeface="Arial" panose="020B0604020202020204" pitchFamily="34" charset="0"/>
                </a:rPr>
                <a:t>5 mins</a:t>
              </a:r>
            </a:p>
          </p:txBody>
        </p:sp>
      </p:grpSp>
      <p:graphicFrame>
        <p:nvGraphicFramePr>
          <p:cNvPr id="27" name="Table 6">
            <a:extLst>
              <a:ext uri="{FF2B5EF4-FFF2-40B4-BE49-F238E27FC236}">
                <a16:creationId xmlns:a16="http://schemas.microsoft.com/office/drawing/2014/main" id="{F41E8148-07EC-0B46-9554-CBBA50775486}"/>
              </a:ext>
            </a:extLst>
          </p:cNvPr>
          <p:cNvGraphicFramePr>
            <a:graphicFrameLocks noGrp="1"/>
          </p:cNvGraphicFramePr>
          <p:nvPr>
            <p:extLst>
              <p:ext uri="{D42A27DB-BD31-4B8C-83A1-F6EECF244321}">
                <p14:modId xmlns:p14="http://schemas.microsoft.com/office/powerpoint/2010/main" val="4184946717"/>
              </p:ext>
            </p:extLst>
          </p:nvPr>
        </p:nvGraphicFramePr>
        <p:xfrm>
          <a:off x="416287" y="741332"/>
          <a:ext cx="7686313" cy="5617693"/>
        </p:xfrm>
        <a:graphic>
          <a:graphicData uri="http://schemas.openxmlformats.org/drawingml/2006/table">
            <a:tbl>
              <a:tblPr firstRow="1" bandRow="1"/>
              <a:tblGrid>
                <a:gridCol w="2580913">
                  <a:extLst>
                    <a:ext uri="{9D8B030D-6E8A-4147-A177-3AD203B41FA5}">
                      <a16:colId xmlns:a16="http://schemas.microsoft.com/office/drawing/2014/main" val="234934209"/>
                    </a:ext>
                  </a:extLst>
                </a:gridCol>
                <a:gridCol w="5105400">
                  <a:extLst>
                    <a:ext uri="{9D8B030D-6E8A-4147-A177-3AD203B41FA5}">
                      <a16:colId xmlns:a16="http://schemas.microsoft.com/office/drawing/2014/main" val="771697397"/>
                    </a:ext>
                  </a:extLst>
                </a:gridCol>
              </a:tblGrid>
              <a:tr h="45387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400" dirty="0">
                          <a:latin typeface="Arial" panose="020B0604020202020204" pitchFamily="34" charset="0"/>
                          <a:cs typeface="Arial" panose="020B0604020202020204" pitchFamily="34" charset="0"/>
                        </a:rPr>
                        <a:t>Type of cleaning task</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9CDE"/>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lt1"/>
                          </a:solidFill>
                          <a:latin typeface="Arial" panose="020B0604020202020204" pitchFamily="34" charset="0"/>
                          <a:ea typeface="+mn-ea"/>
                          <a:cs typeface="Arial" panose="020B0604020202020204" pitchFamily="34" charset="0"/>
                        </a:rPr>
                        <a:t>Required personal protective equipment for cleaning staff</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9CDE"/>
                    </a:solidFill>
                  </a:tcPr>
                </a:tc>
                <a:extLst>
                  <a:ext uri="{0D108BD9-81ED-4DB2-BD59-A6C34878D82A}">
                    <a16:rowId xmlns:a16="http://schemas.microsoft.com/office/drawing/2014/main" val="2804773732"/>
                  </a:ext>
                </a:extLst>
              </a:tr>
              <a:tr h="45387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latin typeface="Arial" panose="020B0604020202020204" pitchFamily="34" charset="0"/>
                          <a:cs typeface="Arial" panose="020B0604020202020204" pitchFamily="34" charset="0"/>
                        </a:rPr>
                        <a:t>Routine cleaning (standard precautions)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None (unless spills or contamination risk—see below)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40000"/>
                      </a:srgbClr>
                    </a:solidFill>
                  </a:tcPr>
                </a:tc>
                <a:extLst>
                  <a:ext uri="{0D108BD9-81ED-4DB2-BD59-A6C34878D82A}">
                    <a16:rowId xmlns:a16="http://schemas.microsoft.com/office/drawing/2014/main" val="433451405"/>
                  </a:ext>
                </a:extLst>
              </a:tr>
              <a:tr h="45387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latin typeface="Arial" panose="020B0604020202020204" pitchFamily="34" charset="0"/>
                          <a:cs typeface="Arial" panose="020B0604020202020204" pitchFamily="34" charset="0"/>
                        </a:rPr>
                        <a:t>Terminal cleaning (standard precautions)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Reusable rubber gloves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20000"/>
                      </a:srgbClr>
                    </a:solidFill>
                  </a:tcPr>
                </a:tc>
                <a:extLst>
                  <a:ext uri="{0D108BD9-81ED-4DB2-BD59-A6C34878D82A}">
                    <a16:rowId xmlns:a16="http://schemas.microsoft.com/office/drawing/2014/main" val="2624569390"/>
                  </a:ext>
                </a:extLst>
              </a:tr>
              <a:tr h="101453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Blood and body fluid spills and high contamination risk areas (e.g., cleaning bed of an incontinent patient, labor and delivery wards)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Gown and/or plastic apron</a:t>
                      </a:r>
                    </a:p>
                    <a:p>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Reusable rubber gloves</a:t>
                      </a:r>
                    </a:p>
                    <a:p>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Face shield or face mask and goggles (if splash risk or large spill)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40000"/>
                      </a:srgbClr>
                    </a:solidFill>
                  </a:tcPr>
                </a:tc>
                <a:extLst>
                  <a:ext uri="{0D108BD9-81ED-4DB2-BD59-A6C34878D82A}">
                    <a16:rowId xmlns:a16="http://schemas.microsoft.com/office/drawing/2014/main" val="3755894674"/>
                  </a:ext>
                </a:extLst>
              </a:tr>
              <a:tr h="64075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Droplet precautions (routine and terminal cleaning)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Gown and/or plastic apron</a:t>
                      </a:r>
                    </a:p>
                    <a:p>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Reusable rubber gloves</a:t>
                      </a:r>
                    </a:p>
                    <a:p>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Face shield or face mask and goggles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20000"/>
                      </a:srgbClr>
                    </a:solidFill>
                  </a:tcPr>
                </a:tc>
                <a:extLst>
                  <a:ext uri="{0D108BD9-81ED-4DB2-BD59-A6C34878D82A}">
                    <a16:rowId xmlns:a16="http://schemas.microsoft.com/office/drawing/2014/main" val="998315445"/>
                  </a:ext>
                </a:extLst>
              </a:tr>
              <a:tr h="45387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Contact precautions (routine and terminal cleaning)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Gown and/or plastic apron</a:t>
                      </a:r>
                    </a:p>
                    <a:p>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Reusable rubber gloves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40000"/>
                      </a:srgbClr>
                    </a:solidFill>
                  </a:tcPr>
                </a:tc>
                <a:extLst>
                  <a:ext uri="{0D108BD9-81ED-4DB2-BD59-A6C34878D82A}">
                    <a16:rowId xmlns:a16="http://schemas.microsoft.com/office/drawing/2014/main" val="595879124"/>
                  </a:ext>
                </a:extLst>
              </a:tr>
              <a:tr h="45387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Airborne precautions (routine and terminal cleaning)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Respirator (N95 or FPP2), fit tested</a:t>
                      </a:r>
                    </a:p>
                    <a:p>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Reusable rubber gloves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20000"/>
                      </a:srgbClr>
                    </a:solidFill>
                  </a:tcPr>
                </a:tc>
                <a:extLst>
                  <a:ext uri="{0D108BD9-81ED-4DB2-BD59-A6C34878D82A}">
                    <a16:rowId xmlns:a16="http://schemas.microsoft.com/office/drawing/2014/main" val="1194331170"/>
                  </a:ext>
                </a:extLst>
              </a:tr>
              <a:tr h="120142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Preparation of disinfectant products and solutions	</a:t>
                      </a:r>
                    </a:p>
                    <a:p>
                      <a:endParaRPr lang="en-US"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According to specifications in SDS (manufacturer instructions)</a:t>
                      </a:r>
                    </a:p>
                    <a:p>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If SDS not available, then: </a:t>
                      </a:r>
                    </a:p>
                    <a:p>
                      <a:r>
                        <a:rPr lang="it-IT" sz="1400" b="0" i="0" u="none" strike="noStrike" kern="1200" baseline="0" dirty="0">
                          <a:solidFill>
                            <a:schemeClr val="dk1"/>
                          </a:solidFill>
                          <a:latin typeface="Arial" panose="020B0604020202020204" pitchFamily="34" charset="0"/>
                          <a:ea typeface="+mn-ea"/>
                          <a:cs typeface="Arial" panose="020B0604020202020204" pitchFamily="34" charset="0"/>
                        </a:rPr>
                        <a:t>Chemical-resistant gloves (e.g., nitrile)</a:t>
                      </a:r>
                    </a:p>
                    <a:p>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Gown and/or apron</a:t>
                      </a:r>
                    </a:p>
                    <a:p>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Face shield or face mask and goggles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40000"/>
                      </a:srgbClr>
                    </a:solidFill>
                  </a:tcPr>
                </a:tc>
                <a:extLst>
                  <a:ext uri="{0D108BD9-81ED-4DB2-BD59-A6C34878D82A}">
                    <a16:rowId xmlns:a16="http://schemas.microsoft.com/office/drawing/2014/main" val="1052546676"/>
                  </a:ext>
                </a:extLst>
              </a:tr>
            </a:tbl>
          </a:graphicData>
        </a:graphic>
      </p:graphicFrame>
      <p:sp>
        <p:nvSpPr>
          <p:cNvPr id="35" name="Rectangle 34">
            <a:extLst>
              <a:ext uri="{FF2B5EF4-FFF2-40B4-BE49-F238E27FC236}">
                <a16:creationId xmlns:a16="http://schemas.microsoft.com/office/drawing/2014/main" id="{BB11E2C6-52F7-7A4A-A554-40BF680753D8}"/>
              </a:ext>
            </a:extLst>
          </p:cNvPr>
          <p:cNvSpPr/>
          <p:nvPr/>
        </p:nvSpPr>
        <p:spPr>
          <a:xfrm>
            <a:off x="3065200" y="1111585"/>
            <a:ext cx="4968468" cy="51953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102CDB3-B9CA-4BAE-990B-87C035373775}"/>
              </a:ext>
            </a:extLst>
          </p:cNvPr>
          <p:cNvGrpSpPr/>
          <p:nvPr/>
        </p:nvGrpSpPr>
        <p:grpSpPr>
          <a:xfrm>
            <a:off x="9340051" y="155740"/>
            <a:ext cx="1161098" cy="1171184"/>
            <a:chOff x="9555224" y="5116370"/>
            <a:chExt cx="1161098" cy="1171184"/>
          </a:xfrm>
        </p:grpSpPr>
        <p:pic>
          <p:nvPicPr>
            <p:cNvPr id="12" name="Picture 11" descr="Shape&#10;&#10;Description automatically generated with low confidence">
              <a:extLst>
                <a:ext uri="{FF2B5EF4-FFF2-40B4-BE49-F238E27FC236}">
                  <a16:creationId xmlns:a16="http://schemas.microsoft.com/office/drawing/2014/main" id="{BDD8CFC3-EE85-4832-9B1C-7E73BA8F287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623552" y="5313519"/>
              <a:ext cx="1004243" cy="847983"/>
            </a:xfrm>
            <a:prstGeom prst="rect">
              <a:avLst/>
            </a:prstGeom>
            <a:ln>
              <a:noFill/>
            </a:ln>
          </p:spPr>
        </p:pic>
        <p:sp>
          <p:nvSpPr>
            <p:cNvPr id="13" name="Oval 12">
              <a:extLst>
                <a:ext uri="{FF2B5EF4-FFF2-40B4-BE49-F238E27FC236}">
                  <a16:creationId xmlns:a16="http://schemas.microsoft.com/office/drawing/2014/main" id="{33B21832-5492-4D36-97A6-C0040C4B94EB}"/>
                </a:ext>
              </a:extLst>
            </p:cNvPr>
            <p:cNvSpPr/>
            <p:nvPr/>
          </p:nvSpPr>
          <p:spPr>
            <a:xfrm>
              <a:off x="9555224" y="5116370"/>
              <a:ext cx="1161098" cy="1171184"/>
            </a:xfrm>
            <a:prstGeom prst="ellipse">
              <a:avLst/>
            </a:prstGeom>
            <a:noFill/>
            <a:ln w="19050">
              <a:solidFill>
                <a:srgbClr val="02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63237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96E5ECC9-8758-AD4F-ACE6-FE4ECF50287B}"/>
              </a:ext>
            </a:extLst>
          </p:cNvPr>
          <p:cNvSpPr>
            <a:spLocks noGrp="1"/>
          </p:cNvSpPr>
          <p:nvPr>
            <p:ph type="sldNum" sz="quarter" idx="12"/>
          </p:nvPr>
        </p:nvSpPr>
        <p:spPr/>
        <p:txBody>
          <a:bodyPr/>
          <a:lstStyle/>
          <a:p>
            <a:fld id="{2D0AA5EB-64AB-BF41-92BE-B61D8618F692}" type="slidenum">
              <a:rPr lang="it-IT" smtClean="0"/>
              <a:t>31</a:t>
            </a:fld>
            <a:endParaRPr lang="it-IT" dirty="0"/>
          </a:p>
        </p:txBody>
      </p:sp>
      <p:sp>
        <p:nvSpPr>
          <p:cNvPr id="4" name="Title 1">
            <a:extLst>
              <a:ext uri="{FF2B5EF4-FFF2-40B4-BE49-F238E27FC236}">
                <a16:creationId xmlns:a16="http://schemas.microsoft.com/office/drawing/2014/main" id="{A704ADD4-B489-C14A-9861-99347135CE9A}"/>
              </a:ext>
            </a:extLst>
          </p:cNvPr>
          <p:cNvSpPr txBox="1">
            <a:spLocks/>
          </p:cNvSpPr>
          <p:nvPr/>
        </p:nvSpPr>
        <p:spPr>
          <a:xfrm>
            <a:off x="416287" y="186083"/>
            <a:ext cx="7475876" cy="857250"/>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Arial Narrow" panose="020B0604020202020204" pitchFamily="34" charset="0"/>
                <a:ea typeface="+mj-ea"/>
                <a:cs typeface="Arial Narrow" panose="020B0604020202020204" pitchFamily="34" charset="0"/>
              </a:defRPr>
            </a:lvl1pPr>
          </a:lstStyle>
          <a:p>
            <a:r>
              <a:rPr lang="en-US" sz="2600" dirty="0">
                <a:solidFill>
                  <a:schemeClr val="tx2"/>
                </a:solidFill>
              </a:rPr>
              <a:t>Personal Protective Equipment (PPE) for cleaning</a:t>
            </a:r>
            <a:endParaRPr lang="en-US" sz="2600" i="1" dirty="0">
              <a:solidFill>
                <a:schemeClr val="tx2"/>
              </a:solidFill>
            </a:endParaRPr>
          </a:p>
        </p:txBody>
      </p:sp>
      <p:pic>
        <p:nvPicPr>
          <p:cNvPr id="5" name="Picture 4">
            <a:extLst>
              <a:ext uri="{FF2B5EF4-FFF2-40B4-BE49-F238E27FC236}">
                <a16:creationId xmlns:a16="http://schemas.microsoft.com/office/drawing/2014/main" id="{B33ECC5A-35F3-5E4B-BBAF-190A1C9387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30157" y="2271534"/>
            <a:ext cx="3463050" cy="3012608"/>
          </a:xfrm>
          <a:prstGeom prst="rect">
            <a:avLst/>
          </a:prstGeom>
        </p:spPr>
      </p:pic>
      <p:graphicFrame>
        <p:nvGraphicFramePr>
          <p:cNvPr id="27" name="Table 6">
            <a:extLst>
              <a:ext uri="{FF2B5EF4-FFF2-40B4-BE49-F238E27FC236}">
                <a16:creationId xmlns:a16="http://schemas.microsoft.com/office/drawing/2014/main" id="{F41E8148-07EC-0B46-9554-CBBA50775486}"/>
              </a:ext>
            </a:extLst>
          </p:cNvPr>
          <p:cNvGraphicFramePr>
            <a:graphicFrameLocks noGrp="1"/>
          </p:cNvGraphicFramePr>
          <p:nvPr/>
        </p:nvGraphicFramePr>
        <p:xfrm>
          <a:off x="416287" y="741332"/>
          <a:ext cx="7686313" cy="5617693"/>
        </p:xfrm>
        <a:graphic>
          <a:graphicData uri="http://schemas.openxmlformats.org/drawingml/2006/table">
            <a:tbl>
              <a:tblPr firstRow="1" bandRow="1"/>
              <a:tblGrid>
                <a:gridCol w="2580913">
                  <a:extLst>
                    <a:ext uri="{9D8B030D-6E8A-4147-A177-3AD203B41FA5}">
                      <a16:colId xmlns:a16="http://schemas.microsoft.com/office/drawing/2014/main" val="234934209"/>
                    </a:ext>
                  </a:extLst>
                </a:gridCol>
                <a:gridCol w="5105400">
                  <a:extLst>
                    <a:ext uri="{9D8B030D-6E8A-4147-A177-3AD203B41FA5}">
                      <a16:colId xmlns:a16="http://schemas.microsoft.com/office/drawing/2014/main" val="771697397"/>
                    </a:ext>
                  </a:extLst>
                </a:gridCol>
              </a:tblGrid>
              <a:tr h="45387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400" dirty="0">
                          <a:latin typeface="Arial" panose="020B0604020202020204" pitchFamily="34" charset="0"/>
                          <a:cs typeface="Arial" panose="020B0604020202020204" pitchFamily="34" charset="0"/>
                        </a:rPr>
                        <a:t>Type of cleaning task</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9CDE"/>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lt1"/>
                          </a:solidFill>
                          <a:latin typeface="Arial" panose="020B0604020202020204" pitchFamily="34" charset="0"/>
                          <a:ea typeface="+mn-ea"/>
                          <a:cs typeface="Arial" panose="020B0604020202020204" pitchFamily="34" charset="0"/>
                        </a:rPr>
                        <a:t>Required personal protective equipment for cleaning staff</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9CDE"/>
                    </a:solidFill>
                  </a:tcPr>
                </a:tc>
                <a:extLst>
                  <a:ext uri="{0D108BD9-81ED-4DB2-BD59-A6C34878D82A}">
                    <a16:rowId xmlns:a16="http://schemas.microsoft.com/office/drawing/2014/main" val="2804773732"/>
                  </a:ext>
                </a:extLst>
              </a:tr>
              <a:tr h="45387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latin typeface="Arial" panose="020B0604020202020204" pitchFamily="34" charset="0"/>
                          <a:cs typeface="Arial" panose="020B0604020202020204" pitchFamily="34" charset="0"/>
                        </a:rPr>
                        <a:t>Routine cleaning (standard precautions)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None (unless spills or contamination risk—see below)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40000"/>
                      </a:srgbClr>
                    </a:solidFill>
                  </a:tcPr>
                </a:tc>
                <a:extLst>
                  <a:ext uri="{0D108BD9-81ED-4DB2-BD59-A6C34878D82A}">
                    <a16:rowId xmlns:a16="http://schemas.microsoft.com/office/drawing/2014/main" val="433451405"/>
                  </a:ext>
                </a:extLst>
              </a:tr>
              <a:tr h="45387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latin typeface="Arial" panose="020B0604020202020204" pitchFamily="34" charset="0"/>
                          <a:cs typeface="Arial" panose="020B0604020202020204" pitchFamily="34" charset="0"/>
                        </a:rPr>
                        <a:t>Terminal cleaning (standard precautions)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Reusable rubber gloves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20000"/>
                      </a:srgbClr>
                    </a:solidFill>
                  </a:tcPr>
                </a:tc>
                <a:extLst>
                  <a:ext uri="{0D108BD9-81ED-4DB2-BD59-A6C34878D82A}">
                    <a16:rowId xmlns:a16="http://schemas.microsoft.com/office/drawing/2014/main" val="2624569390"/>
                  </a:ext>
                </a:extLst>
              </a:tr>
              <a:tr h="101453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Blood and body fluid spills and high contamination risk areas (e.g., cleaning bed of an incontinent patient, labor and delivery wards)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Gown and/or plastic apron</a:t>
                      </a:r>
                    </a:p>
                    <a:p>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Reusable rubber gloves</a:t>
                      </a:r>
                    </a:p>
                    <a:p>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Face shield or face mask and goggles (if splash risk or large spill)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40000"/>
                      </a:srgbClr>
                    </a:solidFill>
                  </a:tcPr>
                </a:tc>
                <a:extLst>
                  <a:ext uri="{0D108BD9-81ED-4DB2-BD59-A6C34878D82A}">
                    <a16:rowId xmlns:a16="http://schemas.microsoft.com/office/drawing/2014/main" val="3755894674"/>
                  </a:ext>
                </a:extLst>
              </a:tr>
              <a:tr h="64075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Droplet precautions (routine and terminal cleaning)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Gown and/or plastic apron</a:t>
                      </a:r>
                    </a:p>
                    <a:p>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Reusable rubber gloves</a:t>
                      </a:r>
                    </a:p>
                    <a:p>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Face shield or face mask and goggles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20000"/>
                      </a:srgbClr>
                    </a:solidFill>
                  </a:tcPr>
                </a:tc>
                <a:extLst>
                  <a:ext uri="{0D108BD9-81ED-4DB2-BD59-A6C34878D82A}">
                    <a16:rowId xmlns:a16="http://schemas.microsoft.com/office/drawing/2014/main" val="998315445"/>
                  </a:ext>
                </a:extLst>
              </a:tr>
              <a:tr h="45387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Contact precautions (routine and terminal cleaning)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Gown and/or plastic apron</a:t>
                      </a:r>
                    </a:p>
                    <a:p>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Reusable rubber gloves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40000"/>
                      </a:srgbClr>
                    </a:solidFill>
                  </a:tcPr>
                </a:tc>
                <a:extLst>
                  <a:ext uri="{0D108BD9-81ED-4DB2-BD59-A6C34878D82A}">
                    <a16:rowId xmlns:a16="http://schemas.microsoft.com/office/drawing/2014/main" val="595879124"/>
                  </a:ext>
                </a:extLst>
              </a:tr>
              <a:tr h="45387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Airborne precautions (routine and terminal cleaning)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Respirator (N95 or FPP2), fit tested</a:t>
                      </a:r>
                    </a:p>
                    <a:p>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Reusable rubber gloves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20000"/>
                      </a:srgbClr>
                    </a:solidFill>
                  </a:tcPr>
                </a:tc>
                <a:extLst>
                  <a:ext uri="{0D108BD9-81ED-4DB2-BD59-A6C34878D82A}">
                    <a16:rowId xmlns:a16="http://schemas.microsoft.com/office/drawing/2014/main" val="1194331170"/>
                  </a:ext>
                </a:extLst>
              </a:tr>
              <a:tr h="120142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Preparation of disinfectant products and solutions	</a:t>
                      </a:r>
                    </a:p>
                    <a:p>
                      <a:endParaRPr lang="en-US"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According to specifications in SDS (manufacturer instructions)</a:t>
                      </a:r>
                    </a:p>
                    <a:p>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If SDS not available, then: </a:t>
                      </a:r>
                    </a:p>
                    <a:p>
                      <a:r>
                        <a:rPr lang="it-IT" sz="1400" b="0" i="0" u="none" strike="noStrike" kern="1200" baseline="0" dirty="0">
                          <a:solidFill>
                            <a:schemeClr val="dk1"/>
                          </a:solidFill>
                          <a:latin typeface="Arial" panose="020B0604020202020204" pitchFamily="34" charset="0"/>
                          <a:ea typeface="+mn-ea"/>
                          <a:cs typeface="Arial" panose="020B0604020202020204" pitchFamily="34" charset="0"/>
                        </a:rPr>
                        <a:t>Chemical-resistant gloves (e.g., nitrile)</a:t>
                      </a:r>
                    </a:p>
                    <a:p>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Gown and/or apron</a:t>
                      </a:r>
                    </a:p>
                    <a:p>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Face shield or face mask and goggles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CDE">
                        <a:tint val="40000"/>
                      </a:srgbClr>
                    </a:solidFill>
                  </a:tcPr>
                </a:tc>
                <a:extLst>
                  <a:ext uri="{0D108BD9-81ED-4DB2-BD59-A6C34878D82A}">
                    <a16:rowId xmlns:a16="http://schemas.microsoft.com/office/drawing/2014/main" val="1052546676"/>
                  </a:ext>
                </a:extLst>
              </a:tr>
            </a:tbl>
          </a:graphicData>
        </a:graphic>
      </p:graphicFrame>
      <p:sp>
        <p:nvSpPr>
          <p:cNvPr id="3" name="Rectangle 2">
            <a:extLst>
              <a:ext uri="{FF2B5EF4-FFF2-40B4-BE49-F238E27FC236}">
                <a16:creationId xmlns:a16="http://schemas.microsoft.com/office/drawing/2014/main" id="{0D397CCC-898A-714F-B171-1A0259D0ADF6}"/>
              </a:ext>
            </a:extLst>
          </p:cNvPr>
          <p:cNvSpPr/>
          <p:nvPr/>
        </p:nvSpPr>
        <p:spPr>
          <a:xfrm>
            <a:off x="8287644" y="5434437"/>
            <a:ext cx="3621458" cy="923330"/>
          </a:xfrm>
          <a:prstGeom prst="rect">
            <a:avLst/>
          </a:prstGeom>
        </p:spPr>
        <p:txBody>
          <a:bodyPr wrap="square">
            <a:spAutoFit/>
          </a:bodyPr>
          <a:lstStyle/>
          <a:p>
            <a:pPr algn="ctr"/>
            <a:r>
              <a:rPr lang="en-US" b="1" i="1" dirty="0">
                <a:latin typeface="Arial" panose="020B0604020202020204" pitchFamily="34" charset="0"/>
                <a:cs typeface="Arial" panose="020B0604020202020204" pitchFamily="34" charset="0"/>
              </a:rPr>
              <a:t>Hand hygiene action should always be applied, including after PPE removal</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1277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04AD952B-4E87-8C40-BE75-D82C00CADBF4}"/>
              </a:ext>
            </a:extLst>
          </p:cNvPr>
          <p:cNvSpPr>
            <a:spLocks noGrp="1"/>
          </p:cNvSpPr>
          <p:nvPr>
            <p:ph type="sldNum" sz="quarter" idx="12"/>
          </p:nvPr>
        </p:nvSpPr>
        <p:spPr/>
        <p:txBody>
          <a:bodyPr/>
          <a:lstStyle/>
          <a:p>
            <a:fld id="{2D0AA5EB-64AB-BF41-92BE-B61D8618F692}" type="slidenum">
              <a:rPr lang="it-IT" smtClean="0"/>
              <a:t>32</a:t>
            </a:fld>
            <a:endParaRPr lang="it-IT" dirty="0"/>
          </a:p>
        </p:txBody>
      </p:sp>
      <p:sp>
        <p:nvSpPr>
          <p:cNvPr id="6" name="Rectangle 5">
            <a:extLst>
              <a:ext uri="{FF2B5EF4-FFF2-40B4-BE49-F238E27FC236}">
                <a16:creationId xmlns:a16="http://schemas.microsoft.com/office/drawing/2014/main" id="{6A9F9B64-73F7-5249-8CC8-5184D5EC3DA8}"/>
              </a:ext>
            </a:extLst>
          </p:cNvPr>
          <p:cNvSpPr/>
          <p:nvPr/>
        </p:nvSpPr>
        <p:spPr>
          <a:xfrm>
            <a:off x="128338" y="714512"/>
            <a:ext cx="8992802" cy="400110"/>
          </a:xfrm>
          <a:prstGeom prst="rect">
            <a:avLst/>
          </a:prstGeom>
        </p:spPr>
        <p:txBody>
          <a:bodyPr wrap="square">
            <a:spAutoFit/>
          </a:bodyPr>
          <a:lstStyle/>
          <a:p>
            <a:r>
              <a:rPr lang="en-US" sz="2000" b="1" dirty="0">
                <a:solidFill>
                  <a:srgbClr val="00A1DF"/>
                </a:solidFill>
                <a:latin typeface="Arial" panose="020B0604020202020204" pitchFamily="34" charset="0"/>
                <a:cs typeface="Arial" panose="020B0604020202020204" pitchFamily="34" charset="0"/>
              </a:rPr>
              <a:t>PPE for cleaning &amp; WASH FIT</a:t>
            </a:r>
            <a:endParaRPr lang="en-GB" sz="2000" dirty="0">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5433A8FE-DDE7-A94D-8976-784106E6C464}"/>
              </a:ext>
            </a:extLst>
          </p:cNvPr>
          <p:cNvGrpSpPr/>
          <p:nvPr/>
        </p:nvGrpSpPr>
        <p:grpSpPr>
          <a:xfrm>
            <a:off x="0" y="1233744"/>
            <a:ext cx="11923135" cy="530247"/>
            <a:chOff x="0" y="1233744"/>
            <a:chExt cx="11923135" cy="530247"/>
          </a:xfrm>
        </p:grpSpPr>
        <p:pic>
          <p:nvPicPr>
            <p:cNvPr id="8" name="Picture 7">
              <a:extLst>
                <a:ext uri="{FF2B5EF4-FFF2-40B4-BE49-F238E27FC236}">
                  <a16:creationId xmlns:a16="http://schemas.microsoft.com/office/drawing/2014/main" id="{699CDC4A-6F16-144D-9C55-1F2E900870A3}"/>
                </a:ext>
              </a:extLst>
            </p:cNvPr>
            <p:cNvPicPr>
              <a:picLocks noChangeAspect="1"/>
            </p:cNvPicPr>
            <p:nvPr/>
          </p:nvPicPr>
          <p:blipFill>
            <a:blip r:embed="rId3"/>
            <a:stretch>
              <a:fillRect/>
            </a:stretch>
          </p:blipFill>
          <p:spPr>
            <a:xfrm>
              <a:off x="0" y="1233744"/>
              <a:ext cx="11923135" cy="530247"/>
            </a:xfrm>
            <a:prstGeom prst="rect">
              <a:avLst/>
            </a:prstGeom>
          </p:spPr>
        </p:pic>
        <p:sp>
          <p:nvSpPr>
            <p:cNvPr id="9" name="TextBox 8">
              <a:extLst>
                <a:ext uri="{FF2B5EF4-FFF2-40B4-BE49-F238E27FC236}">
                  <a16:creationId xmlns:a16="http://schemas.microsoft.com/office/drawing/2014/main" id="{CD9E3D26-9270-5443-BF0C-EF01D11834DB}"/>
                </a:ext>
              </a:extLst>
            </p:cNvPr>
            <p:cNvSpPr txBox="1"/>
            <p:nvPr/>
          </p:nvSpPr>
          <p:spPr>
            <a:xfrm>
              <a:off x="36958" y="1279405"/>
              <a:ext cx="6662421" cy="400110"/>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Related WASH FIT indicator to be assessed:</a:t>
              </a:r>
            </a:p>
          </p:txBody>
        </p:sp>
      </p:grpSp>
      <p:sp>
        <p:nvSpPr>
          <p:cNvPr id="13" name="Segnaposto testo 3">
            <a:extLst>
              <a:ext uri="{FF2B5EF4-FFF2-40B4-BE49-F238E27FC236}">
                <a16:creationId xmlns:a16="http://schemas.microsoft.com/office/drawing/2014/main" id="{9EC84725-45DD-CE4A-A32C-48569C2DE7C8}"/>
              </a:ext>
            </a:extLst>
          </p:cNvPr>
          <p:cNvSpPr txBox="1">
            <a:spLocks/>
          </p:cNvSpPr>
          <p:nvPr/>
        </p:nvSpPr>
        <p:spPr>
          <a:xfrm>
            <a:off x="128338" y="87084"/>
            <a:ext cx="4827838" cy="635001"/>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800" b="1" i="0" kern="1200">
                <a:solidFill>
                  <a:schemeClr val="bg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bg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bg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bg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t>PPE for cleaning</a:t>
            </a:r>
          </a:p>
        </p:txBody>
      </p:sp>
      <p:sp>
        <p:nvSpPr>
          <p:cNvPr id="14" name="Text Placeholder 2">
            <a:extLst>
              <a:ext uri="{FF2B5EF4-FFF2-40B4-BE49-F238E27FC236}">
                <a16:creationId xmlns:a16="http://schemas.microsoft.com/office/drawing/2014/main" id="{7DBEBBE3-EB0B-7F4F-9863-DD1185B9E52B}"/>
              </a:ext>
            </a:extLst>
          </p:cNvPr>
          <p:cNvSpPr txBox="1">
            <a:spLocks/>
          </p:cNvSpPr>
          <p:nvPr/>
        </p:nvSpPr>
        <p:spPr>
          <a:xfrm>
            <a:off x="143547" y="2135805"/>
            <a:ext cx="4492622" cy="33416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2400" dirty="0"/>
              <a:t>Adequate PPE is available at all times and in sufficient quantities for all cleaning staff</a:t>
            </a:r>
          </a:p>
        </p:txBody>
      </p:sp>
      <p:pic>
        <p:nvPicPr>
          <p:cNvPr id="16" name="Graphic 15" descr="Mop and bucket">
            <a:extLst>
              <a:ext uri="{FF2B5EF4-FFF2-40B4-BE49-F238E27FC236}">
                <a16:creationId xmlns:a16="http://schemas.microsoft.com/office/drawing/2014/main" id="{488B7824-C528-CC4E-9339-5F0BE7F8E7C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893286" y="114300"/>
            <a:ext cx="914400" cy="914400"/>
          </a:xfrm>
          <a:prstGeom prst="rect">
            <a:avLst/>
          </a:prstGeom>
        </p:spPr>
      </p:pic>
      <p:pic>
        <p:nvPicPr>
          <p:cNvPr id="12" name="Content Placeholder 4" descr="A picture containing ground, person, outdoor, container&#10;&#10;Description automatically generated">
            <a:extLst>
              <a:ext uri="{FF2B5EF4-FFF2-40B4-BE49-F238E27FC236}">
                <a16:creationId xmlns:a16="http://schemas.microsoft.com/office/drawing/2014/main" id="{9FC96039-5C3F-8048-86DC-72180D744CA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1"/>
          <a:stretch/>
        </p:blipFill>
        <p:spPr>
          <a:xfrm>
            <a:off x="4956177" y="1844746"/>
            <a:ext cx="6966958" cy="3427573"/>
          </a:xfrm>
          <a:prstGeom prst="rect">
            <a:avLst/>
          </a:prstGeom>
        </p:spPr>
      </p:pic>
      <p:sp>
        <p:nvSpPr>
          <p:cNvPr id="15" name="TextBox 14">
            <a:extLst>
              <a:ext uri="{FF2B5EF4-FFF2-40B4-BE49-F238E27FC236}">
                <a16:creationId xmlns:a16="http://schemas.microsoft.com/office/drawing/2014/main" id="{808BA90A-0532-2847-9ED6-56543503DF2F}"/>
              </a:ext>
            </a:extLst>
          </p:cNvPr>
          <p:cNvSpPr txBox="1"/>
          <p:nvPr/>
        </p:nvSpPr>
        <p:spPr>
          <a:xfrm>
            <a:off x="4956176" y="5290495"/>
            <a:ext cx="6966959" cy="1569660"/>
          </a:xfrm>
          <a:prstGeom prst="rect">
            <a:avLst/>
          </a:prstGeom>
          <a:solidFill>
            <a:schemeClr val="tx1"/>
          </a:solidFill>
        </p:spPr>
        <p:txBody>
          <a:bodyPr wrap="square" rtlCol="0">
            <a:spAutoFit/>
          </a:bodyPr>
          <a:lstStyle/>
          <a:p>
            <a:pPr algn="ctr"/>
            <a:r>
              <a:rPr lang="en-US" sz="3200" b="1" dirty="0">
                <a:solidFill>
                  <a:schemeClr val="bg1"/>
                </a:solidFill>
                <a:latin typeface="Arial" panose="020B0604020202020204" pitchFamily="34" charset="0"/>
                <a:cs typeface="Arial" panose="020B0604020202020204" pitchFamily="34" charset="0"/>
              </a:rPr>
              <a:t>Important! </a:t>
            </a:r>
          </a:p>
          <a:p>
            <a:pPr algn="ctr"/>
            <a:r>
              <a:rPr lang="en-US" sz="3200" b="1" dirty="0">
                <a:solidFill>
                  <a:schemeClr val="bg1"/>
                </a:solidFill>
                <a:latin typeface="Arial" panose="020B0604020202020204" pitchFamily="34" charset="0"/>
                <a:cs typeface="Arial" panose="020B0604020202020204" pitchFamily="34" charset="0"/>
              </a:rPr>
              <a:t>Unnecessary use of PPE adds to environmental impact </a:t>
            </a:r>
            <a:endParaRPr lang="en-US" sz="1200" b="1" dirty="0">
              <a:solidFill>
                <a:schemeClr val="bg1"/>
              </a:solidFill>
              <a:latin typeface="Arial" panose="020B0604020202020204" pitchFamily="34" charset="0"/>
              <a:cs typeface="Arial" panose="020B0604020202020204" pitchFamily="34" charset="0"/>
            </a:endParaRPr>
          </a:p>
        </p:txBody>
      </p:sp>
      <p:pic>
        <p:nvPicPr>
          <p:cNvPr id="17" name="Immagine 5">
            <a:extLst>
              <a:ext uri="{FF2B5EF4-FFF2-40B4-BE49-F238E27FC236}">
                <a16:creationId xmlns:a16="http://schemas.microsoft.com/office/drawing/2014/main" id="{F6BDFECE-3666-1E4A-88F5-86378C4EE6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948175" y="279109"/>
            <a:ext cx="733874" cy="749591"/>
          </a:xfrm>
          <a:prstGeom prst="rect">
            <a:avLst/>
          </a:prstGeom>
        </p:spPr>
      </p:pic>
    </p:spTree>
    <p:extLst>
      <p:ext uri="{BB962C8B-B14F-4D97-AF65-F5344CB8AC3E}">
        <p14:creationId xmlns:p14="http://schemas.microsoft.com/office/powerpoint/2010/main" val="32018843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2B0A9731-5BC2-644E-970A-5F1DBB5AEB11}"/>
              </a:ext>
            </a:extLst>
          </p:cNvPr>
          <p:cNvSpPr>
            <a:spLocks noGrp="1"/>
          </p:cNvSpPr>
          <p:nvPr>
            <p:ph type="body" sz="quarter" idx="15"/>
          </p:nvPr>
        </p:nvSpPr>
        <p:spPr>
          <a:xfrm>
            <a:off x="128338" y="79512"/>
            <a:ext cx="4827838" cy="635001"/>
          </a:xfrm>
        </p:spPr>
        <p:txBody>
          <a:bodyPr>
            <a:normAutofit/>
          </a:bodyPr>
          <a:lstStyle/>
          <a:p>
            <a:r>
              <a:rPr lang="en-GB" sz="3200" dirty="0"/>
              <a:t>Key take-aways</a:t>
            </a:r>
          </a:p>
        </p:txBody>
      </p:sp>
      <p:sp>
        <p:nvSpPr>
          <p:cNvPr id="23" name="Segnaposto numero diapositiva 2">
            <a:extLst>
              <a:ext uri="{FF2B5EF4-FFF2-40B4-BE49-F238E27FC236}">
                <a16:creationId xmlns:a16="http://schemas.microsoft.com/office/drawing/2014/main" id="{F0B3EDB6-E0C6-D64A-921C-EC3EED699457}"/>
              </a:ext>
            </a:extLst>
          </p:cNvPr>
          <p:cNvSpPr>
            <a:spLocks noGrp="1"/>
          </p:cNvSpPr>
          <p:nvPr>
            <p:ph type="sldNum" sz="quarter" idx="12"/>
          </p:nvPr>
        </p:nvSpPr>
        <p:spPr>
          <a:xfrm>
            <a:off x="0" y="6357767"/>
            <a:ext cx="12191999" cy="365125"/>
          </a:xfrm>
        </p:spPr>
        <p:txBody>
          <a:bodyPr/>
          <a:lstStyle/>
          <a:p>
            <a:fld id="{2D0AA5EB-64AB-BF41-92BE-B61D8618F692}" type="slidenum">
              <a:rPr lang="it-IT" smtClean="0"/>
              <a:t>33</a:t>
            </a:fld>
            <a:endParaRPr lang="it-IT" dirty="0"/>
          </a:p>
        </p:txBody>
      </p:sp>
      <p:sp>
        <p:nvSpPr>
          <p:cNvPr id="5" name="Text Placeholder 2">
            <a:extLst>
              <a:ext uri="{FF2B5EF4-FFF2-40B4-BE49-F238E27FC236}">
                <a16:creationId xmlns:a16="http://schemas.microsoft.com/office/drawing/2014/main" id="{49307B07-0FC0-3740-A982-431A739EDD69}"/>
              </a:ext>
            </a:extLst>
          </p:cNvPr>
          <p:cNvSpPr txBox="1">
            <a:spLocks/>
          </p:cNvSpPr>
          <p:nvPr/>
        </p:nvSpPr>
        <p:spPr>
          <a:xfrm>
            <a:off x="381000" y="1260475"/>
            <a:ext cx="10922000" cy="33416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chemeClr val="tx1"/>
              </a:buClr>
              <a:buSzPct val="100000"/>
              <a:buFont typeface="+mj-lt"/>
              <a:buAutoNum type="arabicPeriod"/>
            </a:pPr>
            <a:r>
              <a:rPr lang="en-US" sz="2400" dirty="0"/>
              <a:t>Implementing environmental cleaning according to best practices requires strong organizational infrastructures, leadership, staffing, policies and procedures and budget</a:t>
            </a:r>
          </a:p>
          <a:p>
            <a:pPr marL="457200" indent="-457200">
              <a:buClr>
                <a:schemeClr val="tx1"/>
              </a:buClr>
              <a:buSzPct val="100000"/>
              <a:buFont typeface="+mj-lt"/>
              <a:buAutoNum type="arabicPeriod"/>
            </a:pPr>
            <a:r>
              <a:rPr lang="en-US" sz="2400" dirty="0"/>
              <a:t>Environmental cleaning staff should always be trained and should be given positive reinforcement through monitoring and feedback </a:t>
            </a:r>
          </a:p>
          <a:p>
            <a:pPr marL="457200" indent="-457200">
              <a:buClr>
                <a:schemeClr val="tx1"/>
              </a:buClr>
              <a:buSzPct val="100000"/>
              <a:buFont typeface="+mj-lt"/>
              <a:buAutoNum type="arabicPeriod"/>
            </a:pPr>
            <a:r>
              <a:rPr lang="en-US" sz="2400" dirty="0"/>
              <a:t>Environmental cleaning schedules and procedures (SOPs) should be developed for all patient areas based on risk-level </a:t>
            </a:r>
          </a:p>
          <a:p>
            <a:pPr marL="457200" indent="-457200">
              <a:buClr>
                <a:schemeClr val="tx1"/>
              </a:buClr>
              <a:buSzPct val="100000"/>
              <a:buFont typeface="+mj-lt"/>
              <a:buAutoNum type="arabicPeriod"/>
            </a:pPr>
            <a:r>
              <a:rPr lang="en-US" sz="2400" dirty="0"/>
              <a:t>Cleaning products and disinfectants should be carefully selected and managed at the facility level (minimize the number of types of products used)</a:t>
            </a:r>
          </a:p>
          <a:p>
            <a:pPr marL="457200" indent="-457200">
              <a:buClr>
                <a:schemeClr val="tx1"/>
              </a:buClr>
              <a:buSzPct val="100000"/>
              <a:buFont typeface="+mj-lt"/>
              <a:buAutoNum type="arabicPeriod"/>
            </a:pPr>
            <a:r>
              <a:rPr lang="en-US" sz="2400" dirty="0"/>
              <a:t>Records of cleaning, reliable availability of all cleaning equipment and supplies that keep those who clean safe, e.g. PPE and hand hygiene products, are also crucial</a:t>
            </a:r>
          </a:p>
          <a:p>
            <a:pPr marL="457200" indent="-457200">
              <a:buClr>
                <a:srgbClr val="FF00FF"/>
              </a:buClr>
              <a:buSzPct val="100000"/>
              <a:buFont typeface="+mj-lt"/>
              <a:buAutoNum type="arabicPeriod"/>
            </a:pPr>
            <a:endParaRPr lang="en-US" sz="2400" dirty="0"/>
          </a:p>
        </p:txBody>
      </p:sp>
    </p:spTree>
    <p:extLst>
      <p:ext uri="{BB962C8B-B14F-4D97-AF65-F5344CB8AC3E}">
        <p14:creationId xmlns:p14="http://schemas.microsoft.com/office/powerpoint/2010/main" val="2195453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96E5ECC9-8758-AD4F-ACE6-FE4ECF50287B}"/>
              </a:ext>
            </a:extLst>
          </p:cNvPr>
          <p:cNvSpPr>
            <a:spLocks noGrp="1"/>
          </p:cNvSpPr>
          <p:nvPr>
            <p:ph type="sldNum" sz="quarter" idx="12"/>
          </p:nvPr>
        </p:nvSpPr>
        <p:spPr/>
        <p:txBody>
          <a:bodyPr/>
          <a:lstStyle/>
          <a:p>
            <a:fld id="{2D0AA5EB-64AB-BF41-92BE-B61D8618F692}" type="slidenum">
              <a:rPr lang="it-IT" smtClean="0"/>
              <a:t>34</a:t>
            </a:fld>
            <a:endParaRPr lang="it-IT" dirty="0"/>
          </a:p>
        </p:txBody>
      </p:sp>
      <p:sp>
        <p:nvSpPr>
          <p:cNvPr id="18" name="Title 10">
            <a:extLst>
              <a:ext uri="{FF2B5EF4-FFF2-40B4-BE49-F238E27FC236}">
                <a16:creationId xmlns:a16="http://schemas.microsoft.com/office/drawing/2014/main" id="{C2994B85-9BA0-E040-9E82-2DC203327006}"/>
              </a:ext>
            </a:extLst>
          </p:cNvPr>
          <p:cNvSpPr txBox="1">
            <a:spLocks/>
          </p:cNvSpPr>
          <p:nvPr/>
        </p:nvSpPr>
        <p:spPr>
          <a:xfrm>
            <a:off x="457200" y="199124"/>
            <a:ext cx="10834788" cy="1461495"/>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Narrow" panose="020B0604020202020204" pitchFamily="34" charset="0"/>
                <a:ea typeface="+mj-ea"/>
                <a:cs typeface="Arial Narrow" panose="020B0604020202020204" pitchFamily="34" charset="0"/>
              </a:defRPr>
            </a:lvl1pPr>
          </a:lstStyle>
          <a:p>
            <a:pPr algn="ctr"/>
            <a:r>
              <a:rPr lang="en-US" sz="3100" dirty="0">
                <a:solidFill>
                  <a:srgbClr val="00B0F0"/>
                </a:solidFill>
                <a:latin typeface="Arial Narrow" panose="020B0606020202030204" pitchFamily="34" charset="0"/>
                <a:ea typeface="Ebrima" panose="02000000000000000000" pitchFamily="2" charset="0"/>
                <a:cs typeface="Arial" panose="020B0604020202020204" pitchFamily="34" charset="0"/>
              </a:rPr>
              <a:t>Resources</a:t>
            </a:r>
          </a:p>
        </p:txBody>
      </p:sp>
      <p:sp>
        <p:nvSpPr>
          <p:cNvPr id="4" name="Content Placeholder 2">
            <a:extLst>
              <a:ext uri="{FF2B5EF4-FFF2-40B4-BE49-F238E27FC236}">
                <a16:creationId xmlns:a16="http://schemas.microsoft.com/office/drawing/2014/main" id="{EF889860-52DC-F748-8062-BB87B7FAB74D}"/>
              </a:ext>
            </a:extLst>
          </p:cNvPr>
          <p:cNvSpPr txBox="1">
            <a:spLocks/>
          </p:cNvSpPr>
          <p:nvPr/>
        </p:nvSpPr>
        <p:spPr>
          <a:xfrm>
            <a:off x="457200" y="661474"/>
            <a:ext cx="7747000" cy="43227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CDC and ICAN (2019) Best Practices for Environmental Cleaning in Healthcare Facilities in Resource-Limited Settings. Atlanta, GA: US Department of Health and Human Services, CDC; 2019. Available at: </a:t>
            </a:r>
            <a:r>
              <a:rPr lang="en-US" sz="1800" dirty="0">
                <a:hlinkClick r:id="rId3"/>
              </a:rPr>
              <a:t>Environmental Cleaning in Resource-Limited Settings | HAI | CDC</a:t>
            </a:r>
            <a:endParaRPr lang="en-US" sz="1800" dirty="0"/>
          </a:p>
          <a:p>
            <a:r>
              <a:rPr lang="en-US" sz="1800" dirty="0"/>
              <a:t>WHO (2019) Implementation manual to prevent and control the spread of carbapenem-resistant organisms at the national and health care facility level </a:t>
            </a:r>
            <a:r>
              <a:rPr lang="en-US" sz="1800" u="sng" dirty="0">
                <a:hlinkClick r:id="rId4"/>
              </a:rPr>
              <a:t>WHO 2019: Implementation manual to prevent and control the spread of carbapenem-resistant organisms at the national and health care facility level [PDF – 98 pages]</a:t>
            </a:r>
            <a:r>
              <a:rPr lang="en-US" sz="1800" dirty="0"/>
              <a:t> </a:t>
            </a:r>
          </a:p>
          <a:p>
            <a:r>
              <a:rPr lang="en-GB" sz="1800" dirty="0"/>
              <a:t>WHO/UNICEF (2020) Water, sanitation, hygiene, and waste management for SARS-CoV-2, the virus that causes COVID-19. </a:t>
            </a:r>
            <a:r>
              <a:rPr lang="en-GB" sz="1800" dirty="0">
                <a:hlinkClick r:id="rId5"/>
              </a:rPr>
              <a:t>https://www.who.int/publications- detail-redirect/WHO-2019-nCoV-IPC-WASH-2020.4</a:t>
            </a:r>
            <a:r>
              <a:rPr lang="en-GB" sz="1800" dirty="0"/>
              <a:t> </a:t>
            </a:r>
            <a:endParaRPr lang="en-GB" dirty="0"/>
          </a:p>
          <a:p>
            <a:r>
              <a:rPr lang="en-US" sz="1800" dirty="0"/>
              <a:t>WHO (2008) Essential environmental health standards in health care. </a:t>
            </a:r>
            <a:r>
              <a:rPr lang="en-US" sz="1800" dirty="0">
                <a:hlinkClick r:id="rId6"/>
              </a:rPr>
              <a:t>https://www.who.int/publications/i/item/9789241547239</a:t>
            </a:r>
            <a:r>
              <a:rPr lang="en-US" sz="1800" dirty="0"/>
              <a:t> </a:t>
            </a:r>
          </a:p>
          <a:p>
            <a:r>
              <a:rPr lang="en-US" sz="1800" dirty="0"/>
              <a:t>LSHTM (2019). TEACH CLEAN. Available from: </a:t>
            </a:r>
            <a:r>
              <a:rPr lang="en-US" sz="1800" dirty="0">
                <a:hlinkClick r:id="rId7"/>
              </a:rPr>
              <a:t>https://www.lshtm.ac.uk/research/centres/march-centre/soapbox-collaborative/teach-clean</a:t>
            </a:r>
            <a:r>
              <a:rPr lang="en-US" sz="1800" dirty="0"/>
              <a:t> </a:t>
            </a:r>
          </a:p>
          <a:p>
            <a:r>
              <a:rPr lang="en-US" sz="1800" dirty="0"/>
              <a:t>WASH FIT guide and assessment tool </a:t>
            </a:r>
            <a:r>
              <a:rPr lang="en-US" sz="1800" dirty="0">
                <a:hlinkClick r:id="rId8"/>
              </a:rPr>
              <a:t>https://washinhcf.org/wash-fit</a:t>
            </a:r>
            <a:r>
              <a:rPr lang="en-US" sz="1800" dirty="0"/>
              <a:t>  </a:t>
            </a:r>
          </a:p>
        </p:txBody>
      </p:sp>
      <p:pic>
        <p:nvPicPr>
          <p:cNvPr id="5" name="Picture 4">
            <a:extLst>
              <a:ext uri="{FF2B5EF4-FFF2-40B4-BE49-F238E27FC236}">
                <a16:creationId xmlns:a16="http://schemas.microsoft.com/office/drawing/2014/main" id="{3B4EDE09-1580-0C47-B085-EA95F9C8617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580063" y="929871"/>
            <a:ext cx="3353811" cy="4322795"/>
          </a:xfrm>
          <a:prstGeom prst="rect">
            <a:avLst/>
          </a:prstGeom>
          <a:ln>
            <a:noFill/>
          </a:ln>
          <a:effectLst/>
        </p:spPr>
      </p:pic>
      <p:sp>
        <p:nvSpPr>
          <p:cNvPr id="3" name="TextBox 2">
            <a:extLst>
              <a:ext uri="{FF2B5EF4-FFF2-40B4-BE49-F238E27FC236}">
                <a16:creationId xmlns:a16="http://schemas.microsoft.com/office/drawing/2014/main" id="{7D6A89D6-BF8C-417F-A4BB-2C07DBBF0B30}"/>
              </a:ext>
            </a:extLst>
          </p:cNvPr>
          <p:cNvSpPr txBox="1"/>
          <p:nvPr/>
        </p:nvSpPr>
        <p:spPr>
          <a:xfrm>
            <a:off x="457200" y="5740012"/>
            <a:ext cx="11476674" cy="646331"/>
          </a:xfrm>
          <a:prstGeom prst="rect">
            <a:avLst/>
          </a:prstGeom>
          <a:solidFill>
            <a:schemeClr val="tx2"/>
          </a:solidFill>
        </p:spPr>
        <p:txBody>
          <a:bodyPr wrap="square" rtlCol="0">
            <a:spAutoFit/>
          </a:bodyPr>
          <a:lstStyle/>
          <a:p>
            <a:pPr algn="ctr" rtl="0"/>
            <a:r>
              <a:rPr lang="en-US" sz="1800" dirty="0">
                <a:solidFill>
                  <a:schemeClr val="bg1"/>
                </a:solidFill>
                <a:latin typeface="Arial Narrow" panose="020B0606020202030204" pitchFamily="34" charset="0"/>
              </a:rPr>
              <a:t>Full list of relevant reading available at:</a:t>
            </a:r>
          </a:p>
          <a:p>
            <a:pPr algn="ctr" rtl="0"/>
            <a:r>
              <a:rPr lang="en-US" sz="1800" dirty="0">
                <a:solidFill>
                  <a:schemeClr val="bg1"/>
                </a:solidFill>
                <a:latin typeface="Arial Narrow" panose="020B0606020202030204" pitchFamily="34" charset="0"/>
                <a:hlinkClick r:id="rId10">
                  <a:extLst>
                    <a:ext uri="{A12FA001-AC4F-418D-AE19-62706E023703}">
                      <ahyp:hlinkClr xmlns:ahyp="http://schemas.microsoft.com/office/drawing/2018/hyperlinkcolor" val="tx"/>
                    </a:ext>
                  </a:extLst>
                </a:hlinkClick>
              </a:rPr>
              <a:t>https://washinhcf.org/resource/summary-of-all-who-and-related-resources-on-wash-in-hcf/</a:t>
            </a:r>
            <a:endParaRPr lang="en-US" dirty="0">
              <a:latin typeface="Arial Narrow" panose="020B0606020202030204" pitchFamily="34" charset="0"/>
            </a:endParaRPr>
          </a:p>
        </p:txBody>
      </p:sp>
    </p:spTree>
    <p:extLst>
      <p:ext uri="{BB962C8B-B14F-4D97-AF65-F5344CB8AC3E}">
        <p14:creationId xmlns:p14="http://schemas.microsoft.com/office/powerpoint/2010/main" val="35229557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1735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23B0D4-DE89-4860-8249-DC152C1EBC4D}"/>
              </a:ext>
            </a:extLst>
          </p:cNvPr>
          <p:cNvSpPr/>
          <p:nvPr/>
        </p:nvSpPr>
        <p:spPr>
          <a:xfrm>
            <a:off x="0" y="4423054"/>
            <a:ext cx="12192000" cy="2000356"/>
          </a:xfrm>
          <a:prstGeom prst="rect">
            <a:avLst/>
          </a:prstGeom>
          <a:solidFill>
            <a:schemeClr val="bg2">
              <a:alpha val="75000"/>
            </a:schemeClr>
          </a:solidFill>
        </p:spPr>
        <p:txBody>
          <a:bodyPr wrap="square">
            <a:spAutoFit/>
          </a:bodyPr>
          <a:lstStyle/>
          <a:p>
            <a:pPr algn="ctr" defTabSz="1219170" eaLnBrk="0" fontAlgn="base" hangingPunct="0">
              <a:spcBef>
                <a:spcPct val="0"/>
              </a:spcBef>
              <a:spcAft>
                <a:spcPct val="0"/>
              </a:spcAft>
            </a:pPr>
            <a:r>
              <a:rPr lang="en-US" sz="4133" b="1" dirty="0">
                <a:solidFill>
                  <a:srgbClr val="009CDE"/>
                </a:solidFill>
                <a:latin typeface="Ebrima"/>
              </a:rPr>
              <a:t>What does a </a:t>
            </a:r>
          </a:p>
          <a:p>
            <a:pPr algn="ctr" defTabSz="1219170" eaLnBrk="0" fontAlgn="base" hangingPunct="0">
              <a:spcBef>
                <a:spcPct val="0"/>
              </a:spcBef>
              <a:spcAft>
                <a:spcPct val="0"/>
              </a:spcAft>
            </a:pPr>
            <a:r>
              <a:rPr lang="en-US" sz="4133" b="1" u="sng" dirty="0">
                <a:solidFill>
                  <a:srgbClr val="009CDE"/>
                </a:solidFill>
                <a:latin typeface="Ebrima"/>
              </a:rPr>
              <a:t>safe, clean environment </a:t>
            </a:r>
          </a:p>
          <a:p>
            <a:pPr algn="ctr" defTabSz="1219170" eaLnBrk="0" fontAlgn="base" hangingPunct="0">
              <a:spcBef>
                <a:spcPct val="0"/>
              </a:spcBef>
              <a:spcAft>
                <a:spcPct val="0"/>
              </a:spcAft>
            </a:pPr>
            <a:r>
              <a:rPr lang="en-US" sz="4133" b="1" dirty="0">
                <a:solidFill>
                  <a:srgbClr val="009CDE"/>
                </a:solidFill>
                <a:latin typeface="Ebrima"/>
              </a:rPr>
              <a:t>mean to you?</a:t>
            </a:r>
          </a:p>
        </p:txBody>
      </p:sp>
      <p:pic>
        <p:nvPicPr>
          <p:cNvPr id="8" name="Picture 7">
            <a:extLst>
              <a:ext uri="{FF2B5EF4-FFF2-40B4-BE49-F238E27FC236}">
                <a16:creationId xmlns:a16="http://schemas.microsoft.com/office/drawing/2014/main" id="{0FA1894A-2A26-2B40-A87D-FBA498B79EA6}"/>
              </a:ext>
            </a:extLst>
          </p:cNvPr>
          <p:cNvPicPr>
            <a:picLocks noChangeAspect="1"/>
          </p:cNvPicPr>
          <p:nvPr/>
        </p:nvPicPr>
        <p:blipFill>
          <a:blip r:embed="rId4" cstate="screen">
            <a:biLevel thresh="75000"/>
            <a:extLst>
              <a:ext uri="{28A0092B-C50C-407E-A947-70E740481C1C}">
                <a14:useLocalDpi xmlns:a14="http://schemas.microsoft.com/office/drawing/2010/main"/>
              </a:ext>
            </a:extLst>
          </a:blip>
          <a:stretch>
            <a:fillRect/>
          </a:stretch>
        </p:blipFill>
        <p:spPr>
          <a:xfrm>
            <a:off x="2084903" y="4946756"/>
            <a:ext cx="1092696" cy="952952"/>
          </a:xfrm>
          <a:prstGeom prst="rect">
            <a:avLst/>
          </a:prstGeom>
        </p:spPr>
      </p:pic>
    </p:spTree>
    <p:extLst>
      <p:ext uri="{BB962C8B-B14F-4D97-AF65-F5344CB8AC3E}">
        <p14:creationId xmlns:p14="http://schemas.microsoft.com/office/powerpoint/2010/main" val="55335305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053021-F308-644D-A62D-04E9F5857929}"/>
              </a:ext>
            </a:extLst>
          </p:cNvPr>
          <p:cNvSpPr>
            <a:spLocks noGrp="1"/>
          </p:cNvSpPr>
          <p:nvPr>
            <p:ph type="sldNum" sz="quarter" idx="12"/>
          </p:nvPr>
        </p:nvSpPr>
        <p:spPr/>
        <p:txBody>
          <a:bodyPr/>
          <a:lstStyle/>
          <a:p>
            <a:fld id="{2D0AA5EB-64AB-BF41-92BE-B61D8618F692}" type="slidenum">
              <a:rPr lang="it-IT" smtClean="0"/>
              <a:t>5</a:t>
            </a:fld>
            <a:endParaRPr lang="it-IT" dirty="0"/>
          </a:p>
        </p:txBody>
      </p:sp>
      <p:pic>
        <p:nvPicPr>
          <p:cNvPr id="9" name="Content Placeholder 3" descr="alt= &quot;&quot;" title="Image">
            <a:extLst>
              <a:ext uri="{FF2B5EF4-FFF2-40B4-BE49-F238E27FC236}">
                <a16:creationId xmlns:a16="http://schemas.microsoft.com/office/drawing/2014/main" id="{3B1F4BD3-50D2-CF44-AAE1-FC8798F0F0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96248" y="3889922"/>
            <a:ext cx="3743430" cy="2807573"/>
          </a:xfrm>
          <a:prstGeom prst="rect">
            <a:avLst/>
          </a:prstGeom>
          <a:ln>
            <a:noFill/>
          </a:ln>
          <a:effectLst/>
        </p:spPr>
      </p:pic>
      <p:sp>
        <p:nvSpPr>
          <p:cNvPr id="12" name="Title 1">
            <a:extLst>
              <a:ext uri="{FF2B5EF4-FFF2-40B4-BE49-F238E27FC236}">
                <a16:creationId xmlns:a16="http://schemas.microsoft.com/office/drawing/2014/main" id="{84005701-6059-D14D-BBBC-F326E71CC000}"/>
              </a:ext>
            </a:extLst>
          </p:cNvPr>
          <p:cNvSpPr txBox="1">
            <a:spLocks/>
          </p:cNvSpPr>
          <p:nvPr/>
        </p:nvSpPr>
        <p:spPr bwMode="gray">
          <a:xfrm>
            <a:off x="911825" y="154426"/>
            <a:ext cx="10546750" cy="857250"/>
          </a:xfrm>
          <a:prstGeom prst="rect">
            <a:avLst/>
          </a:prstGeom>
        </p:spPr>
        <p:txBody>
          <a:bodyPr vert="horz" lIns="20401" tIns="0" rIns="408103" bIns="0" rtlCol="0" anchor="b" anchorCtr="0">
            <a:noAutofit/>
          </a:bodyPr>
          <a:lstStyle>
            <a:lvl1pPr algn="l" defTabSz="705116" rtl="0" eaLnBrk="1" latinLnBrk="0" hangingPunct="1">
              <a:lnSpc>
                <a:spcPts val="3000"/>
              </a:lnSpc>
              <a:spcBef>
                <a:spcPct val="0"/>
              </a:spcBef>
              <a:buNone/>
              <a:defRPr sz="3100" b="1" kern="1200" baseline="0">
                <a:solidFill>
                  <a:schemeClr val="tx2"/>
                </a:solidFill>
                <a:effectLst/>
                <a:latin typeface="+mj-lt"/>
                <a:ea typeface="+mj-ea"/>
                <a:cs typeface="+mj-cs"/>
              </a:defRPr>
            </a:lvl1pPr>
          </a:lstStyle>
          <a:p>
            <a:pPr marL="0" marR="0" lvl="0" indent="0" algn="ctr" defTabSz="705116" rtl="0" eaLnBrk="1" fontAlgn="auto" latinLnBrk="0" hangingPunct="1">
              <a:lnSpc>
                <a:spcPts val="3000"/>
              </a:lnSpc>
              <a:spcBef>
                <a:spcPct val="0"/>
              </a:spcBef>
              <a:spcAft>
                <a:spcPts val="0"/>
              </a:spcAft>
              <a:buClrTx/>
              <a:buSzTx/>
              <a:buFontTx/>
              <a:buNone/>
              <a:tabLst/>
              <a:defRPr/>
            </a:pPr>
            <a:br>
              <a:rPr kumimoji="0" lang="en-US" sz="4400" b="1" i="0" u="none" strike="noStrike" kern="1200" cap="none" spc="0" normalizeH="0" baseline="0" noProof="0" dirty="0">
                <a:ln>
                  <a:noFill/>
                </a:ln>
                <a:solidFill>
                  <a:srgbClr val="009CDE"/>
                </a:solidFill>
                <a:effectLst/>
                <a:uLnTx/>
                <a:uFillTx/>
                <a:latin typeface="Arial Narrow" panose="020B0606020202030204" pitchFamily="34" charset="0"/>
                <a:cs typeface="Arial" panose="020B0604020202020204" pitchFamily="34" charset="0"/>
              </a:rPr>
            </a:br>
            <a:br>
              <a:rPr kumimoji="0" lang="en-US" sz="4400" b="1" i="0" u="none" strike="noStrike" kern="1200" cap="none" spc="0" normalizeH="0" baseline="0" noProof="0" dirty="0">
                <a:ln>
                  <a:noFill/>
                </a:ln>
                <a:solidFill>
                  <a:srgbClr val="009CDE"/>
                </a:solidFill>
                <a:effectLst/>
                <a:uLnTx/>
                <a:uFillTx/>
                <a:latin typeface="Arial Narrow" panose="020B0606020202030204" pitchFamily="34" charset="0"/>
                <a:cs typeface="Arial" panose="020B0604020202020204" pitchFamily="34" charset="0"/>
              </a:rPr>
            </a:br>
            <a:r>
              <a:rPr kumimoji="0" lang="en-US" sz="4400" b="1" i="0" u="none" strike="noStrike" kern="1200" cap="none" spc="0" normalizeH="0" baseline="0" noProof="0" dirty="0">
                <a:ln>
                  <a:noFill/>
                </a:ln>
                <a:solidFill>
                  <a:srgbClr val="009CDE"/>
                </a:solidFill>
                <a:effectLst/>
                <a:uLnTx/>
                <a:uFillTx/>
                <a:latin typeface="Arial Narrow" panose="020B0606020202030204" pitchFamily="34" charset="0"/>
                <a:cs typeface="Arial" panose="020B0604020202020204" pitchFamily="34" charset="0"/>
              </a:rPr>
              <a:t>Introduction - why it is important to clean (1)</a:t>
            </a:r>
          </a:p>
        </p:txBody>
      </p:sp>
      <p:sp>
        <p:nvSpPr>
          <p:cNvPr id="13" name="Text Placeholder 2">
            <a:extLst>
              <a:ext uri="{FF2B5EF4-FFF2-40B4-BE49-F238E27FC236}">
                <a16:creationId xmlns:a16="http://schemas.microsoft.com/office/drawing/2014/main" id="{741D18C6-34E1-0948-BD48-1B9C5DAEF767}"/>
              </a:ext>
            </a:extLst>
          </p:cNvPr>
          <p:cNvSpPr txBox="1">
            <a:spLocks/>
          </p:cNvSpPr>
          <p:nvPr/>
        </p:nvSpPr>
        <p:spPr>
          <a:xfrm>
            <a:off x="366519" y="1714885"/>
            <a:ext cx="7704055" cy="33416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Cleaning and disinfection (when needed based on risk) of environmental surfaces and (what is termed) non-critical patient care equipment, renders the health care environment </a:t>
            </a:r>
            <a:r>
              <a:rPr lang="en-US" sz="2400" b="1" dirty="0"/>
              <a:t>safe</a:t>
            </a:r>
            <a:r>
              <a:rPr lang="en-US" sz="2400" dirty="0"/>
              <a:t> for patients, health workers and others.</a:t>
            </a:r>
          </a:p>
          <a:p>
            <a:r>
              <a:rPr lang="en-US" sz="2400" b="1" dirty="0"/>
              <a:t>Non-critical patient care equipment poses a risk because it:</a:t>
            </a:r>
          </a:p>
          <a:p>
            <a:pPr lvl="1">
              <a:buClr>
                <a:srgbClr val="09164D"/>
              </a:buClr>
            </a:pPr>
            <a:r>
              <a:rPr lang="en-US" dirty="0">
                <a:latin typeface="Arial" panose="020B0604020202020204" pitchFamily="34" charset="0"/>
                <a:cs typeface="Arial" panose="020B0604020202020204" pitchFamily="34" charset="0"/>
              </a:rPr>
              <a:t>Comes into contact with (patient) intact skin or, </a:t>
            </a:r>
          </a:p>
          <a:p>
            <a:pPr lvl="1">
              <a:buClr>
                <a:srgbClr val="09164D"/>
              </a:buClr>
            </a:pPr>
            <a:r>
              <a:rPr lang="en-US" dirty="0">
                <a:latin typeface="Arial" panose="020B0604020202020204" pitchFamily="34" charset="0"/>
                <a:cs typeface="Arial" panose="020B0604020202020204" pitchFamily="34" charset="0"/>
              </a:rPr>
              <a:t>Is touched by hands (mainly health workers) during health care delivery.</a:t>
            </a:r>
          </a:p>
          <a:p>
            <a:pPr marL="25240" indent="-342900">
              <a:buClr>
                <a:srgbClr val="09164D"/>
              </a:buClr>
            </a:pPr>
            <a:r>
              <a:rPr lang="en-US" b="1" dirty="0">
                <a:latin typeface="Arial" panose="020B0604020202020204" pitchFamily="34" charset="0"/>
                <a:cs typeface="Arial" panose="020B0604020202020204" pitchFamily="34" charset="0"/>
              </a:rPr>
              <a:t>Environmental surfaces pose less of a risk but still become contaminated</a:t>
            </a:r>
          </a:p>
          <a:p>
            <a:pPr indent="-138332">
              <a:buClr>
                <a:srgbClr val="09164D"/>
              </a:buClr>
            </a:pPr>
            <a:endParaRPr lang="en-US" sz="2400" i="1" dirty="0"/>
          </a:p>
        </p:txBody>
      </p:sp>
      <p:pic>
        <p:nvPicPr>
          <p:cNvPr id="2" name="Picture 1">
            <a:extLst>
              <a:ext uri="{FF2B5EF4-FFF2-40B4-BE49-F238E27FC236}">
                <a16:creationId xmlns:a16="http://schemas.microsoft.com/office/drawing/2014/main" id="{7D116F70-9CF5-9D47-AEA2-1208D246001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734188" y="1233648"/>
            <a:ext cx="2724387" cy="2560690"/>
          </a:xfrm>
          <a:prstGeom prst="rect">
            <a:avLst/>
          </a:prstGeom>
        </p:spPr>
      </p:pic>
    </p:spTree>
    <p:extLst>
      <p:ext uri="{BB962C8B-B14F-4D97-AF65-F5344CB8AC3E}">
        <p14:creationId xmlns:p14="http://schemas.microsoft.com/office/powerpoint/2010/main" val="4082124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2B0A9731-5BC2-644E-970A-5F1DBB5AEB11}"/>
              </a:ext>
            </a:extLst>
          </p:cNvPr>
          <p:cNvSpPr>
            <a:spLocks noGrp="1"/>
          </p:cNvSpPr>
          <p:nvPr>
            <p:ph type="body" sz="quarter" idx="15"/>
          </p:nvPr>
        </p:nvSpPr>
        <p:spPr>
          <a:xfrm>
            <a:off x="128338" y="79512"/>
            <a:ext cx="4827838" cy="635001"/>
          </a:xfrm>
        </p:spPr>
        <p:txBody>
          <a:bodyPr>
            <a:normAutofit/>
          </a:bodyPr>
          <a:lstStyle/>
          <a:p>
            <a:r>
              <a:rPr lang="en-GB" sz="3200" dirty="0"/>
              <a:t>Group work</a:t>
            </a:r>
          </a:p>
        </p:txBody>
      </p:sp>
      <p:sp>
        <p:nvSpPr>
          <p:cNvPr id="5" name="Rectangle 4">
            <a:extLst>
              <a:ext uri="{FF2B5EF4-FFF2-40B4-BE49-F238E27FC236}">
                <a16:creationId xmlns:a16="http://schemas.microsoft.com/office/drawing/2014/main" id="{A2AA13FD-6492-7542-81AD-D34367ED8952}"/>
              </a:ext>
            </a:extLst>
          </p:cNvPr>
          <p:cNvSpPr/>
          <p:nvPr/>
        </p:nvSpPr>
        <p:spPr>
          <a:xfrm>
            <a:off x="0" y="831706"/>
            <a:ext cx="8417490" cy="707886"/>
          </a:xfrm>
          <a:prstGeom prst="rect">
            <a:avLst/>
          </a:prstGeom>
        </p:spPr>
        <p:txBody>
          <a:bodyPr wrap="square">
            <a:spAutoFit/>
          </a:bodyPr>
          <a:lstStyle/>
          <a:p>
            <a:r>
              <a:rPr lang="en-US" sz="4000" b="1" dirty="0">
                <a:solidFill>
                  <a:srgbClr val="009CDE"/>
                </a:solidFill>
                <a:latin typeface="Arial Narrow" panose="020B0606020202030204" pitchFamily="34" charset="0"/>
                <a:cs typeface="Arial" panose="020B0604020202020204" pitchFamily="34" charset="0"/>
              </a:rPr>
              <a:t>Why it is important to clean (2)</a:t>
            </a:r>
            <a:endParaRPr lang="en-GB" sz="4000" b="1" dirty="0">
              <a:latin typeface="Arial Narrow" panose="020B0606020202030204" pitchFamily="34" charset="0"/>
              <a:cs typeface="Arial" panose="020B0604020202020204" pitchFamily="34" charset="0"/>
            </a:endParaRPr>
          </a:p>
        </p:txBody>
      </p:sp>
      <p:sp>
        <p:nvSpPr>
          <p:cNvPr id="12" name="Segnaposto numero diapositiva 2">
            <a:extLst>
              <a:ext uri="{FF2B5EF4-FFF2-40B4-BE49-F238E27FC236}">
                <a16:creationId xmlns:a16="http://schemas.microsoft.com/office/drawing/2014/main" id="{0B8825E7-1B5F-824E-A31B-CF061EE4FB88}"/>
              </a:ext>
            </a:extLst>
          </p:cNvPr>
          <p:cNvSpPr>
            <a:spLocks noGrp="1"/>
          </p:cNvSpPr>
          <p:nvPr>
            <p:ph type="sldNum" sz="quarter" idx="12"/>
          </p:nvPr>
        </p:nvSpPr>
        <p:spPr>
          <a:xfrm>
            <a:off x="1" y="6395741"/>
            <a:ext cx="12191999" cy="365125"/>
          </a:xfrm>
        </p:spPr>
        <p:txBody>
          <a:bodyPr/>
          <a:lstStyle/>
          <a:p>
            <a:fld id="{2D0AA5EB-64AB-BF41-92BE-B61D8618F692}" type="slidenum">
              <a:rPr lang="it-IT" smtClean="0"/>
              <a:t>6</a:t>
            </a:fld>
            <a:endParaRPr lang="it-IT" dirty="0"/>
          </a:p>
        </p:txBody>
      </p:sp>
      <p:grpSp>
        <p:nvGrpSpPr>
          <p:cNvPr id="6" name="Group 5">
            <a:extLst>
              <a:ext uri="{FF2B5EF4-FFF2-40B4-BE49-F238E27FC236}">
                <a16:creationId xmlns:a16="http://schemas.microsoft.com/office/drawing/2014/main" id="{E9812026-3FAE-E746-8C66-216B473D2706}"/>
              </a:ext>
            </a:extLst>
          </p:cNvPr>
          <p:cNvGrpSpPr/>
          <p:nvPr/>
        </p:nvGrpSpPr>
        <p:grpSpPr>
          <a:xfrm>
            <a:off x="10685985" y="184239"/>
            <a:ext cx="894738" cy="1107709"/>
            <a:chOff x="8876999" y="6322959"/>
            <a:chExt cx="894738" cy="1107709"/>
          </a:xfrm>
        </p:grpSpPr>
        <p:pic>
          <p:nvPicPr>
            <p:cNvPr id="7" name="Picture 6">
              <a:extLst>
                <a:ext uri="{FF2B5EF4-FFF2-40B4-BE49-F238E27FC236}">
                  <a16:creationId xmlns:a16="http://schemas.microsoft.com/office/drawing/2014/main" id="{0E93CB83-4A1B-4A41-BAF9-162C77EB0D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08331" y="6322959"/>
              <a:ext cx="632075" cy="660906"/>
            </a:xfrm>
            <a:prstGeom prst="rect">
              <a:avLst/>
            </a:prstGeom>
          </p:spPr>
        </p:pic>
        <p:sp>
          <p:nvSpPr>
            <p:cNvPr id="8" name="Content Placeholder 2">
              <a:extLst>
                <a:ext uri="{FF2B5EF4-FFF2-40B4-BE49-F238E27FC236}">
                  <a16:creationId xmlns:a16="http://schemas.microsoft.com/office/drawing/2014/main" id="{25C026A6-6365-3C43-B9AB-751A488581FD}"/>
                </a:ext>
              </a:extLst>
            </p:cNvPr>
            <p:cNvSpPr txBox="1">
              <a:spLocks/>
            </p:cNvSpPr>
            <p:nvPr/>
          </p:nvSpPr>
          <p:spPr>
            <a:xfrm>
              <a:off x="8876999" y="7075987"/>
              <a:ext cx="894738" cy="354681"/>
            </a:xfrm>
            <a:prstGeom prst="rect">
              <a:avLst/>
            </a:prstGeom>
          </p:spPr>
          <p:txBody>
            <a:bodyPr vert="horz" lIns="100817" tIns="50408" rIns="100817" bIns="50408"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87" dirty="0">
                  <a:solidFill>
                    <a:srgbClr val="002060"/>
                  </a:solidFill>
                  <a:latin typeface="Arial" panose="020B0604020202020204" pitchFamily="34" charset="0"/>
                  <a:cs typeface="Arial" panose="020B0604020202020204" pitchFamily="34" charset="0"/>
                </a:rPr>
                <a:t>10 mins</a:t>
              </a:r>
            </a:p>
          </p:txBody>
        </p:sp>
      </p:grpSp>
      <p:pic>
        <p:nvPicPr>
          <p:cNvPr id="9" name="Picture 8" descr="A person standing in front of a building&#10;&#10;Description generated with high confidence">
            <a:extLst>
              <a:ext uri="{FF2B5EF4-FFF2-40B4-BE49-F238E27FC236}">
                <a16:creationId xmlns:a16="http://schemas.microsoft.com/office/drawing/2014/main" id="{034F224E-DFBE-E549-973F-BAFD032403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68443" y="1594075"/>
            <a:ext cx="2994977" cy="4492467"/>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02A7D7A2-D31D-274C-8B0B-DE2544E5825A}"/>
              </a:ext>
            </a:extLst>
          </p:cNvPr>
          <p:cNvSpPr txBox="1"/>
          <p:nvPr/>
        </p:nvSpPr>
        <p:spPr>
          <a:xfrm>
            <a:off x="8294914" y="6244796"/>
            <a:ext cx="3468507" cy="584775"/>
          </a:xfrm>
          <a:prstGeom prst="rect">
            <a:avLst/>
          </a:prstGeom>
          <a:noFill/>
        </p:spPr>
        <p:txBody>
          <a:bodyPr wrap="square" rtlCol="0">
            <a:spAutoFit/>
          </a:bodyPr>
          <a:lstStyle/>
          <a:p>
            <a:pPr algn="r"/>
            <a:r>
              <a:rPr lang="en-US" sz="1600" dirty="0">
                <a:solidFill>
                  <a:srgbClr val="09164D"/>
                </a:solidFill>
                <a:latin typeface="Arial" panose="020B0604020202020204" pitchFamily="34" charset="0"/>
                <a:cs typeface="Arial" panose="020B0604020202020204" pitchFamily="34" charset="0"/>
              </a:rPr>
              <a:t>A cleaner at a rural HCF in Nepal </a:t>
            </a:r>
          </a:p>
          <a:p>
            <a:pPr algn="r"/>
            <a:r>
              <a:rPr lang="en-US" sz="1600" dirty="0">
                <a:solidFill>
                  <a:srgbClr val="09164D"/>
                </a:solidFill>
                <a:latin typeface="Arial" panose="020B0604020202020204" pitchFamily="34" charset="0"/>
                <a:cs typeface="Arial" panose="020B0604020202020204" pitchFamily="34" charset="0"/>
              </a:rPr>
              <a:t>© WaterAid</a:t>
            </a:r>
          </a:p>
        </p:txBody>
      </p:sp>
      <p:sp>
        <p:nvSpPr>
          <p:cNvPr id="11" name="Text Placeholder 4">
            <a:extLst>
              <a:ext uri="{FF2B5EF4-FFF2-40B4-BE49-F238E27FC236}">
                <a16:creationId xmlns:a16="http://schemas.microsoft.com/office/drawing/2014/main" id="{168AC0B2-C0E5-8740-89B0-654FB6DC6DB4}"/>
              </a:ext>
            </a:extLst>
          </p:cNvPr>
          <p:cNvSpPr txBox="1">
            <a:spLocks/>
          </p:cNvSpPr>
          <p:nvPr/>
        </p:nvSpPr>
        <p:spPr>
          <a:xfrm>
            <a:off x="496957" y="1749120"/>
            <a:ext cx="8070573" cy="27926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540" lvl="1" indent="0">
              <a:buClr>
                <a:srgbClr val="09164D"/>
              </a:buClr>
              <a:buSzPct val="75000"/>
              <a:buFont typeface="Arial" panose="020B0604020202020204" pitchFamily="34" charset="0"/>
              <a:buNone/>
            </a:pPr>
            <a:r>
              <a:rPr lang="en-US" b="1" dirty="0">
                <a:latin typeface="Arial" panose="020B0604020202020204" pitchFamily="34" charset="0"/>
                <a:cs typeface="Arial" panose="020B0604020202020204" pitchFamily="34" charset="0"/>
              </a:rPr>
              <a:t>Question: </a:t>
            </a:r>
            <a:r>
              <a:rPr lang="en-US" dirty="0">
                <a:latin typeface="Arial" panose="020B0604020202020204" pitchFamily="34" charset="0"/>
                <a:cs typeface="Arial" panose="020B0604020202020204" pitchFamily="34" charset="0"/>
              </a:rPr>
              <a:t>in the health care environment, how do non-critical items and environmental surfaces become contaminated and potentially harmful? </a:t>
            </a:r>
          </a:p>
          <a:p>
            <a:pPr marL="139540" lvl="1" indent="0">
              <a:buClr>
                <a:srgbClr val="09164D"/>
              </a:buClr>
              <a:buSzPct val="7500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139540" lvl="1" indent="0">
              <a:buClr>
                <a:srgbClr val="09164D"/>
              </a:buClr>
              <a:buSzPct val="75000"/>
              <a:buFont typeface="Arial" panose="020B0604020202020204" pitchFamily="34" charset="0"/>
              <a:buNone/>
            </a:pPr>
            <a:r>
              <a:rPr lang="en-US" b="1" dirty="0">
                <a:latin typeface="Arial" panose="020B0604020202020204" pitchFamily="34" charset="0"/>
                <a:cs typeface="Arial" panose="020B0604020202020204" pitchFamily="34" charset="0"/>
              </a:rPr>
              <a:t>Discuss the following in small groups:</a:t>
            </a:r>
          </a:p>
          <a:p>
            <a:pPr marL="457200" indent="-457200">
              <a:buFont typeface="+mj-lt"/>
              <a:buAutoNum type="arabicPeriod"/>
            </a:pPr>
            <a:r>
              <a:rPr lang="en-GB" sz="2400" dirty="0"/>
              <a:t>Where might potentially harmful microorganisms (germs) live?</a:t>
            </a:r>
          </a:p>
          <a:p>
            <a:pPr marL="457200" indent="-457200">
              <a:buFont typeface="+mj-lt"/>
              <a:buAutoNum type="arabicPeriod"/>
            </a:pPr>
            <a:r>
              <a:rPr lang="en-GB" sz="2400" dirty="0"/>
              <a:t>What is the ‘way’ for potentially harmful microorganisms to move from where they live?</a:t>
            </a:r>
          </a:p>
          <a:p>
            <a:pPr marL="457200" indent="-457200">
              <a:buFont typeface="+mj-lt"/>
              <a:buAutoNum type="arabicPeriod"/>
            </a:pPr>
            <a:r>
              <a:rPr lang="en-GB" sz="2400" dirty="0"/>
              <a:t>Who might be at risk from these potentially harmful microorganisms?</a:t>
            </a:r>
          </a:p>
        </p:txBody>
      </p:sp>
      <p:grpSp>
        <p:nvGrpSpPr>
          <p:cNvPr id="13" name="Group 12">
            <a:extLst>
              <a:ext uri="{FF2B5EF4-FFF2-40B4-BE49-F238E27FC236}">
                <a16:creationId xmlns:a16="http://schemas.microsoft.com/office/drawing/2014/main" id="{C56520D1-9855-4EC3-88C6-5B74169AF4FD}"/>
              </a:ext>
            </a:extLst>
          </p:cNvPr>
          <p:cNvGrpSpPr/>
          <p:nvPr/>
        </p:nvGrpSpPr>
        <p:grpSpPr>
          <a:xfrm>
            <a:off x="9448618" y="156965"/>
            <a:ext cx="1161098" cy="1171184"/>
            <a:chOff x="9555224" y="5116370"/>
            <a:chExt cx="1161098" cy="1171184"/>
          </a:xfrm>
        </p:grpSpPr>
        <p:pic>
          <p:nvPicPr>
            <p:cNvPr id="14" name="Picture 13" descr="Shape&#10;&#10;Description automatically generated with low confidence">
              <a:extLst>
                <a:ext uri="{FF2B5EF4-FFF2-40B4-BE49-F238E27FC236}">
                  <a16:creationId xmlns:a16="http://schemas.microsoft.com/office/drawing/2014/main" id="{1F3FC96E-57A3-46D7-B471-9D10CA5D4AE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623552" y="5313519"/>
              <a:ext cx="1004243" cy="847983"/>
            </a:xfrm>
            <a:prstGeom prst="rect">
              <a:avLst/>
            </a:prstGeom>
            <a:ln>
              <a:noFill/>
            </a:ln>
          </p:spPr>
        </p:pic>
        <p:sp>
          <p:nvSpPr>
            <p:cNvPr id="15" name="Oval 14">
              <a:extLst>
                <a:ext uri="{FF2B5EF4-FFF2-40B4-BE49-F238E27FC236}">
                  <a16:creationId xmlns:a16="http://schemas.microsoft.com/office/drawing/2014/main" id="{DB2CB077-8844-40AE-B385-7F093C4DFCCD}"/>
                </a:ext>
              </a:extLst>
            </p:cNvPr>
            <p:cNvSpPr/>
            <p:nvPr/>
          </p:nvSpPr>
          <p:spPr>
            <a:xfrm>
              <a:off x="9555224" y="5116370"/>
              <a:ext cx="1161098" cy="1171184"/>
            </a:xfrm>
            <a:prstGeom prst="ellipse">
              <a:avLst/>
            </a:prstGeom>
            <a:noFill/>
            <a:ln w="19050">
              <a:solidFill>
                <a:srgbClr val="02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37774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5A34EC6E-2A09-F449-8FB4-7A896AFCEEC2}"/>
              </a:ext>
            </a:extLst>
          </p:cNvPr>
          <p:cNvSpPr>
            <a:spLocks noGrp="1"/>
          </p:cNvSpPr>
          <p:nvPr>
            <p:ph type="sldNum" sz="quarter" idx="12"/>
          </p:nvPr>
        </p:nvSpPr>
        <p:spPr/>
        <p:txBody>
          <a:bodyPr/>
          <a:lstStyle/>
          <a:p>
            <a:fld id="{2D0AA5EB-64AB-BF41-92BE-B61D8618F692}" type="slidenum">
              <a:rPr lang="it-IT" smtClean="0"/>
              <a:t>7</a:t>
            </a:fld>
            <a:endParaRPr lang="it-IT" dirty="0"/>
          </a:p>
        </p:txBody>
      </p:sp>
      <p:sp>
        <p:nvSpPr>
          <p:cNvPr id="5" name="Title 4">
            <a:extLst>
              <a:ext uri="{FF2B5EF4-FFF2-40B4-BE49-F238E27FC236}">
                <a16:creationId xmlns:a16="http://schemas.microsoft.com/office/drawing/2014/main" id="{F94F9495-5E0C-484D-8CD6-FC2A5583E269}"/>
              </a:ext>
            </a:extLst>
          </p:cNvPr>
          <p:cNvSpPr>
            <a:spLocks noGrp="1"/>
          </p:cNvSpPr>
          <p:nvPr>
            <p:ph type="title"/>
          </p:nvPr>
        </p:nvSpPr>
        <p:spPr>
          <a:xfrm>
            <a:off x="795336" y="407989"/>
            <a:ext cx="10515600" cy="714375"/>
          </a:xfrm>
        </p:spPr>
        <p:txBody>
          <a:bodyPr/>
          <a:lstStyle/>
          <a:p>
            <a:r>
              <a:rPr lang="en-US" dirty="0"/>
              <a:t>Why it is important to clean in visuals (3)</a:t>
            </a:r>
          </a:p>
        </p:txBody>
      </p:sp>
      <p:pic>
        <p:nvPicPr>
          <p:cNvPr id="7" name="Picture 6">
            <a:extLst>
              <a:ext uri="{FF2B5EF4-FFF2-40B4-BE49-F238E27FC236}">
                <a16:creationId xmlns:a16="http://schemas.microsoft.com/office/drawing/2014/main" id="{A1639748-5F15-EA41-BE62-1FB993D9E5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7362" y="1580781"/>
            <a:ext cx="10969132" cy="3388784"/>
          </a:xfrm>
          <a:prstGeom prst="rect">
            <a:avLst/>
          </a:prstGeom>
        </p:spPr>
      </p:pic>
      <p:sp>
        <p:nvSpPr>
          <p:cNvPr id="8" name="TextBox 7">
            <a:extLst>
              <a:ext uri="{FF2B5EF4-FFF2-40B4-BE49-F238E27FC236}">
                <a16:creationId xmlns:a16="http://schemas.microsoft.com/office/drawing/2014/main" id="{E3836965-8CC6-274F-8A50-89293CB31ABE}"/>
              </a:ext>
            </a:extLst>
          </p:cNvPr>
          <p:cNvSpPr txBox="1"/>
          <p:nvPr/>
        </p:nvSpPr>
        <p:spPr>
          <a:xfrm>
            <a:off x="423448" y="6401829"/>
            <a:ext cx="4865914"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Courtesy of </a:t>
            </a:r>
            <a:r>
              <a:rPr lang="en-GB" sz="1200" dirty="0" err="1">
                <a:latin typeface="Arial" panose="020B0604020202020204" pitchFamily="34" charset="0"/>
                <a:cs typeface="Arial" panose="020B0604020202020204" pitchFamily="34" charset="0"/>
              </a:rPr>
              <a:t>Centers</a:t>
            </a:r>
            <a:r>
              <a:rPr lang="en-GB" sz="1200" dirty="0">
                <a:latin typeface="Arial" panose="020B0604020202020204" pitchFamily="34" charset="0"/>
                <a:cs typeface="Arial" panose="020B0604020202020204" pitchFamily="34" charset="0"/>
              </a:rPr>
              <a:t> for Disease Control and Prevention, USA  2020</a:t>
            </a:r>
          </a:p>
        </p:txBody>
      </p:sp>
    </p:spTree>
    <p:extLst>
      <p:ext uri="{BB962C8B-B14F-4D97-AF65-F5344CB8AC3E}">
        <p14:creationId xmlns:p14="http://schemas.microsoft.com/office/powerpoint/2010/main" val="4102305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053021-F308-644D-A62D-04E9F5857929}"/>
              </a:ext>
            </a:extLst>
          </p:cNvPr>
          <p:cNvSpPr>
            <a:spLocks noGrp="1"/>
          </p:cNvSpPr>
          <p:nvPr>
            <p:ph type="sldNum" sz="quarter" idx="12"/>
          </p:nvPr>
        </p:nvSpPr>
        <p:spPr/>
        <p:txBody>
          <a:bodyPr/>
          <a:lstStyle/>
          <a:p>
            <a:fld id="{2D0AA5EB-64AB-BF41-92BE-B61D8618F692}" type="slidenum">
              <a:rPr lang="it-IT" smtClean="0"/>
              <a:t>8</a:t>
            </a:fld>
            <a:endParaRPr lang="it-IT" dirty="0"/>
          </a:p>
        </p:txBody>
      </p:sp>
      <p:sp>
        <p:nvSpPr>
          <p:cNvPr id="4" name="Title 1">
            <a:extLst>
              <a:ext uri="{FF2B5EF4-FFF2-40B4-BE49-F238E27FC236}">
                <a16:creationId xmlns:a16="http://schemas.microsoft.com/office/drawing/2014/main" id="{E43C6CBB-28FF-E048-9D84-07BBF3E2C903}"/>
              </a:ext>
            </a:extLst>
          </p:cNvPr>
          <p:cNvSpPr txBox="1">
            <a:spLocks/>
          </p:cNvSpPr>
          <p:nvPr/>
        </p:nvSpPr>
        <p:spPr>
          <a:xfrm>
            <a:off x="1871297" y="518809"/>
            <a:ext cx="8479221" cy="857250"/>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Arial Narrow" panose="020B0604020202020204" pitchFamily="34" charset="0"/>
                <a:ea typeface="+mj-ea"/>
                <a:cs typeface="Arial Narrow" panose="020B0604020202020204" pitchFamily="34" charset="0"/>
              </a:defRPr>
            </a:lvl1pPr>
          </a:lstStyle>
          <a:p>
            <a:pPr algn="ctr"/>
            <a:r>
              <a:rPr lang="en-US" dirty="0">
                <a:solidFill>
                  <a:schemeClr val="tx2"/>
                </a:solidFill>
              </a:rPr>
              <a:t>To </a:t>
            </a:r>
            <a:r>
              <a:rPr lang="en-US" dirty="0" err="1">
                <a:solidFill>
                  <a:schemeClr val="tx2"/>
                </a:solidFill>
              </a:rPr>
              <a:t>summarise</a:t>
            </a:r>
            <a:endParaRPr lang="en-US" dirty="0">
              <a:solidFill>
                <a:schemeClr val="tx2"/>
              </a:solidFill>
            </a:endParaRPr>
          </a:p>
        </p:txBody>
      </p:sp>
      <p:sp>
        <p:nvSpPr>
          <p:cNvPr id="5" name="Text Placeholder 2">
            <a:extLst>
              <a:ext uri="{FF2B5EF4-FFF2-40B4-BE49-F238E27FC236}">
                <a16:creationId xmlns:a16="http://schemas.microsoft.com/office/drawing/2014/main" id="{3FF58998-BC0A-864D-B932-F42E27205E29}"/>
              </a:ext>
            </a:extLst>
          </p:cNvPr>
          <p:cNvSpPr txBox="1">
            <a:spLocks/>
          </p:cNvSpPr>
          <p:nvPr/>
        </p:nvSpPr>
        <p:spPr>
          <a:xfrm>
            <a:off x="533399" y="1636982"/>
            <a:ext cx="11155018" cy="33416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The action of cleaning - a definition:</a:t>
            </a:r>
          </a:p>
          <a:p>
            <a:pPr marL="342900" indent="-342900"/>
            <a:r>
              <a:rPr lang="en-US" dirty="0"/>
              <a:t>The </a:t>
            </a:r>
            <a:r>
              <a:rPr lang="en-US" b="1" dirty="0"/>
              <a:t>physical removal </a:t>
            </a:r>
            <a:r>
              <a:rPr lang="en-US" dirty="0"/>
              <a:t>of foreign material (e.g., dust, soil) and organic material (e.g., blood, secretions, excretions, microorganisms) from surfaces, i.e. the action taken to wipe, mop, etc.</a:t>
            </a:r>
          </a:p>
          <a:p>
            <a:pPr marL="342900" indent="-342900"/>
            <a:r>
              <a:rPr lang="en-US" b="1" dirty="0"/>
              <a:t>Physically removes </a:t>
            </a:r>
            <a:r>
              <a:rPr lang="en-US" dirty="0"/>
              <a:t>rather than kills microorganisms. </a:t>
            </a:r>
          </a:p>
          <a:p>
            <a:pPr marL="342900" indent="-342900"/>
            <a:r>
              <a:rPr lang="en-US" dirty="0"/>
              <a:t>Achieved with water, detergents, and using the ‘mechanical action’ (e.g., friction, scrubbing). </a:t>
            </a:r>
          </a:p>
          <a:p>
            <a:pPr marL="342900" indent="-342900"/>
            <a:r>
              <a:rPr lang="en-US" dirty="0"/>
              <a:t>Always the </a:t>
            </a:r>
            <a:r>
              <a:rPr lang="en-US" b="1" dirty="0"/>
              <a:t>first step </a:t>
            </a:r>
            <a:r>
              <a:rPr lang="en-US" dirty="0"/>
              <a:t>in any environmental cleaning process.</a:t>
            </a:r>
          </a:p>
          <a:p>
            <a:pPr marL="0" indent="0">
              <a:buFont typeface="Arial" panose="020B0604020202020204" pitchFamily="34" charset="0"/>
              <a:buNone/>
            </a:pPr>
            <a:endParaRPr lang="en-US" dirty="0"/>
          </a:p>
          <a:p>
            <a:endParaRPr lang="en-US" dirty="0"/>
          </a:p>
        </p:txBody>
      </p:sp>
    </p:spTree>
    <p:extLst>
      <p:ext uri="{BB962C8B-B14F-4D97-AF65-F5344CB8AC3E}">
        <p14:creationId xmlns:p14="http://schemas.microsoft.com/office/powerpoint/2010/main" val="1316907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053021-F308-644D-A62D-04E9F5857929}"/>
              </a:ext>
            </a:extLst>
          </p:cNvPr>
          <p:cNvSpPr>
            <a:spLocks noGrp="1"/>
          </p:cNvSpPr>
          <p:nvPr>
            <p:ph type="sldNum" sz="quarter" idx="12"/>
          </p:nvPr>
        </p:nvSpPr>
        <p:spPr/>
        <p:txBody>
          <a:bodyPr/>
          <a:lstStyle/>
          <a:p>
            <a:fld id="{2D0AA5EB-64AB-BF41-92BE-B61D8618F692}" type="slidenum">
              <a:rPr lang="it-IT" smtClean="0"/>
              <a:t>9</a:t>
            </a:fld>
            <a:endParaRPr lang="it-IT" dirty="0"/>
          </a:p>
        </p:txBody>
      </p:sp>
      <p:sp>
        <p:nvSpPr>
          <p:cNvPr id="4" name="Text Placeholder 2">
            <a:extLst>
              <a:ext uri="{FF2B5EF4-FFF2-40B4-BE49-F238E27FC236}">
                <a16:creationId xmlns:a16="http://schemas.microsoft.com/office/drawing/2014/main" id="{B3D08060-6FC2-6E48-9C11-894C85C6434A}"/>
              </a:ext>
            </a:extLst>
          </p:cNvPr>
          <p:cNvSpPr txBox="1">
            <a:spLocks/>
          </p:cNvSpPr>
          <p:nvPr/>
        </p:nvSpPr>
        <p:spPr>
          <a:xfrm>
            <a:off x="596348" y="1523999"/>
            <a:ext cx="9853938" cy="32031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82440" lvl="1" indent="-342900">
              <a:buClr>
                <a:schemeClr val="tx2"/>
              </a:buClr>
              <a:buFont typeface="+mj-lt"/>
              <a:buAutoNum type="arabicPeriod"/>
            </a:pPr>
            <a:r>
              <a:rPr lang="en-US" dirty="0">
                <a:latin typeface="Arial" panose="020B0604020202020204" pitchFamily="34" charset="0"/>
                <a:cs typeface="Arial" panose="020B0604020202020204" pitchFamily="34" charset="0"/>
              </a:rPr>
              <a:t>An </a:t>
            </a:r>
            <a:r>
              <a:rPr lang="en-US" b="1" dirty="0">
                <a:latin typeface="Arial" panose="020B0604020202020204" pitchFamily="34" charset="0"/>
                <a:cs typeface="Arial" panose="020B0604020202020204" pitchFamily="34" charset="0"/>
              </a:rPr>
              <a:t>organizational structure </a:t>
            </a:r>
            <a:r>
              <a:rPr lang="en-US" dirty="0">
                <a:latin typeface="Arial" panose="020B0604020202020204" pitchFamily="34" charset="0"/>
                <a:cs typeface="Arial" panose="020B0604020202020204" pitchFamily="34" charset="0"/>
              </a:rPr>
              <a:t>for cleaning activities, including administrative support, integration of cleaning within facility management and supportive supervision</a:t>
            </a:r>
          </a:p>
          <a:p>
            <a:pPr marL="482440" lvl="1" indent="-342900">
              <a:buClr>
                <a:schemeClr val="tx2"/>
              </a:buClr>
              <a:buFont typeface="+mj-lt"/>
              <a:buAutoNum type="arabicPeriod"/>
            </a:pPr>
            <a:r>
              <a:rPr lang="en-US" dirty="0">
                <a:latin typeface="Arial" panose="020B0604020202020204" pitchFamily="34" charset="0"/>
                <a:cs typeface="Arial" panose="020B0604020202020204" pitchFamily="34" charset="0"/>
              </a:rPr>
              <a:t>A </a:t>
            </a:r>
            <a:r>
              <a:rPr lang="en-US" b="1" dirty="0">
                <a:latin typeface="Arial" panose="020B0604020202020204" pitchFamily="34" charset="0"/>
                <a:cs typeface="Arial" panose="020B0604020202020204" pitchFamily="34" charset="0"/>
              </a:rPr>
              <a:t>staffing plan </a:t>
            </a:r>
            <a:r>
              <a:rPr lang="en-US" dirty="0">
                <a:latin typeface="Arial" panose="020B0604020202020204" pitchFamily="34" charset="0"/>
                <a:cs typeface="Arial" panose="020B0604020202020204" pitchFamily="34" charset="0"/>
              </a:rPr>
              <a:t>for each patient care area, including contingency plans for additional cleaning staff </a:t>
            </a:r>
          </a:p>
          <a:p>
            <a:pPr marL="482440" lvl="1" indent="-342900">
              <a:buClr>
                <a:schemeClr val="tx2"/>
              </a:buClr>
              <a:buFont typeface="+mj-lt"/>
              <a:buAutoNum type="arabicPeriod"/>
            </a:pPr>
            <a:r>
              <a:rPr lang="en-US" dirty="0">
                <a:latin typeface="Arial" panose="020B0604020202020204" pitchFamily="34" charset="0"/>
                <a:cs typeface="Arial" panose="020B0604020202020204" pitchFamily="34" charset="0"/>
              </a:rPr>
              <a:t>Ongoing </a:t>
            </a:r>
            <a:r>
              <a:rPr lang="en-US" b="1" dirty="0">
                <a:latin typeface="Arial" panose="020B0604020202020204" pitchFamily="34" charset="0"/>
                <a:cs typeface="Arial" panose="020B0604020202020204" pitchFamily="34" charset="0"/>
              </a:rPr>
              <a:t>training </a:t>
            </a:r>
            <a:r>
              <a:rPr lang="en-US" dirty="0">
                <a:latin typeface="Arial" panose="020B0604020202020204" pitchFamily="34" charset="0"/>
                <a:cs typeface="Arial" panose="020B0604020202020204" pitchFamily="34" charset="0"/>
              </a:rPr>
              <a:t>and</a:t>
            </a:r>
            <a:r>
              <a:rPr lang="en-US" b="1" dirty="0">
                <a:latin typeface="Arial" panose="020B0604020202020204" pitchFamily="34" charset="0"/>
                <a:cs typeface="Arial" panose="020B0604020202020204" pitchFamily="34" charset="0"/>
              </a:rPr>
              <a:t> education </a:t>
            </a:r>
          </a:p>
          <a:p>
            <a:pPr marL="482440" lvl="1" indent="-342900">
              <a:buClr>
                <a:schemeClr val="tx2"/>
              </a:buClr>
              <a:buFont typeface="+mj-lt"/>
              <a:buAutoNum type="arabicPeriod"/>
            </a:pPr>
            <a:r>
              <a:rPr lang="en-US" dirty="0">
                <a:latin typeface="Arial" panose="020B0604020202020204" pitchFamily="34" charset="0"/>
                <a:cs typeface="Arial" panose="020B0604020202020204" pitchFamily="34" charset="0"/>
              </a:rPr>
              <a:t>A summary of the </a:t>
            </a:r>
            <a:r>
              <a:rPr lang="en-US" b="1" dirty="0">
                <a:latin typeface="Arial" panose="020B0604020202020204" pitchFamily="34" charset="0"/>
                <a:cs typeface="Arial" panose="020B0604020202020204" pitchFamily="34" charset="0"/>
              </a:rPr>
              <a:t>cleaning schedules </a:t>
            </a:r>
            <a:r>
              <a:rPr lang="en-US" dirty="0">
                <a:latin typeface="Arial" panose="020B0604020202020204" pitchFamily="34" charset="0"/>
                <a:cs typeface="Arial" panose="020B0604020202020204" pitchFamily="34" charset="0"/>
              </a:rPr>
              <a:t>and</a:t>
            </a:r>
            <a:r>
              <a:rPr lang="en-US" b="1" dirty="0">
                <a:latin typeface="Arial" panose="020B0604020202020204" pitchFamily="34" charset="0"/>
                <a:cs typeface="Arial" panose="020B0604020202020204" pitchFamily="34" charset="0"/>
              </a:rPr>
              <a:t> procedures </a:t>
            </a:r>
            <a:r>
              <a:rPr lang="en-US" dirty="0">
                <a:latin typeface="Arial" panose="020B0604020202020204" pitchFamily="34" charset="0"/>
                <a:cs typeface="Arial" panose="020B0604020202020204" pitchFamily="34" charset="0"/>
              </a:rPr>
              <a:t>for each patient care area, in line with the facility policy, with </a:t>
            </a:r>
            <a:r>
              <a:rPr lang="en-US" b="1" dirty="0">
                <a:latin typeface="Arial" panose="020B0604020202020204" pitchFamily="34" charset="0"/>
                <a:cs typeface="Arial" panose="020B0604020202020204" pitchFamily="34" charset="0"/>
              </a:rPr>
              <a:t>timely reminders</a:t>
            </a:r>
            <a:r>
              <a:rPr lang="en-US" dirty="0">
                <a:latin typeface="Arial" panose="020B0604020202020204" pitchFamily="34" charset="0"/>
                <a:cs typeface="Arial" panose="020B0604020202020204" pitchFamily="34" charset="0"/>
              </a:rPr>
              <a:t> of </a:t>
            </a:r>
            <a:r>
              <a:rPr lang="en-US" b="1" dirty="0">
                <a:latin typeface="Arial" panose="020B0604020202020204" pitchFamily="34" charset="0"/>
                <a:cs typeface="Arial" panose="020B0604020202020204" pitchFamily="34" charset="0"/>
              </a:rPr>
              <a:t>actions</a:t>
            </a:r>
            <a:r>
              <a:rPr lang="en-US" dirty="0">
                <a:latin typeface="Arial" panose="020B0604020202020204" pitchFamily="34" charset="0"/>
                <a:cs typeface="Arial" panose="020B0604020202020204" pitchFamily="34" charset="0"/>
              </a:rPr>
              <a:t> for everyone  </a:t>
            </a:r>
          </a:p>
          <a:p>
            <a:pPr marL="482440" lvl="1" indent="-342900">
              <a:buClr>
                <a:schemeClr val="tx2"/>
              </a:buClr>
              <a:buFont typeface="+mj-lt"/>
              <a:buAutoNum type="arabicPeriod"/>
            </a:pPr>
            <a:r>
              <a:rPr lang="en-US" dirty="0">
                <a:latin typeface="Arial" panose="020B0604020202020204" pitchFamily="34" charset="0"/>
                <a:cs typeface="Arial" panose="020B0604020202020204" pitchFamily="34" charset="0"/>
              </a:rPr>
              <a:t>Routine </a:t>
            </a:r>
            <a:r>
              <a:rPr lang="en-US" b="1" dirty="0">
                <a:latin typeface="Arial" panose="020B0604020202020204" pitchFamily="34" charset="0"/>
                <a:cs typeface="Arial" panose="020B0604020202020204" pitchFamily="34" charset="0"/>
              </a:rPr>
              <a:t>monitoring (audit) </a:t>
            </a:r>
            <a:r>
              <a:rPr lang="en-US" dirty="0">
                <a:latin typeface="Arial" panose="020B0604020202020204" pitchFamily="34" charset="0"/>
                <a:cs typeface="Arial" panose="020B0604020202020204" pitchFamily="34" charset="0"/>
              </a:rPr>
              <a:t>and</a:t>
            </a:r>
            <a:r>
              <a:rPr lang="en-US" b="1" dirty="0">
                <a:latin typeface="Arial" panose="020B0604020202020204" pitchFamily="34" charset="0"/>
                <a:cs typeface="Arial" panose="020B0604020202020204" pitchFamily="34" charset="0"/>
              </a:rPr>
              <a:t> feedback </a:t>
            </a:r>
          </a:p>
          <a:p>
            <a:pPr marL="482440" lvl="1" indent="-342900">
              <a:buClr>
                <a:schemeClr val="tx2"/>
              </a:buClr>
              <a:buFont typeface="+mj-lt"/>
              <a:buAutoNum type="arabicPeriod"/>
            </a:pPr>
            <a:r>
              <a:rPr lang="en-US" dirty="0">
                <a:latin typeface="Arial" panose="020B0604020202020204" pitchFamily="34" charset="0"/>
                <a:cs typeface="Arial" panose="020B0604020202020204" pitchFamily="34" charset="0"/>
              </a:rPr>
              <a:t>Sufficient, well-maintained </a:t>
            </a:r>
            <a:r>
              <a:rPr lang="en-US" b="1" dirty="0">
                <a:latin typeface="Arial" panose="020B0604020202020204" pitchFamily="34" charset="0"/>
                <a:cs typeface="Arial" panose="020B0604020202020204" pitchFamily="34" charset="0"/>
              </a:rPr>
              <a:t>infrastructure</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supplies</a:t>
            </a:r>
            <a:r>
              <a:rPr lang="en-US" dirty="0">
                <a:latin typeface="Arial" panose="020B0604020202020204" pitchFamily="34" charset="0"/>
                <a:cs typeface="Arial" panose="020B0604020202020204" pitchFamily="34" charset="0"/>
              </a:rPr>
              <a:t> and </a:t>
            </a:r>
            <a:r>
              <a:rPr lang="en-US" b="1" dirty="0">
                <a:latin typeface="Arial" panose="020B0604020202020204" pitchFamily="34" charset="0"/>
                <a:cs typeface="Arial" panose="020B0604020202020204" pitchFamily="34" charset="0"/>
              </a:rPr>
              <a:t>products. </a:t>
            </a:r>
            <a:endParaRPr lang="en-US" dirty="0">
              <a:latin typeface="Arial" panose="020B0604020202020204" pitchFamily="34" charset="0"/>
              <a:cs typeface="Arial" panose="020B0604020202020204" pitchFamily="34" charset="0"/>
            </a:endParaRPr>
          </a:p>
        </p:txBody>
      </p:sp>
      <p:sp>
        <p:nvSpPr>
          <p:cNvPr id="5" name="Segnaposto testo 5">
            <a:extLst>
              <a:ext uri="{FF2B5EF4-FFF2-40B4-BE49-F238E27FC236}">
                <a16:creationId xmlns:a16="http://schemas.microsoft.com/office/drawing/2014/main" id="{624C64A4-6447-3F4B-A7F7-30A0E6B89C68}"/>
              </a:ext>
            </a:extLst>
          </p:cNvPr>
          <p:cNvSpPr txBox="1">
            <a:spLocks/>
          </p:cNvSpPr>
          <p:nvPr/>
        </p:nvSpPr>
        <p:spPr>
          <a:xfrm>
            <a:off x="823913" y="271669"/>
            <a:ext cx="10506696" cy="100054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400" b="1" dirty="0">
                <a:solidFill>
                  <a:schemeClr val="tx2"/>
                </a:solidFill>
                <a:latin typeface="Arial Narrow" panose="020B0606020202030204" pitchFamily="34" charset="0"/>
              </a:rPr>
              <a:t>An organised approach to cleaning involves six elements</a:t>
            </a:r>
          </a:p>
        </p:txBody>
      </p:sp>
      <p:pic>
        <p:nvPicPr>
          <p:cNvPr id="6" name="Graphic 5" descr="Hierarchy">
            <a:extLst>
              <a:ext uri="{FF2B5EF4-FFF2-40B4-BE49-F238E27FC236}">
                <a16:creationId xmlns:a16="http://schemas.microsoft.com/office/drawing/2014/main" id="{C83CCAE4-FF1B-C54C-BBD4-6BF16B65EE7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58820" y="1827301"/>
            <a:ext cx="513284" cy="513284"/>
          </a:xfrm>
          <a:prstGeom prst="rect">
            <a:avLst/>
          </a:prstGeom>
        </p:spPr>
      </p:pic>
      <p:pic>
        <p:nvPicPr>
          <p:cNvPr id="7" name="Graphic 6" descr="Group success">
            <a:extLst>
              <a:ext uri="{FF2B5EF4-FFF2-40B4-BE49-F238E27FC236}">
                <a16:creationId xmlns:a16="http://schemas.microsoft.com/office/drawing/2014/main" id="{103F7D07-E679-B643-AF19-6FB7DF3040D3}"/>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073967" y="2417559"/>
            <a:ext cx="513284" cy="513284"/>
          </a:xfrm>
          <a:prstGeom prst="rect">
            <a:avLst/>
          </a:prstGeom>
        </p:spPr>
      </p:pic>
      <p:pic>
        <p:nvPicPr>
          <p:cNvPr id="8" name="Graphic 7" descr="Daily calendar">
            <a:extLst>
              <a:ext uri="{FF2B5EF4-FFF2-40B4-BE49-F238E27FC236}">
                <a16:creationId xmlns:a16="http://schemas.microsoft.com/office/drawing/2014/main" id="{EA6A6F15-6350-604A-871C-BDC6A7CD58D4}"/>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1058819" y="3667862"/>
            <a:ext cx="513285" cy="513285"/>
          </a:xfrm>
          <a:prstGeom prst="rect">
            <a:avLst/>
          </a:prstGeom>
        </p:spPr>
      </p:pic>
      <p:pic>
        <p:nvPicPr>
          <p:cNvPr id="9" name="Graphic 8" descr="Checklist">
            <a:extLst>
              <a:ext uri="{FF2B5EF4-FFF2-40B4-BE49-F238E27FC236}">
                <a16:creationId xmlns:a16="http://schemas.microsoft.com/office/drawing/2014/main" id="{34AA30B4-7A26-FC4A-B9ED-B0039CC201F7}"/>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1061660" y="4416409"/>
            <a:ext cx="513285" cy="513285"/>
          </a:xfrm>
          <a:prstGeom prst="rect">
            <a:avLst/>
          </a:prstGeom>
        </p:spPr>
      </p:pic>
      <p:pic>
        <p:nvPicPr>
          <p:cNvPr id="10" name="Graphic 9" descr="Mop and bucket">
            <a:extLst>
              <a:ext uri="{FF2B5EF4-FFF2-40B4-BE49-F238E27FC236}">
                <a16:creationId xmlns:a16="http://schemas.microsoft.com/office/drawing/2014/main" id="{A71CDC5B-7F01-8D42-B8C4-0BF66CBEBF85}"/>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1073966" y="4980890"/>
            <a:ext cx="444001" cy="444001"/>
          </a:xfrm>
          <a:prstGeom prst="rect">
            <a:avLst/>
          </a:prstGeom>
        </p:spPr>
      </p:pic>
      <p:pic>
        <p:nvPicPr>
          <p:cNvPr id="11" name="Graphic 10" descr="Classroom">
            <a:extLst>
              <a:ext uri="{FF2B5EF4-FFF2-40B4-BE49-F238E27FC236}">
                <a16:creationId xmlns:a16="http://schemas.microsoft.com/office/drawing/2014/main" id="{EEEF8A4B-296A-AE4B-898B-8F1443125240}"/>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1039323" y="3007817"/>
            <a:ext cx="513285" cy="513285"/>
          </a:xfrm>
          <a:prstGeom prst="rect">
            <a:avLst/>
          </a:prstGeom>
        </p:spPr>
      </p:pic>
      <p:sp>
        <p:nvSpPr>
          <p:cNvPr id="13" name="Rectangle 12">
            <a:extLst>
              <a:ext uri="{FF2B5EF4-FFF2-40B4-BE49-F238E27FC236}">
                <a16:creationId xmlns:a16="http://schemas.microsoft.com/office/drawing/2014/main" id="{A9B66351-17E4-804A-918A-EAED065EBFC4}"/>
              </a:ext>
            </a:extLst>
          </p:cNvPr>
          <p:cNvSpPr/>
          <p:nvPr/>
        </p:nvSpPr>
        <p:spPr>
          <a:xfrm>
            <a:off x="596348" y="5864504"/>
            <a:ext cx="11120428" cy="400110"/>
          </a:xfrm>
          <a:prstGeom prst="rect">
            <a:avLst/>
          </a:prstGeom>
          <a:solidFill>
            <a:schemeClr val="tx1"/>
          </a:solidFill>
        </p:spPr>
        <p:txBody>
          <a:bodyPr wrap="square">
            <a:spAutoFit/>
          </a:bodyPr>
          <a:lstStyle/>
          <a:p>
            <a:pPr algn="ctr"/>
            <a:r>
              <a:rPr lang="en-US" sz="2000" dirty="0">
                <a:solidFill>
                  <a:schemeClr val="bg1"/>
                </a:solidFill>
                <a:latin typeface="Arial" panose="020B0604020202020204" pitchFamily="34" charset="0"/>
                <a:cs typeface="Arial" panose="020B0604020202020204" pitchFamily="34" charset="0"/>
              </a:rPr>
              <a:t>These are relevant whether cleaning is provided by in-house services or contracted from outside</a:t>
            </a:r>
          </a:p>
        </p:txBody>
      </p:sp>
    </p:spTree>
    <p:extLst>
      <p:ext uri="{BB962C8B-B14F-4D97-AF65-F5344CB8AC3E}">
        <p14:creationId xmlns:p14="http://schemas.microsoft.com/office/powerpoint/2010/main" val="2170553833"/>
      </p:ext>
    </p:extLst>
  </p:cSld>
  <p:clrMapOvr>
    <a:masterClrMapping/>
  </p:clrMapOvr>
</p:sld>
</file>

<file path=ppt/theme/theme1.xml><?xml version="1.0" encoding="utf-8"?>
<a:theme xmlns:a="http://schemas.openxmlformats.org/drawingml/2006/main" name="Tema wash it">
  <a:themeElements>
    <a:clrScheme name="WASH IT OK">
      <a:dk1>
        <a:srgbClr val="1C245F"/>
      </a:dk1>
      <a:lt1>
        <a:srgbClr val="FFFFFF"/>
      </a:lt1>
      <a:dk2>
        <a:srgbClr val="009EE3"/>
      </a:dk2>
      <a:lt2>
        <a:srgbClr val="EACD54"/>
      </a:lt2>
      <a:accent1>
        <a:srgbClr val="F7EBBB"/>
      </a:accent1>
      <a:accent2>
        <a:srgbClr val="99D8F3"/>
      </a:accent2>
      <a:accent3>
        <a:srgbClr val="A5A5A5"/>
      </a:accent3>
      <a:accent4>
        <a:srgbClr val="FF7B00"/>
      </a:accent4>
      <a:accent5>
        <a:srgbClr val="FDD1FF"/>
      </a:accent5>
      <a:accent6>
        <a:srgbClr val="721F47"/>
      </a:accent6>
      <a:hlink>
        <a:srgbClr val="05B2C1"/>
      </a:hlink>
      <a:folHlink>
        <a:srgbClr val="95B1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zione standard1" id="{9000138C-4E36-6142-B2E9-B17B0FFF5A94}" vid="{EB78E096-061A-9E4A-86EF-18A3E53B23A8}"/>
    </a:ext>
  </a:extLst>
</a:theme>
</file>

<file path=ppt/theme/theme2.xml><?xml version="1.0" encoding="utf-8"?>
<a:theme xmlns:a="http://schemas.openxmlformats.org/drawingml/2006/main" name="2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extraClrScheme>
  </a:extraClrSchemeLst>
  <a:custClrLst>
    <a:custClr name="WHO Blue">
      <a:srgbClr val="009CDE"/>
    </a:custClr>
    <a:custClr name="blank">
      <a:srgbClr val="FFFFFF"/>
    </a:custClr>
    <a:custClr name="blank">
      <a:srgbClr val="FFFFFF"/>
    </a:custClr>
    <a:custClr name="blank">
      <a:srgbClr val="FFFFFF"/>
    </a:custClr>
    <a:custClr name="WHO Indigo 01">
      <a:srgbClr val="09164D"/>
    </a:custClr>
    <a:custClr name="WHO Indigo 02">
      <a:srgbClr val="1A4164"/>
    </a:custClr>
    <a:custClr name="WHO Indigo 03">
      <a:srgbClr val="486783"/>
    </a:custClr>
    <a:custClr name="WHO Indigo 04">
      <a:srgbClr val="768DA2"/>
    </a:custClr>
    <a:custClr name="WHO Indigo 05">
      <a:srgbClr val="A3B3C1"/>
    </a:custClr>
    <a:custClr name="WHO Indigo 06">
      <a:srgbClr val="E8ECEF"/>
    </a:custClr>
    <a:custClr name="WHO Grey 01">
      <a:srgbClr val="9B9B9B"/>
    </a:custClr>
    <a:custClr name="WHO Grey 02">
      <a:srgbClr val="C9C9C9"/>
    </a:custClr>
    <a:custClr name="WHO Grey 03">
      <a:srgbClr val="F2F2F2"/>
    </a:custClr>
    <a:custClr name="blank">
      <a:srgbClr val="FFFFFF"/>
    </a:custClr>
    <a:custClr name="WHO Birchgreen 01">
      <a:srgbClr val="29811B"/>
    </a:custClr>
    <a:custClr name="WHO Birchgreen 02">
      <a:srgbClr val="7ABC32"/>
    </a:custClr>
    <a:custClr name="WHO Birchgreen 03">
      <a:srgbClr val="95C95B"/>
    </a:custClr>
    <a:custClr name="WHO Birchgreen 04">
      <a:srgbClr val="AFD784"/>
    </a:custClr>
    <a:custClr name="WHO Birchgreen 05">
      <a:srgbClr val="CAE4AD"/>
    </a:custClr>
    <a:custClr name="WHO Birchgreen 06">
      <a:srgbClr val="F2F8EA"/>
    </a:custClr>
    <a:custClr name="blank">
      <a:srgbClr val="FFFFFF"/>
    </a:custClr>
    <a:custClr name="blank">
      <a:srgbClr val="FFFFFF"/>
    </a:custClr>
    <a:custClr name="blank">
      <a:srgbClr val="FFFFFF"/>
    </a:custClr>
    <a:custClr name="blank">
      <a:srgbClr val="FFFFFF"/>
    </a:custClr>
    <a:custClr name="WHO Savannah 01">
      <a:srgbClr val="966100"/>
    </a:custClr>
    <a:custClr name="WHO Savannah 02">
      <a:srgbClr val="AF8100"/>
    </a:custClr>
    <a:custClr name="WHO Savannah 03">
      <a:srgbClr val="BF9A33"/>
    </a:custClr>
    <a:custClr name="WHO Savannah 04">
      <a:srgbClr val="CFB366"/>
    </a:custClr>
    <a:custClr name="WHO Savannah 05">
      <a:srgbClr val="DFCD99"/>
    </a:custClr>
    <a:custClr name="WHO Savannah 06">
      <a:srgbClr val="F7F2E5"/>
    </a:custClr>
    <a:custClr name="WHO Purple 01">
      <a:srgbClr val="761302"/>
    </a:custClr>
    <a:custClr name="WHO Purple 02">
      <a:srgbClr val="8F3807"/>
    </a:custClr>
    <a:custClr name="WHO Purple 03">
      <a:srgbClr val="A56039"/>
    </a:custClr>
    <a:custClr name="blank">
      <a:srgbClr val="FFFFFF"/>
    </a:custClr>
    <a:custClr name="WHO Heat 01">
      <a:srgbClr val="B54606"/>
    </a:custClr>
    <a:custClr name="WHO Heat 02">
      <a:srgbClr val="D46112"/>
    </a:custClr>
    <a:custClr name="WHO Heat 03">
      <a:srgbClr val="DD8141"/>
    </a:custClr>
    <a:custClr name="WHO Heat 04">
      <a:srgbClr val="E5A071"/>
    </a:custClr>
    <a:custClr name="WHO Heat 05">
      <a:srgbClr val="EEC0A0"/>
    </a:custClr>
    <a:custClr name="WHO Heat 06">
      <a:srgbClr val="FBEFE7"/>
    </a:custClr>
    <a:custClr name="WHO Purple 04">
      <a:srgbClr val="BC886A"/>
    </a:custClr>
    <a:custClr name="WHO Purple 05">
      <a:srgbClr val="D2AF9C"/>
    </a:custClr>
    <a:custClr name="WHO Purple 06">
      <a:srgbClr val="F4EBE6"/>
    </a:custClr>
    <a:custClr name="blank">
      <a:srgbClr val="FFFFFF"/>
    </a:custClr>
    <a:custClr name="WHO Wood 01">
      <a:srgbClr val="20521A"/>
    </a:custClr>
    <a:custClr name="WHO Wood 02">
      <a:srgbClr val="2F7D4F"/>
    </a:custClr>
    <a:custClr name="WHO Wood 03">
      <a:srgbClr val="599772"/>
    </a:custClr>
    <a:custClr name="WHO Wood 04">
      <a:srgbClr val="82B195"/>
    </a:custClr>
    <a:custClr name="WHO Wood 05">
      <a:srgbClr val="ACCBB9"/>
    </a:custClr>
    <a:custClr name="WHO Wood 06">
      <a:srgbClr val="EAF2ED"/>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wash it</Template>
  <TotalTime>1052</TotalTime>
  <Words>5719</Words>
  <Application>Microsoft Macintosh PowerPoint</Application>
  <PresentationFormat>Widescreen</PresentationFormat>
  <Paragraphs>538</Paragraphs>
  <Slides>35</Slides>
  <Notes>34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Arial</vt:lpstr>
      <vt:lpstr>Arial Narrow</vt:lpstr>
      <vt:lpstr>Calibri</vt:lpstr>
      <vt:lpstr>Ebrima</vt:lpstr>
      <vt:lpstr>Times New Roman</vt:lpstr>
      <vt:lpstr>Wingdings</vt:lpstr>
      <vt:lpstr>Tema wash it</vt:lpstr>
      <vt:lpstr>2_Office Theme</vt:lpstr>
      <vt:lpstr>PowerPoint Presentation</vt:lpstr>
      <vt:lpstr>ENVIRONMENTAL CLEANING</vt:lpstr>
      <vt:lpstr>Learning objectives</vt:lpstr>
      <vt:lpstr>PowerPoint Presentation</vt:lpstr>
      <vt:lpstr>PowerPoint Presentation</vt:lpstr>
      <vt:lpstr>PowerPoint Presentation</vt:lpstr>
      <vt:lpstr>Why it is important to clean in visuals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Safety, the environment/climate and cleaning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STORR</dc:creator>
  <cp:lastModifiedBy>Microsoft account</cp:lastModifiedBy>
  <cp:revision>167</cp:revision>
  <dcterms:created xsi:type="dcterms:W3CDTF">2022-01-25T13:26:00Z</dcterms:created>
  <dcterms:modified xsi:type="dcterms:W3CDTF">2022-05-01T15:33:45Z</dcterms:modified>
</cp:coreProperties>
</file>