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5.xml" ContentType="application/vnd.openxmlformats-officedocument.theme+xml"/>
  <Override PartName="/ppt/slideLayouts/slideLayout35.xml" ContentType="application/vnd.openxmlformats-officedocument.presentationml.slideLayout+xml"/>
  <Override PartName="/ppt/theme/theme6.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7.xml" ContentType="application/vnd.openxmlformats-officedocument.theme+xml"/>
  <Override PartName="/ppt/slideLayouts/slideLayout39.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7" r:id="rId2"/>
    <p:sldMasterId id="2147483689" r:id="rId3"/>
    <p:sldMasterId id="2147483691" r:id="rId4"/>
    <p:sldMasterId id="2147483693" r:id="rId5"/>
    <p:sldMasterId id="2147483714" r:id="rId6"/>
    <p:sldMasterId id="2147483716" r:id="rId7"/>
    <p:sldMasterId id="2147483718" r:id="rId8"/>
  </p:sldMasterIdLst>
  <p:notesMasterIdLst>
    <p:notesMasterId r:id="rId32"/>
  </p:notesMasterIdLst>
  <p:sldIdLst>
    <p:sldId id="4083" r:id="rId9"/>
    <p:sldId id="4117" r:id="rId10"/>
    <p:sldId id="310" r:id="rId11"/>
    <p:sldId id="298" r:id="rId12"/>
    <p:sldId id="4093" r:id="rId13"/>
    <p:sldId id="3307" r:id="rId14"/>
    <p:sldId id="4108" r:id="rId15"/>
    <p:sldId id="3358" r:id="rId16"/>
    <p:sldId id="4127" r:id="rId17"/>
    <p:sldId id="323" r:id="rId18"/>
    <p:sldId id="4125" r:id="rId19"/>
    <p:sldId id="326" r:id="rId20"/>
    <p:sldId id="4126" r:id="rId21"/>
    <p:sldId id="4085" r:id="rId22"/>
    <p:sldId id="4119" r:id="rId23"/>
    <p:sldId id="4128" r:id="rId24"/>
    <p:sldId id="4129" r:id="rId25"/>
    <p:sldId id="4131" r:id="rId26"/>
    <p:sldId id="4130" r:id="rId27"/>
    <p:sldId id="4116" r:id="rId28"/>
    <p:sldId id="4132" r:id="rId29"/>
    <p:sldId id="265" r:id="rId30"/>
    <p:sldId id="334"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58" autoAdjust="0"/>
    <p:restoredTop sz="94660"/>
  </p:normalViewPr>
  <p:slideViewPr>
    <p:cSldViewPr snapToGrid="0">
      <p:cViewPr varScale="1">
        <p:scale>
          <a:sx n="111" d="100"/>
          <a:sy n="111" d="100"/>
        </p:scale>
        <p:origin x="616"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 Type="http://schemas.openxmlformats.org/officeDocument/2006/relationships/slideMaster" Target="slideMasters/slideMaster3.xml"/><Relationship Id="rId21" Type="http://schemas.openxmlformats.org/officeDocument/2006/relationships/slide" Target="slides/slide13.xml"/><Relationship Id="rId34"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tableStyles" Target="tableStyles.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theme" Target="theme/theme1.xml"/><Relationship Id="rId8" Type="http://schemas.openxmlformats.org/officeDocument/2006/relationships/slideMaster" Target="slideMasters/slideMaster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370DCB-BACE-4B8F-8E57-F1482E053172}" type="doc">
      <dgm:prSet loTypeId="urn:microsoft.com/office/officeart/2005/8/layout/pyramid2" loCatId="list" qsTypeId="urn:microsoft.com/office/officeart/2005/8/quickstyle/simple1" qsCatId="simple" csTypeId="urn:microsoft.com/office/officeart/2005/8/colors/accent1_2" csCatId="accent1" phldr="1"/>
      <dgm:spPr/>
      <dgm:t>
        <a:bodyPr/>
        <a:lstStyle/>
        <a:p>
          <a:endParaRPr lang="en-US"/>
        </a:p>
      </dgm:t>
    </dgm:pt>
    <dgm:pt modelId="{C9C3FBE2-51B5-4701-B211-4A98038EA9FF}">
      <dgm:prSet/>
      <dgm:spPr/>
      <dgm:t>
        <a:bodyPr/>
        <a:lstStyle/>
        <a:p>
          <a:r>
            <a:rPr lang="en-US" b="1" spc="-5" dirty="0">
              <a:solidFill>
                <a:srgbClr val="231F20"/>
              </a:solidFill>
              <a:effectLst/>
              <a:latin typeface="Times New Roman" panose="02020603050405020304" pitchFamily="18" charset="0"/>
              <a:ea typeface="Times New Roman" panose="02020603050405020304" pitchFamily="18" charset="0"/>
            </a:rPr>
            <a:t>HEALTHSECTOR </a:t>
          </a:r>
        </a:p>
        <a:p>
          <a:r>
            <a:rPr lang="en-US" b="1" spc="-5" dirty="0">
              <a:solidFill>
                <a:srgbClr val="231F20"/>
              </a:solidFill>
              <a:effectLst/>
              <a:latin typeface="Times New Roman" panose="02020603050405020304" pitchFamily="18" charset="0"/>
              <a:ea typeface="Times New Roman" panose="02020603050405020304" pitchFamily="18" charset="0"/>
            </a:rPr>
            <a:t>Vision:</a:t>
          </a:r>
          <a:r>
            <a:rPr lang="en-US" b="1" spc="-65" dirty="0">
              <a:solidFill>
                <a:srgbClr val="231F20"/>
              </a:solidFill>
              <a:effectLst/>
              <a:latin typeface="Times New Roman" panose="02020603050405020304" pitchFamily="18" charset="0"/>
              <a:ea typeface="Times New Roman" panose="02020603050405020304" pitchFamily="18" charset="0"/>
            </a:rPr>
            <a:t> </a:t>
          </a:r>
          <a:r>
            <a:rPr lang="en-US" spc="-5" dirty="0">
              <a:solidFill>
                <a:srgbClr val="231F20"/>
              </a:solidFill>
              <a:effectLst/>
              <a:latin typeface="Times New Roman" panose="02020603050405020304" pitchFamily="18" charset="0"/>
              <a:ea typeface="Times New Roman" panose="02020603050405020304" pitchFamily="18" charset="0"/>
            </a:rPr>
            <a:t>A</a:t>
          </a:r>
          <a:r>
            <a:rPr lang="en-US" spc="-60" dirty="0">
              <a:solidFill>
                <a:srgbClr val="231F20"/>
              </a:solidFill>
              <a:effectLst/>
              <a:latin typeface="Times New Roman" panose="02020603050405020304" pitchFamily="18" charset="0"/>
              <a:ea typeface="Times New Roman" panose="02020603050405020304" pitchFamily="18" charset="0"/>
            </a:rPr>
            <a:t> </a:t>
          </a:r>
          <a:r>
            <a:rPr lang="en-US" spc="-5" dirty="0">
              <a:solidFill>
                <a:srgbClr val="231F20"/>
              </a:solidFill>
              <a:effectLst/>
              <a:latin typeface="Times New Roman" panose="02020603050405020304" pitchFamily="18" charset="0"/>
              <a:ea typeface="Times New Roman" panose="02020603050405020304" pitchFamily="18" charset="0"/>
            </a:rPr>
            <a:t>healthy</a:t>
          </a:r>
          <a:r>
            <a:rPr lang="en-US" spc="5" dirty="0">
              <a:solidFill>
                <a:srgbClr val="231F20"/>
              </a:solidFill>
              <a:effectLst/>
              <a:latin typeface="Times New Roman" panose="02020603050405020304" pitchFamily="18" charset="0"/>
              <a:ea typeface="Times New Roman" panose="02020603050405020304" pitchFamily="18" charset="0"/>
            </a:rPr>
            <a:t> </a:t>
          </a:r>
          <a:r>
            <a:rPr lang="en-US" dirty="0">
              <a:solidFill>
                <a:srgbClr val="231F20"/>
              </a:solidFill>
              <a:effectLst/>
              <a:latin typeface="Times New Roman" panose="02020603050405020304" pitchFamily="18" charset="0"/>
              <a:ea typeface="Times New Roman" panose="02020603050405020304" pitchFamily="18" charset="0"/>
            </a:rPr>
            <a:t>population</a:t>
          </a:r>
          <a:r>
            <a:rPr lang="en-US" spc="5" dirty="0">
              <a:solidFill>
                <a:srgbClr val="231F20"/>
              </a:solidFill>
              <a:effectLst/>
              <a:latin typeface="Times New Roman" panose="02020603050405020304" pitchFamily="18" charset="0"/>
              <a:ea typeface="Times New Roman" panose="02020603050405020304" pitchFamily="18" charset="0"/>
            </a:rPr>
            <a:t> </a:t>
          </a:r>
          <a:r>
            <a:rPr lang="en-US" dirty="0">
              <a:solidFill>
                <a:srgbClr val="231F20"/>
              </a:solidFill>
              <a:effectLst/>
              <a:latin typeface="Times New Roman" panose="02020603050405020304" pitchFamily="18" charset="0"/>
              <a:ea typeface="Times New Roman" panose="02020603050405020304" pitchFamily="18" charset="0"/>
            </a:rPr>
            <a:t>for national</a:t>
          </a:r>
          <a:r>
            <a:rPr lang="en-US" spc="5" dirty="0">
              <a:solidFill>
                <a:srgbClr val="231F20"/>
              </a:solidFill>
              <a:effectLst/>
              <a:latin typeface="Times New Roman" panose="02020603050405020304" pitchFamily="18" charset="0"/>
              <a:ea typeface="Times New Roman" panose="02020603050405020304" pitchFamily="18" charset="0"/>
            </a:rPr>
            <a:t> </a:t>
          </a:r>
          <a:r>
            <a:rPr lang="en-US" dirty="0">
              <a:solidFill>
                <a:srgbClr val="231F20"/>
              </a:solidFill>
              <a:effectLst/>
              <a:latin typeface="Times New Roman" panose="02020603050405020304" pitchFamily="18" charset="0"/>
              <a:ea typeface="Times New Roman" panose="02020603050405020304" pitchFamily="18" charset="0"/>
            </a:rPr>
            <a:t>development</a:t>
          </a:r>
          <a:endParaRPr lang="en-US" dirty="0">
            <a:effectLst/>
            <a:latin typeface="Times New Roman" panose="02020603050405020304" pitchFamily="18" charset="0"/>
            <a:ea typeface="Times New Roman" panose="02020603050405020304" pitchFamily="18" charset="0"/>
          </a:endParaRPr>
        </a:p>
      </dgm:t>
    </dgm:pt>
    <dgm:pt modelId="{68FF03D2-B54F-413E-BEE1-A4108F75DE66}" type="sibTrans" cxnId="{097647C2-3998-48C2-AFD0-7281542D156D}">
      <dgm:prSet/>
      <dgm:spPr/>
      <dgm:t>
        <a:bodyPr/>
        <a:lstStyle/>
        <a:p>
          <a:endParaRPr lang="en-US"/>
        </a:p>
      </dgm:t>
    </dgm:pt>
    <dgm:pt modelId="{A00006C3-7867-47C3-93B0-469795301D43}" type="parTrans" cxnId="{097647C2-3998-48C2-AFD0-7281542D156D}">
      <dgm:prSet/>
      <dgm:spPr/>
      <dgm:t>
        <a:bodyPr/>
        <a:lstStyle/>
        <a:p>
          <a:endParaRPr lang="en-US"/>
        </a:p>
      </dgm:t>
    </dgm:pt>
    <dgm:pt modelId="{253B70BF-3045-48DD-A155-F0CC5B3C2719}">
      <dgm:prSet/>
      <dgm:spPr/>
      <dgm:t>
        <a:bodyPr/>
        <a:lstStyle/>
        <a:p>
          <a:r>
            <a:rPr lang="en-US" b="1">
              <a:solidFill>
                <a:srgbClr val="231F20"/>
              </a:solidFill>
              <a:effectLst/>
              <a:latin typeface="Times New Roman" panose="02020603050405020304" pitchFamily="18" charset="0"/>
              <a:ea typeface="Times New Roman" panose="02020603050405020304" pitchFamily="18" charset="0"/>
            </a:rPr>
            <a:t>Mission:</a:t>
          </a:r>
          <a:r>
            <a:rPr lang="en-US" b="1" spc="100">
              <a:solidFill>
                <a:srgbClr val="231F20"/>
              </a:solidFill>
              <a:effectLst/>
              <a:latin typeface="Times New Roman" panose="02020603050405020304" pitchFamily="18" charset="0"/>
              <a:ea typeface="Times New Roman" panose="02020603050405020304" pitchFamily="18" charset="0"/>
            </a:rPr>
            <a:t> </a:t>
          </a:r>
          <a:r>
            <a:rPr lang="en-US">
              <a:solidFill>
                <a:srgbClr val="231F20"/>
              </a:solidFill>
              <a:effectLst/>
              <a:latin typeface="Times New Roman" panose="02020603050405020304" pitchFamily="18" charset="0"/>
              <a:ea typeface="Times New Roman" panose="02020603050405020304" pitchFamily="18" charset="0"/>
            </a:rPr>
            <a:t>Work</a:t>
          </a:r>
          <a:r>
            <a:rPr lang="en-US" spc="120">
              <a:solidFill>
                <a:srgbClr val="231F20"/>
              </a:solidFill>
              <a:effectLst/>
              <a:latin typeface="Times New Roman" panose="02020603050405020304" pitchFamily="18" charset="0"/>
              <a:ea typeface="Times New Roman" panose="02020603050405020304" pitchFamily="18" charset="0"/>
            </a:rPr>
            <a:t> </a:t>
          </a:r>
          <a:r>
            <a:rPr lang="en-US">
              <a:solidFill>
                <a:srgbClr val="231F20"/>
              </a:solidFill>
              <a:effectLst/>
              <a:latin typeface="Times New Roman" panose="02020603050405020304" pitchFamily="18" charset="0"/>
              <a:ea typeface="Times New Roman" panose="02020603050405020304" pitchFamily="18" charset="0"/>
            </a:rPr>
            <a:t>towards</a:t>
          </a:r>
          <a:r>
            <a:rPr lang="en-US" spc="125">
              <a:solidFill>
                <a:srgbClr val="231F20"/>
              </a:solidFill>
              <a:effectLst/>
              <a:latin typeface="Times New Roman" panose="02020603050405020304" pitchFamily="18" charset="0"/>
              <a:ea typeface="Times New Roman" panose="02020603050405020304" pitchFamily="18" charset="0"/>
            </a:rPr>
            <a:t> </a:t>
          </a:r>
          <a:r>
            <a:rPr lang="en-US">
              <a:solidFill>
                <a:srgbClr val="231F20"/>
              </a:solidFill>
              <a:effectLst/>
              <a:latin typeface="Times New Roman" panose="02020603050405020304" pitchFamily="18" charset="0"/>
              <a:ea typeface="Times New Roman" panose="02020603050405020304" pitchFamily="18" charset="0"/>
            </a:rPr>
            <a:t>the</a:t>
          </a:r>
          <a:r>
            <a:rPr lang="en-US" spc="120">
              <a:solidFill>
                <a:srgbClr val="231F20"/>
              </a:solidFill>
              <a:effectLst/>
              <a:latin typeface="Times New Roman" panose="02020603050405020304" pitchFamily="18" charset="0"/>
              <a:ea typeface="Times New Roman" panose="02020603050405020304" pitchFamily="18" charset="0"/>
            </a:rPr>
            <a:t> </a:t>
          </a:r>
          <a:r>
            <a:rPr lang="en-US">
              <a:solidFill>
                <a:srgbClr val="231F20"/>
              </a:solidFill>
              <a:effectLst/>
              <a:latin typeface="Times New Roman" panose="02020603050405020304" pitchFamily="18" charset="0"/>
              <a:ea typeface="Times New Roman" panose="02020603050405020304" pitchFamily="18" charset="0"/>
            </a:rPr>
            <a:t>achievement</a:t>
          </a:r>
          <a:r>
            <a:rPr lang="en-US" spc="125">
              <a:solidFill>
                <a:srgbClr val="231F20"/>
              </a:solidFill>
              <a:effectLst/>
              <a:latin typeface="Times New Roman" panose="02020603050405020304" pitchFamily="18" charset="0"/>
              <a:ea typeface="Times New Roman" panose="02020603050405020304" pitchFamily="18" charset="0"/>
            </a:rPr>
            <a:t> </a:t>
          </a:r>
          <a:r>
            <a:rPr lang="en-US">
              <a:solidFill>
                <a:srgbClr val="231F20"/>
              </a:solidFill>
              <a:effectLst/>
              <a:latin typeface="Times New Roman" panose="02020603050405020304" pitchFamily="18" charset="0"/>
              <a:ea typeface="Times New Roman" panose="02020603050405020304" pitchFamily="18" charset="0"/>
            </a:rPr>
            <a:t>of</a:t>
          </a:r>
          <a:r>
            <a:rPr lang="en-US" spc="120">
              <a:solidFill>
                <a:srgbClr val="231F20"/>
              </a:solidFill>
              <a:effectLst/>
              <a:latin typeface="Times New Roman" panose="02020603050405020304" pitchFamily="18" charset="0"/>
              <a:ea typeface="Times New Roman" panose="02020603050405020304" pitchFamily="18" charset="0"/>
            </a:rPr>
            <a:t> </a:t>
          </a:r>
          <a:r>
            <a:rPr lang="en-US">
              <a:solidFill>
                <a:srgbClr val="231F20"/>
              </a:solidFill>
              <a:effectLst/>
              <a:latin typeface="Times New Roman" panose="02020603050405020304" pitchFamily="18" charset="0"/>
              <a:ea typeface="Times New Roman" panose="02020603050405020304" pitchFamily="18" charset="0"/>
            </a:rPr>
            <a:t>healthy</a:t>
          </a:r>
          <a:r>
            <a:rPr lang="en-US" spc="125">
              <a:solidFill>
                <a:srgbClr val="231F20"/>
              </a:solidFill>
              <a:effectLst/>
              <a:latin typeface="Times New Roman" panose="02020603050405020304" pitchFamily="18" charset="0"/>
              <a:ea typeface="Times New Roman" panose="02020603050405020304" pitchFamily="18" charset="0"/>
            </a:rPr>
            <a:t> </a:t>
          </a:r>
          <a:r>
            <a:rPr lang="en-US">
              <a:solidFill>
                <a:srgbClr val="231F20"/>
              </a:solidFill>
              <a:effectLst/>
              <a:latin typeface="Times New Roman" panose="02020603050405020304" pitchFamily="18" charset="0"/>
              <a:ea typeface="Times New Roman" panose="02020603050405020304" pitchFamily="18" charset="0"/>
            </a:rPr>
            <a:t>lives</a:t>
          </a:r>
          <a:r>
            <a:rPr lang="en-US" spc="120">
              <a:solidFill>
                <a:srgbClr val="231F20"/>
              </a:solidFill>
              <a:effectLst/>
              <a:latin typeface="Times New Roman" panose="02020603050405020304" pitchFamily="18" charset="0"/>
              <a:ea typeface="Times New Roman" panose="02020603050405020304" pitchFamily="18" charset="0"/>
            </a:rPr>
            <a:t> </a:t>
          </a:r>
          <a:r>
            <a:rPr lang="en-US">
              <a:solidFill>
                <a:srgbClr val="231F20"/>
              </a:solidFill>
              <a:effectLst/>
              <a:latin typeface="Times New Roman" panose="02020603050405020304" pitchFamily="18" charset="0"/>
              <a:ea typeface="Times New Roman" panose="02020603050405020304" pitchFamily="18" charset="0"/>
            </a:rPr>
            <a:t>for</a:t>
          </a:r>
          <a:r>
            <a:rPr lang="en-US" spc="120">
              <a:solidFill>
                <a:srgbClr val="231F20"/>
              </a:solidFill>
              <a:effectLst/>
              <a:latin typeface="Times New Roman" panose="02020603050405020304" pitchFamily="18" charset="0"/>
              <a:ea typeface="Times New Roman" panose="02020603050405020304" pitchFamily="18" charset="0"/>
            </a:rPr>
            <a:t> </a:t>
          </a:r>
          <a:r>
            <a:rPr lang="en-US">
              <a:solidFill>
                <a:srgbClr val="231F20"/>
              </a:solidFill>
              <a:effectLst/>
              <a:latin typeface="Times New Roman" panose="02020603050405020304" pitchFamily="18" charset="0"/>
              <a:ea typeface="Times New Roman" panose="02020603050405020304" pitchFamily="18" charset="0"/>
            </a:rPr>
            <a:t>all</a:t>
          </a:r>
          <a:r>
            <a:rPr lang="en-US" spc="125">
              <a:solidFill>
                <a:srgbClr val="231F20"/>
              </a:solidFill>
              <a:effectLst/>
              <a:latin typeface="Times New Roman" panose="02020603050405020304" pitchFamily="18" charset="0"/>
              <a:ea typeface="Times New Roman" panose="02020603050405020304" pitchFamily="18" charset="0"/>
            </a:rPr>
            <a:t> </a:t>
          </a:r>
          <a:r>
            <a:rPr lang="en-US">
              <a:solidFill>
                <a:srgbClr val="231F20"/>
              </a:solidFill>
              <a:effectLst/>
              <a:latin typeface="Times New Roman" panose="02020603050405020304" pitchFamily="18" charset="0"/>
              <a:ea typeface="Times New Roman" panose="02020603050405020304" pitchFamily="18" charset="0"/>
            </a:rPr>
            <a:t>people</a:t>
          </a:r>
          <a:r>
            <a:rPr lang="en-US" spc="120">
              <a:solidFill>
                <a:srgbClr val="231F20"/>
              </a:solidFill>
              <a:effectLst/>
              <a:latin typeface="Times New Roman" panose="02020603050405020304" pitchFamily="18" charset="0"/>
              <a:ea typeface="Times New Roman" panose="02020603050405020304" pitchFamily="18" charset="0"/>
            </a:rPr>
            <a:t> </a:t>
          </a:r>
          <a:r>
            <a:rPr lang="en-US">
              <a:solidFill>
                <a:srgbClr val="231F20"/>
              </a:solidFill>
              <a:effectLst/>
              <a:latin typeface="Times New Roman" panose="02020603050405020304" pitchFamily="18" charset="0"/>
              <a:ea typeface="Times New Roman" panose="02020603050405020304" pitchFamily="18" charset="0"/>
            </a:rPr>
            <a:t>living</a:t>
          </a:r>
          <a:r>
            <a:rPr lang="en-US" spc="-260">
              <a:solidFill>
                <a:srgbClr val="231F20"/>
              </a:solidFill>
              <a:effectLst/>
              <a:latin typeface="Times New Roman" panose="02020603050405020304" pitchFamily="18" charset="0"/>
              <a:ea typeface="Times New Roman" panose="02020603050405020304" pitchFamily="18" charset="0"/>
            </a:rPr>
            <a:t> </a:t>
          </a:r>
          <a:r>
            <a:rPr lang="en-US">
              <a:solidFill>
                <a:srgbClr val="231F20"/>
              </a:solidFill>
              <a:effectLst/>
              <a:latin typeface="Times New Roman" panose="02020603050405020304" pitchFamily="18" charset="0"/>
              <a:ea typeface="Times New Roman" panose="02020603050405020304" pitchFamily="18" charset="0"/>
            </a:rPr>
            <a:t>in Ghana through an enabling policy framework that recognizes, empowers and</a:t>
          </a:r>
          <a:r>
            <a:rPr lang="en-US" spc="5">
              <a:solidFill>
                <a:srgbClr val="231F20"/>
              </a:solidFill>
              <a:effectLst/>
              <a:latin typeface="Times New Roman" panose="02020603050405020304" pitchFamily="18" charset="0"/>
              <a:ea typeface="Times New Roman" panose="02020603050405020304" pitchFamily="18" charset="0"/>
            </a:rPr>
            <a:t> </a:t>
          </a:r>
          <a:r>
            <a:rPr lang="en-US">
              <a:solidFill>
                <a:srgbClr val="231F20"/>
              </a:solidFill>
              <a:effectLst/>
              <a:latin typeface="Times New Roman" panose="02020603050405020304" pitchFamily="18" charset="0"/>
              <a:ea typeface="Times New Roman" panose="02020603050405020304" pitchFamily="18" charset="0"/>
            </a:rPr>
            <a:t>brings</a:t>
          </a:r>
          <a:r>
            <a:rPr lang="en-US" spc="-5">
              <a:solidFill>
                <a:srgbClr val="231F20"/>
              </a:solidFill>
              <a:effectLst/>
              <a:latin typeface="Times New Roman" panose="02020603050405020304" pitchFamily="18" charset="0"/>
              <a:ea typeface="Times New Roman" panose="02020603050405020304" pitchFamily="18" charset="0"/>
            </a:rPr>
            <a:t> </a:t>
          </a:r>
          <a:r>
            <a:rPr lang="en-US">
              <a:solidFill>
                <a:srgbClr val="231F20"/>
              </a:solidFill>
              <a:effectLst/>
              <a:latin typeface="Times New Roman" panose="02020603050405020304" pitchFamily="18" charset="0"/>
              <a:ea typeface="Times New Roman" panose="02020603050405020304" pitchFamily="18" charset="0"/>
            </a:rPr>
            <a:t>together,</a:t>
          </a:r>
          <a:r>
            <a:rPr lang="en-US" spc="-5">
              <a:solidFill>
                <a:srgbClr val="231F20"/>
              </a:solidFill>
              <a:effectLst/>
              <a:latin typeface="Times New Roman" panose="02020603050405020304" pitchFamily="18" charset="0"/>
              <a:ea typeface="Times New Roman" panose="02020603050405020304" pitchFamily="18" charset="0"/>
            </a:rPr>
            <a:t> </a:t>
          </a:r>
          <a:r>
            <a:rPr lang="en-US">
              <a:solidFill>
                <a:srgbClr val="231F20"/>
              </a:solidFill>
              <a:effectLst/>
              <a:latin typeface="Times New Roman" panose="02020603050405020304" pitchFamily="18" charset="0"/>
              <a:ea typeface="Times New Roman" panose="02020603050405020304" pitchFamily="18" charset="0"/>
            </a:rPr>
            <a:t>in</a:t>
          </a:r>
          <a:r>
            <a:rPr lang="en-US" spc="-5">
              <a:solidFill>
                <a:srgbClr val="231F20"/>
              </a:solidFill>
              <a:effectLst/>
              <a:latin typeface="Times New Roman" panose="02020603050405020304" pitchFamily="18" charset="0"/>
              <a:ea typeface="Times New Roman" panose="02020603050405020304" pitchFamily="18" charset="0"/>
            </a:rPr>
            <a:t> </a:t>
          </a:r>
          <a:r>
            <a:rPr lang="en-US">
              <a:solidFill>
                <a:srgbClr val="231F20"/>
              </a:solidFill>
              <a:effectLst/>
              <a:latin typeface="Times New Roman" panose="02020603050405020304" pitchFamily="18" charset="0"/>
              <a:ea typeface="Times New Roman" panose="02020603050405020304" pitchFamily="18" charset="0"/>
            </a:rPr>
            <a:t>a coordinated</a:t>
          </a:r>
          <a:r>
            <a:rPr lang="en-US" spc="-5">
              <a:solidFill>
                <a:srgbClr val="231F20"/>
              </a:solidFill>
              <a:effectLst/>
              <a:latin typeface="Times New Roman" panose="02020603050405020304" pitchFamily="18" charset="0"/>
              <a:ea typeface="Times New Roman" panose="02020603050405020304" pitchFamily="18" charset="0"/>
            </a:rPr>
            <a:t> </a:t>
          </a:r>
          <a:r>
            <a:rPr lang="en-US">
              <a:solidFill>
                <a:srgbClr val="231F20"/>
              </a:solidFill>
              <a:effectLst/>
              <a:latin typeface="Times New Roman" panose="02020603050405020304" pitchFamily="18" charset="0"/>
              <a:ea typeface="Times New Roman" panose="02020603050405020304" pitchFamily="18" charset="0"/>
            </a:rPr>
            <a:t>manner,</a:t>
          </a:r>
          <a:r>
            <a:rPr lang="en-US" spc="-5">
              <a:solidFill>
                <a:srgbClr val="231F20"/>
              </a:solidFill>
              <a:effectLst/>
              <a:latin typeface="Times New Roman" panose="02020603050405020304" pitchFamily="18" charset="0"/>
              <a:ea typeface="Times New Roman" panose="02020603050405020304" pitchFamily="18" charset="0"/>
            </a:rPr>
            <a:t> </a:t>
          </a:r>
          <a:r>
            <a:rPr lang="en-US">
              <a:solidFill>
                <a:srgbClr val="231F20"/>
              </a:solidFill>
              <a:effectLst/>
              <a:latin typeface="Times New Roman" panose="02020603050405020304" pitchFamily="18" charset="0"/>
              <a:ea typeface="Times New Roman" panose="02020603050405020304" pitchFamily="18" charset="0"/>
            </a:rPr>
            <a:t>all stakeholders</a:t>
          </a:r>
          <a:endParaRPr lang="en-US">
            <a:effectLst/>
            <a:latin typeface="Times New Roman" panose="02020603050405020304" pitchFamily="18" charset="0"/>
            <a:ea typeface="Times New Roman" panose="02020603050405020304" pitchFamily="18" charset="0"/>
          </a:endParaRPr>
        </a:p>
      </dgm:t>
    </dgm:pt>
    <dgm:pt modelId="{D85443BB-CA27-4E9F-8CD8-8521853DBFC6}" type="sibTrans" cxnId="{592ECB5F-5CE1-4585-ABCA-BFA79D668305}">
      <dgm:prSet/>
      <dgm:spPr/>
      <dgm:t>
        <a:bodyPr/>
        <a:lstStyle/>
        <a:p>
          <a:endParaRPr lang="en-US"/>
        </a:p>
      </dgm:t>
    </dgm:pt>
    <dgm:pt modelId="{7F8E4ADD-3B2A-4C41-B604-960E9CE95D93}" type="parTrans" cxnId="{592ECB5F-5CE1-4585-ABCA-BFA79D668305}">
      <dgm:prSet/>
      <dgm:spPr/>
      <dgm:t>
        <a:bodyPr/>
        <a:lstStyle/>
        <a:p>
          <a:endParaRPr lang="en-US"/>
        </a:p>
      </dgm:t>
    </dgm:pt>
    <dgm:pt modelId="{04501878-8E66-4539-AD4E-FAF7DC86A529}">
      <dgm:prSet/>
      <dgm:spPr/>
      <dgm:t>
        <a:bodyPr/>
        <a:lstStyle/>
        <a:p>
          <a:r>
            <a:rPr lang="en-US" b="1" spc="-5">
              <a:solidFill>
                <a:srgbClr val="231F20"/>
              </a:solidFill>
              <a:effectLst/>
              <a:latin typeface="Times New Roman" panose="02020603050405020304" pitchFamily="18" charset="0"/>
              <a:ea typeface="Times New Roman" panose="02020603050405020304" pitchFamily="18" charset="0"/>
            </a:rPr>
            <a:t>Goal:</a:t>
          </a:r>
          <a:r>
            <a:rPr lang="en-US" b="1" spc="-100">
              <a:solidFill>
                <a:srgbClr val="231F20"/>
              </a:solidFill>
              <a:effectLst/>
              <a:latin typeface="Times New Roman" panose="02020603050405020304" pitchFamily="18" charset="0"/>
              <a:ea typeface="Times New Roman" panose="02020603050405020304" pitchFamily="18" charset="0"/>
            </a:rPr>
            <a:t> </a:t>
          </a:r>
          <a:r>
            <a:rPr lang="en-US" spc="-5">
              <a:solidFill>
                <a:srgbClr val="231F20"/>
              </a:solidFill>
              <a:effectLst/>
              <a:latin typeface="Times New Roman" panose="02020603050405020304" pitchFamily="18" charset="0"/>
              <a:ea typeface="Times New Roman" panose="02020603050405020304" pitchFamily="18" charset="0"/>
            </a:rPr>
            <a:t>To</a:t>
          </a:r>
          <a:r>
            <a:rPr lang="en-US" spc="-80">
              <a:solidFill>
                <a:srgbClr val="231F20"/>
              </a:solidFill>
              <a:effectLst/>
              <a:latin typeface="Times New Roman" panose="02020603050405020304" pitchFamily="18" charset="0"/>
              <a:ea typeface="Times New Roman" panose="02020603050405020304" pitchFamily="18" charset="0"/>
            </a:rPr>
            <a:t> </a:t>
          </a:r>
          <a:r>
            <a:rPr lang="en-US" spc="-5">
              <a:solidFill>
                <a:srgbClr val="231F20"/>
              </a:solidFill>
              <a:effectLst/>
              <a:latin typeface="Times New Roman" panose="02020603050405020304" pitchFamily="18" charset="0"/>
              <a:ea typeface="Times New Roman" panose="02020603050405020304" pitchFamily="18" charset="0"/>
            </a:rPr>
            <a:t>promote,</a:t>
          </a:r>
          <a:r>
            <a:rPr lang="en-US" spc="-80">
              <a:solidFill>
                <a:srgbClr val="231F20"/>
              </a:solidFill>
              <a:effectLst/>
              <a:latin typeface="Times New Roman" panose="02020603050405020304" pitchFamily="18" charset="0"/>
              <a:ea typeface="Times New Roman" panose="02020603050405020304" pitchFamily="18" charset="0"/>
            </a:rPr>
            <a:t> </a:t>
          </a:r>
          <a:r>
            <a:rPr lang="en-US" spc="-5">
              <a:solidFill>
                <a:srgbClr val="231F20"/>
              </a:solidFill>
              <a:effectLst/>
              <a:latin typeface="Times New Roman" panose="02020603050405020304" pitchFamily="18" charset="0"/>
              <a:ea typeface="Times New Roman" panose="02020603050405020304" pitchFamily="18" charset="0"/>
            </a:rPr>
            <a:t>restore</a:t>
          </a:r>
          <a:r>
            <a:rPr lang="en-US" spc="-80">
              <a:solidFill>
                <a:srgbClr val="231F20"/>
              </a:solidFill>
              <a:effectLst/>
              <a:latin typeface="Times New Roman" panose="02020603050405020304" pitchFamily="18" charset="0"/>
              <a:ea typeface="Times New Roman" panose="02020603050405020304" pitchFamily="18" charset="0"/>
            </a:rPr>
            <a:t> </a:t>
          </a:r>
          <a:r>
            <a:rPr lang="en-US">
              <a:solidFill>
                <a:srgbClr val="231F20"/>
              </a:solidFill>
              <a:effectLst/>
              <a:latin typeface="Times New Roman" panose="02020603050405020304" pitchFamily="18" charset="0"/>
              <a:ea typeface="Times New Roman" panose="02020603050405020304" pitchFamily="18" charset="0"/>
            </a:rPr>
            <a:t>and</a:t>
          </a:r>
          <a:r>
            <a:rPr lang="en-US" spc="-80">
              <a:solidFill>
                <a:srgbClr val="231F20"/>
              </a:solidFill>
              <a:effectLst/>
              <a:latin typeface="Times New Roman" panose="02020603050405020304" pitchFamily="18" charset="0"/>
              <a:ea typeface="Times New Roman" panose="02020603050405020304" pitchFamily="18" charset="0"/>
            </a:rPr>
            <a:t> </a:t>
          </a:r>
          <a:r>
            <a:rPr lang="en-US">
              <a:solidFill>
                <a:srgbClr val="231F20"/>
              </a:solidFill>
              <a:effectLst/>
              <a:latin typeface="Times New Roman" panose="02020603050405020304" pitchFamily="18" charset="0"/>
              <a:ea typeface="Times New Roman" panose="02020603050405020304" pitchFamily="18" charset="0"/>
            </a:rPr>
            <a:t>maintain</a:t>
          </a:r>
          <a:r>
            <a:rPr lang="en-US" spc="-80">
              <a:solidFill>
                <a:srgbClr val="231F20"/>
              </a:solidFill>
              <a:effectLst/>
              <a:latin typeface="Times New Roman" panose="02020603050405020304" pitchFamily="18" charset="0"/>
              <a:ea typeface="Times New Roman" panose="02020603050405020304" pitchFamily="18" charset="0"/>
            </a:rPr>
            <a:t> </a:t>
          </a:r>
          <a:r>
            <a:rPr lang="en-US">
              <a:solidFill>
                <a:srgbClr val="231F20"/>
              </a:solidFill>
              <a:effectLst/>
              <a:latin typeface="Times New Roman" panose="02020603050405020304" pitchFamily="18" charset="0"/>
              <a:ea typeface="Times New Roman" panose="02020603050405020304" pitchFamily="18" charset="0"/>
            </a:rPr>
            <a:t>good</a:t>
          </a:r>
          <a:r>
            <a:rPr lang="en-US" spc="-80">
              <a:solidFill>
                <a:srgbClr val="231F20"/>
              </a:solidFill>
              <a:effectLst/>
              <a:latin typeface="Times New Roman" panose="02020603050405020304" pitchFamily="18" charset="0"/>
              <a:ea typeface="Times New Roman" panose="02020603050405020304" pitchFamily="18" charset="0"/>
            </a:rPr>
            <a:t> </a:t>
          </a:r>
          <a:r>
            <a:rPr lang="en-US">
              <a:solidFill>
                <a:srgbClr val="231F20"/>
              </a:solidFill>
              <a:effectLst/>
              <a:latin typeface="Times New Roman" panose="02020603050405020304" pitchFamily="18" charset="0"/>
              <a:ea typeface="Times New Roman" panose="02020603050405020304" pitchFamily="18" charset="0"/>
            </a:rPr>
            <a:t>health</a:t>
          </a:r>
          <a:r>
            <a:rPr lang="en-US" spc="-80">
              <a:solidFill>
                <a:srgbClr val="231F20"/>
              </a:solidFill>
              <a:effectLst/>
              <a:latin typeface="Times New Roman" panose="02020603050405020304" pitchFamily="18" charset="0"/>
              <a:ea typeface="Times New Roman" panose="02020603050405020304" pitchFamily="18" charset="0"/>
            </a:rPr>
            <a:t> </a:t>
          </a:r>
          <a:r>
            <a:rPr lang="en-US">
              <a:solidFill>
                <a:srgbClr val="231F20"/>
              </a:solidFill>
              <a:effectLst/>
              <a:latin typeface="Times New Roman" panose="02020603050405020304" pitchFamily="18" charset="0"/>
              <a:ea typeface="Times New Roman" panose="02020603050405020304" pitchFamily="18" charset="0"/>
            </a:rPr>
            <a:t>for</a:t>
          </a:r>
          <a:r>
            <a:rPr lang="en-US" spc="-80">
              <a:solidFill>
                <a:srgbClr val="231F20"/>
              </a:solidFill>
              <a:effectLst/>
              <a:latin typeface="Times New Roman" panose="02020603050405020304" pitchFamily="18" charset="0"/>
              <a:ea typeface="Times New Roman" panose="02020603050405020304" pitchFamily="18" charset="0"/>
            </a:rPr>
            <a:t> </a:t>
          </a:r>
          <a:r>
            <a:rPr lang="en-US">
              <a:solidFill>
                <a:srgbClr val="231F20"/>
              </a:solidFill>
              <a:effectLst/>
              <a:latin typeface="Times New Roman" panose="02020603050405020304" pitchFamily="18" charset="0"/>
              <a:ea typeface="Times New Roman" panose="02020603050405020304" pitchFamily="18" charset="0"/>
            </a:rPr>
            <a:t>all</a:t>
          </a:r>
          <a:r>
            <a:rPr lang="en-US" spc="-80">
              <a:solidFill>
                <a:srgbClr val="231F20"/>
              </a:solidFill>
              <a:effectLst/>
              <a:latin typeface="Times New Roman" panose="02020603050405020304" pitchFamily="18" charset="0"/>
              <a:ea typeface="Times New Roman" panose="02020603050405020304" pitchFamily="18" charset="0"/>
            </a:rPr>
            <a:t> </a:t>
          </a:r>
          <a:r>
            <a:rPr lang="en-US">
              <a:solidFill>
                <a:srgbClr val="231F20"/>
              </a:solidFill>
              <a:effectLst/>
              <a:latin typeface="Times New Roman" panose="02020603050405020304" pitchFamily="18" charset="0"/>
              <a:ea typeface="Times New Roman" panose="02020603050405020304" pitchFamily="18" charset="0"/>
            </a:rPr>
            <a:t>people</a:t>
          </a:r>
          <a:r>
            <a:rPr lang="en-US" spc="-80">
              <a:solidFill>
                <a:srgbClr val="231F20"/>
              </a:solidFill>
              <a:effectLst/>
              <a:latin typeface="Times New Roman" panose="02020603050405020304" pitchFamily="18" charset="0"/>
              <a:ea typeface="Times New Roman" panose="02020603050405020304" pitchFamily="18" charset="0"/>
            </a:rPr>
            <a:t> </a:t>
          </a:r>
          <a:r>
            <a:rPr lang="en-US">
              <a:solidFill>
                <a:srgbClr val="231F20"/>
              </a:solidFill>
              <a:effectLst/>
              <a:latin typeface="Times New Roman" panose="02020603050405020304" pitchFamily="18" charset="0"/>
              <a:ea typeface="Times New Roman" panose="02020603050405020304" pitchFamily="18" charset="0"/>
            </a:rPr>
            <a:t>living</a:t>
          </a:r>
          <a:r>
            <a:rPr lang="en-US" spc="-80">
              <a:solidFill>
                <a:srgbClr val="231F20"/>
              </a:solidFill>
              <a:effectLst/>
              <a:latin typeface="Times New Roman" panose="02020603050405020304" pitchFamily="18" charset="0"/>
              <a:ea typeface="Times New Roman" panose="02020603050405020304" pitchFamily="18" charset="0"/>
            </a:rPr>
            <a:t> </a:t>
          </a:r>
          <a:r>
            <a:rPr lang="en-US">
              <a:solidFill>
                <a:srgbClr val="231F20"/>
              </a:solidFill>
              <a:effectLst/>
              <a:latin typeface="Times New Roman" panose="02020603050405020304" pitchFamily="18" charset="0"/>
              <a:ea typeface="Times New Roman" panose="02020603050405020304" pitchFamily="18" charset="0"/>
            </a:rPr>
            <a:t>in</a:t>
          </a:r>
          <a:r>
            <a:rPr lang="en-US" spc="-80">
              <a:solidFill>
                <a:srgbClr val="231F20"/>
              </a:solidFill>
              <a:effectLst/>
              <a:latin typeface="Times New Roman" panose="02020603050405020304" pitchFamily="18" charset="0"/>
              <a:ea typeface="Times New Roman" panose="02020603050405020304" pitchFamily="18" charset="0"/>
            </a:rPr>
            <a:t> </a:t>
          </a:r>
          <a:r>
            <a:rPr lang="en-US">
              <a:solidFill>
                <a:srgbClr val="231F20"/>
              </a:solidFill>
              <a:effectLst/>
              <a:latin typeface="Times New Roman" panose="02020603050405020304" pitchFamily="18" charset="0"/>
              <a:ea typeface="Times New Roman" panose="02020603050405020304" pitchFamily="18" charset="0"/>
            </a:rPr>
            <a:t>Ghana.</a:t>
          </a:r>
          <a:endParaRPr lang="en-US">
            <a:effectLst/>
            <a:latin typeface="Times New Roman" panose="02020603050405020304" pitchFamily="18" charset="0"/>
            <a:ea typeface="Times New Roman" panose="02020603050405020304" pitchFamily="18" charset="0"/>
          </a:endParaRPr>
        </a:p>
      </dgm:t>
    </dgm:pt>
    <dgm:pt modelId="{AB82CE87-C4A4-493A-AFD5-F6103418C5AF}" type="sibTrans" cxnId="{BF8D43E9-ABDD-471B-9052-6D4E51204BEC}">
      <dgm:prSet/>
      <dgm:spPr/>
      <dgm:t>
        <a:bodyPr/>
        <a:lstStyle/>
        <a:p>
          <a:endParaRPr lang="en-US"/>
        </a:p>
      </dgm:t>
    </dgm:pt>
    <dgm:pt modelId="{465BA737-942B-4B15-99B3-B8C0AAEDB3F1}" type="parTrans" cxnId="{BF8D43E9-ABDD-471B-9052-6D4E51204BEC}">
      <dgm:prSet/>
      <dgm:spPr/>
      <dgm:t>
        <a:bodyPr/>
        <a:lstStyle/>
        <a:p>
          <a:endParaRPr lang="en-US"/>
        </a:p>
      </dgm:t>
    </dgm:pt>
    <dgm:pt modelId="{A690FFFC-FB4F-40BC-A642-3D2A1D980AF9}" type="pres">
      <dgm:prSet presAssocID="{6A370DCB-BACE-4B8F-8E57-F1482E053172}" presName="compositeShape" presStyleCnt="0">
        <dgm:presLayoutVars>
          <dgm:dir/>
          <dgm:resizeHandles/>
        </dgm:presLayoutVars>
      </dgm:prSet>
      <dgm:spPr/>
    </dgm:pt>
    <dgm:pt modelId="{05810B3B-19F2-4823-98E4-3076EF68A9B9}" type="pres">
      <dgm:prSet presAssocID="{6A370DCB-BACE-4B8F-8E57-F1482E053172}" presName="pyramid" presStyleLbl="node1" presStyleIdx="0" presStyleCnt="1"/>
      <dgm:spPr/>
    </dgm:pt>
    <dgm:pt modelId="{43FA134F-9052-4423-8155-B8BB14AF298B}" type="pres">
      <dgm:prSet presAssocID="{6A370DCB-BACE-4B8F-8E57-F1482E053172}" presName="theList" presStyleCnt="0"/>
      <dgm:spPr/>
    </dgm:pt>
    <dgm:pt modelId="{D1B37C6A-69C5-4D1C-A54E-67E925980B46}" type="pres">
      <dgm:prSet presAssocID="{C9C3FBE2-51B5-4701-B211-4A98038EA9FF}" presName="aNode" presStyleLbl="fgAcc1" presStyleIdx="0" presStyleCnt="3">
        <dgm:presLayoutVars>
          <dgm:bulletEnabled val="1"/>
        </dgm:presLayoutVars>
      </dgm:prSet>
      <dgm:spPr/>
    </dgm:pt>
    <dgm:pt modelId="{DF9AEFB8-16AA-446C-81BD-C252C2BF578F}" type="pres">
      <dgm:prSet presAssocID="{C9C3FBE2-51B5-4701-B211-4A98038EA9FF}" presName="aSpace" presStyleCnt="0"/>
      <dgm:spPr/>
    </dgm:pt>
    <dgm:pt modelId="{8A35C220-EDCF-435B-91E7-4713A29746B9}" type="pres">
      <dgm:prSet presAssocID="{253B70BF-3045-48DD-A155-F0CC5B3C2719}" presName="aNode" presStyleLbl="fgAcc1" presStyleIdx="1" presStyleCnt="3">
        <dgm:presLayoutVars>
          <dgm:bulletEnabled val="1"/>
        </dgm:presLayoutVars>
      </dgm:prSet>
      <dgm:spPr/>
    </dgm:pt>
    <dgm:pt modelId="{312227DA-B5FA-4CD6-A2D7-722B85A23013}" type="pres">
      <dgm:prSet presAssocID="{253B70BF-3045-48DD-A155-F0CC5B3C2719}" presName="aSpace" presStyleCnt="0"/>
      <dgm:spPr/>
    </dgm:pt>
    <dgm:pt modelId="{5C3AC9B2-FBCB-4E1B-90B6-793548319225}" type="pres">
      <dgm:prSet presAssocID="{04501878-8E66-4539-AD4E-FAF7DC86A529}" presName="aNode" presStyleLbl="fgAcc1" presStyleIdx="2" presStyleCnt="3">
        <dgm:presLayoutVars>
          <dgm:bulletEnabled val="1"/>
        </dgm:presLayoutVars>
      </dgm:prSet>
      <dgm:spPr/>
    </dgm:pt>
    <dgm:pt modelId="{1F9504DD-8F1E-47AD-AEC0-E1FBDDC36086}" type="pres">
      <dgm:prSet presAssocID="{04501878-8E66-4539-AD4E-FAF7DC86A529}" presName="aSpace" presStyleCnt="0"/>
      <dgm:spPr/>
    </dgm:pt>
  </dgm:ptLst>
  <dgm:cxnLst>
    <dgm:cxn modelId="{1ECB1C30-C4A6-4C56-9ED7-B8BE1F336EDA}" type="presOf" srcId="{04501878-8E66-4539-AD4E-FAF7DC86A529}" destId="{5C3AC9B2-FBCB-4E1B-90B6-793548319225}" srcOrd="0" destOrd="0" presId="urn:microsoft.com/office/officeart/2005/8/layout/pyramid2"/>
    <dgm:cxn modelId="{592ECB5F-5CE1-4585-ABCA-BFA79D668305}" srcId="{6A370DCB-BACE-4B8F-8E57-F1482E053172}" destId="{253B70BF-3045-48DD-A155-F0CC5B3C2719}" srcOrd="1" destOrd="0" parTransId="{7F8E4ADD-3B2A-4C41-B604-960E9CE95D93}" sibTransId="{D85443BB-CA27-4E9F-8CD8-8521853DBFC6}"/>
    <dgm:cxn modelId="{26FD607B-C36D-4993-9D9E-F7EFB2ECDFE2}" type="presOf" srcId="{253B70BF-3045-48DD-A155-F0CC5B3C2719}" destId="{8A35C220-EDCF-435B-91E7-4713A29746B9}" srcOrd="0" destOrd="0" presId="urn:microsoft.com/office/officeart/2005/8/layout/pyramid2"/>
    <dgm:cxn modelId="{5FA782B9-3C7B-432B-A661-94C73B79CE6E}" type="presOf" srcId="{6A370DCB-BACE-4B8F-8E57-F1482E053172}" destId="{A690FFFC-FB4F-40BC-A642-3D2A1D980AF9}" srcOrd="0" destOrd="0" presId="urn:microsoft.com/office/officeart/2005/8/layout/pyramid2"/>
    <dgm:cxn modelId="{097647C2-3998-48C2-AFD0-7281542D156D}" srcId="{6A370DCB-BACE-4B8F-8E57-F1482E053172}" destId="{C9C3FBE2-51B5-4701-B211-4A98038EA9FF}" srcOrd="0" destOrd="0" parTransId="{A00006C3-7867-47C3-93B0-469795301D43}" sibTransId="{68FF03D2-B54F-413E-BEE1-A4108F75DE66}"/>
    <dgm:cxn modelId="{BF8D43E9-ABDD-471B-9052-6D4E51204BEC}" srcId="{6A370DCB-BACE-4B8F-8E57-F1482E053172}" destId="{04501878-8E66-4539-AD4E-FAF7DC86A529}" srcOrd="2" destOrd="0" parTransId="{465BA737-942B-4B15-99B3-B8C0AAEDB3F1}" sibTransId="{AB82CE87-C4A4-493A-AFD5-F6103418C5AF}"/>
    <dgm:cxn modelId="{792A3FF2-366E-4F39-876C-9724A44927B2}" type="presOf" srcId="{C9C3FBE2-51B5-4701-B211-4A98038EA9FF}" destId="{D1B37C6A-69C5-4D1C-A54E-67E925980B46}" srcOrd="0" destOrd="0" presId="urn:microsoft.com/office/officeart/2005/8/layout/pyramid2"/>
    <dgm:cxn modelId="{9BA6AA7D-63F7-4FAE-AED3-4A57B02962CF}" type="presParOf" srcId="{A690FFFC-FB4F-40BC-A642-3D2A1D980AF9}" destId="{05810B3B-19F2-4823-98E4-3076EF68A9B9}" srcOrd="0" destOrd="0" presId="urn:microsoft.com/office/officeart/2005/8/layout/pyramid2"/>
    <dgm:cxn modelId="{E5E4FC96-643A-4AA0-B02C-131B7801ACA3}" type="presParOf" srcId="{A690FFFC-FB4F-40BC-A642-3D2A1D980AF9}" destId="{43FA134F-9052-4423-8155-B8BB14AF298B}" srcOrd="1" destOrd="0" presId="urn:microsoft.com/office/officeart/2005/8/layout/pyramid2"/>
    <dgm:cxn modelId="{AE7BD9B2-A987-4B0D-9AAA-647228297E8E}" type="presParOf" srcId="{43FA134F-9052-4423-8155-B8BB14AF298B}" destId="{D1B37C6A-69C5-4D1C-A54E-67E925980B46}" srcOrd="0" destOrd="0" presId="urn:microsoft.com/office/officeart/2005/8/layout/pyramid2"/>
    <dgm:cxn modelId="{97BDDB6B-F1A4-448F-AE54-0F4F5E5F15E9}" type="presParOf" srcId="{43FA134F-9052-4423-8155-B8BB14AF298B}" destId="{DF9AEFB8-16AA-446C-81BD-C252C2BF578F}" srcOrd="1" destOrd="0" presId="urn:microsoft.com/office/officeart/2005/8/layout/pyramid2"/>
    <dgm:cxn modelId="{24F830B5-3CFC-4CFA-926B-E33002CC35E5}" type="presParOf" srcId="{43FA134F-9052-4423-8155-B8BB14AF298B}" destId="{8A35C220-EDCF-435B-91E7-4713A29746B9}" srcOrd="2" destOrd="0" presId="urn:microsoft.com/office/officeart/2005/8/layout/pyramid2"/>
    <dgm:cxn modelId="{802B9AC2-1B57-41CC-A0CC-0DA42AFEFF42}" type="presParOf" srcId="{43FA134F-9052-4423-8155-B8BB14AF298B}" destId="{312227DA-B5FA-4CD6-A2D7-722B85A23013}" srcOrd="3" destOrd="0" presId="urn:microsoft.com/office/officeart/2005/8/layout/pyramid2"/>
    <dgm:cxn modelId="{9FE79E56-291B-4E7E-9C41-162E4078987D}" type="presParOf" srcId="{43FA134F-9052-4423-8155-B8BB14AF298B}" destId="{5C3AC9B2-FBCB-4E1B-90B6-793548319225}" srcOrd="4" destOrd="0" presId="urn:microsoft.com/office/officeart/2005/8/layout/pyramid2"/>
    <dgm:cxn modelId="{D8B22F21-5B59-4A9A-8C5F-ADA7F4212D0F}" type="presParOf" srcId="{43FA134F-9052-4423-8155-B8BB14AF298B}" destId="{1F9504DD-8F1E-47AD-AEC0-E1FBDDC36086}" srcOrd="5" destOrd="0" presId="urn:microsoft.com/office/officeart/2005/8/layout/pyramid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810B3B-19F2-4823-98E4-3076EF68A9B9}">
      <dsp:nvSpPr>
        <dsp:cNvPr id="0" name=""/>
        <dsp:cNvSpPr/>
      </dsp:nvSpPr>
      <dsp:spPr>
        <a:xfrm>
          <a:off x="303847" y="0"/>
          <a:ext cx="4203700" cy="4203700"/>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1B37C6A-69C5-4D1C-A54E-67E925980B46}">
      <dsp:nvSpPr>
        <dsp:cNvPr id="0" name=""/>
        <dsp:cNvSpPr/>
      </dsp:nvSpPr>
      <dsp:spPr>
        <a:xfrm>
          <a:off x="2405697" y="422627"/>
          <a:ext cx="2732405" cy="995094"/>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spc="-5" dirty="0">
              <a:solidFill>
                <a:srgbClr val="231F20"/>
              </a:solidFill>
              <a:effectLst/>
              <a:latin typeface="Times New Roman" panose="02020603050405020304" pitchFamily="18" charset="0"/>
              <a:ea typeface="Times New Roman" panose="02020603050405020304" pitchFamily="18" charset="0"/>
            </a:rPr>
            <a:t>HEALTHSECTOR </a:t>
          </a:r>
        </a:p>
        <a:p>
          <a:pPr marL="0" lvl="0" indent="0" algn="ctr" defTabSz="488950">
            <a:lnSpc>
              <a:spcPct val="90000"/>
            </a:lnSpc>
            <a:spcBef>
              <a:spcPct val="0"/>
            </a:spcBef>
            <a:spcAft>
              <a:spcPct val="35000"/>
            </a:spcAft>
            <a:buNone/>
          </a:pPr>
          <a:r>
            <a:rPr lang="en-US" sz="1100" b="1" kern="1200" spc="-5" dirty="0">
              <a:solidFill>
                <a:srgbClr val="231F20"/>
              </a:solidFill>
              <a:effectLst/>
              <a:latin typeface="Times New Roman" panose="02020603050405020304" pitchFamily="18" charset="0"/>
              <a:ea typeface="Times New Roman" panose="02020603050405020304" pitchFamily="18" charset="0"/>
            </a:rPr>
            <a:t>Vision:</a:t>
          </a:r>
          <a:r>
            <a:rPr lang="en-US" sz="1100" b="1" kern="1200" spc="-65" dirty="0">
              <a:solidFill>
                <a:srgbClr val="231F20"/>
              </a:solidFill>
              <a:effectLst/>
              <a:latin typeface="Times New Roman" panose="02020603050405020304" pitchFamily="18" charset="0"/>
              <a:ea typeface="Times New Roman" panose="02020603050405020304" pitchFamily="18" charset="0"/>
            </a:rPr>
            <a:t> </a:t>
          </a:r>
          <a:r>
            <a:rPr lang="en-US" sz="1100" kern="1200" spc="-5" dirty="0">
              <a:solidFill>
                <a:srgbClr val="231F20"/>
              </a:solidFill>
              <a:effectLst/>
              <a:latin typeface="Times New Roman" panose="02020603050405020304" pitchFamily="18" charset="0"/>
              <a:ea typeface="Times New Roman" panose="02020603050405020304" pitchFamily="18" charset="0"/>
            </a:rPr>
            <a:t>A</a:t>
          </a:r>
          <a:r>
            <a:rPr lang="en-US" sz="1100" kern="1200" spc="-60" dirty="0">
              <a:solidFill>
                <a:srgbClr val="231F20"/>
              </a:solidFill>
              <a:effectLst/>
              <a:latin typeface="Times New Roman" panose="02020603050405020304" pitchFamily="18" charset="0"/>
              <a:ea typeface="Times New Roman" panose="02020603050405020304" pitchFamily="18" charset="0"/>
            </a:rPr>
            <a:t> </a:t>
          </a:r>
          <a:r>
            <a:rPr lang="en-US" sz="1100" kern="1200" spc="-5" dirty="0">
              <a:solidFill>
                <a:srgbClr val="231F20"/>
              </a:solidFill>
              <a:effectLst/>
              <a:latin typeface="Times New Roman" panose="02020603050405020304" pitchFamily="18" charset="0"/>
              <a:ea typeface="Times New Roman" panose="02020603050405020304" pitchFamily="18" charset="0"/>
            </a:rPr>
            <a:t>healthy</a:t>
          </a:r>
          <a:r>
            <a:rPr lang="en-US" sz="1100" kern="1200" spc="5" dirty="0">
              <a:solidFill>
                <a:srgbClr val="231F20"/>
              </a:solidFill>
              <a:effectLst/>
              <a:latin typeface="Times New Roman" panose="02020603050405020304" pitchFamily="18" charset="0"/>
              <a:ea typeface="Times New Roman" panose="02020603050405020304" pitchFamily="18" charset="0"/>
            </a:rPr>
            <a:t> </a:t>
          </a:r>
          <a:r>
            <a:rPr lang="en-US" sz="1100" kern="1200" dirty="0">
              <a:solidFill>
                <a:srgbClr val="231F20"/>
              </a:solidFill>
              <a:effectLst/>
              <a:latin typeface="Times New Roman" panose="02020603050405020304" pitchFamily="18" charset="0"/>
              <a:ea typeface="Times New Roman" panose="02020603050405020304" pitchFamily="18" charset="0"/>
            </a:rPr>
            <a:t>population</a:t>
          </a:r>
          <a:r>
            <a:rPr lang="en-US" sz="1100" kern="1200" spc="5" dirty="0">
              <a:solidFill>
                <a:srgbClr val="231F20"/>
              </a:solidFill>
              <a:effectLst/>
              <a:latin typeface="Times New Roman" panose="02020603050405020304" pitchFamily="18" charset="0"/>
              <a:ea typeface="Times New Roman" panose="02020603050405020304" pitchFamily="18" charset="0"/>
            </a:rPr>
            <a:t> </a:t>
          </a:r>
          <a:r>
            <a:rPr lang="en-US" sz="1100" kern="1200" dirty="0">
              <a:solidFill>
                <a:srgbClr val="231F20"/>
              </a:solidFill>
              <a:effectLst/>
              <a:latin typeface="Times New Roman" panose="02020603050405020304" pitchFamily="18" charset="0"/>
              <a:ea typeface="Times New Roman" panose="02020603050405020304" pitchFamily="18" charset="0"/>
            </a:rPr>
            <a:t>for national</a:t>
          </a:r>
          <a:r>
            <a:rPr lang="en-US" sz="1100" kern="1200" spc="5" dirty="0">
              <a:solidFill>
                <a:srgbClr val="231F20"/>
              </a:solidFill>
              <a:effectLst/>
              <a:latin typeface="Times New Roman" panose="02020603050405020304" pitchFamily="18" charset="0"/>
              <a:ea typeface="Times New Roman" panose="02020603050405020304" pitchFamily="18" charset="0"/>
            </a:rPr>
            <a:t> </a:t>
          </a:r>
          <a:r>
            <a:rPr lang="en-US" sz="1100" kern="1200" dirty="0">
              <a:solidFill>
                <a:srgbClr val="231F20"/>
              </a:solidFill>
              <a:effectLst/>
              <a:latin typeface="Times New Roman" panose="02020603050405020304" pitchFamily="18" charset="0"/>
              <a:ea typeface="Times New Roman" panose="02020603050405020304" pitchFamily="18" charset="0"/>
            </a:rPr>
            <a:t>development</a:t>
          </a:r>
          <a:endParaRPr lang="en-US" sz="1100" kern="1200" dirty="0">
            <a:effectLst/>
            <a:latin typeface="Times New Roman" panose="02020603050405020304" pitchFamily="18" charset="0"/>
            <a:ea typeface="Times New Roman" panose="02020603050405020304" pitchFamily="18" charset="0"/>
          </a:endParaRPr>
        </a:p>
      </dsp:txBody>
      <dsp:txXfrm>
        <a:off x="2454273" y="471203"/>
        <a:ext cx="2635253" cy="897942"/>
      </dsp:txXfrm>
    </dsp:sp>
    <dsp:sp modelId="{8A35C220-EDCF-435B-91E7-4713A29746B9}">
      <dsp:nvSpPr>
        <dsp:cNvPr id="0" name=""/>
        <dsp:cNvSpPr/>
      </dsp:nvSpPr>
      <dsp:spPr>
        <a:xfrm>
          <a:off x="2405697" y="1542109"/>
          <a:ext cx="2732405" cy="995094"/>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a:solidFill>
                <a:srgbClr val="231F20"/>
              </a:solidFill>
              <a:effectLst/>
              <a:latin typeface="Times New Roman" panose="02020603050405020304" pitchFamily="18" charset="0"/>
              <a:ea typeface="Times New Roman" panose="02020603050405020304" pitchFamily="18" charset="0"/>
            </a:rPr>
            <a:t>Mission:</a:t>
          </a:r>
          <a:r>
            <a:rPr lang="en-US" sz="1100" b="1" kern="1200" spc="100">
              <a:solidFill>
                <a:srgbClr val="231F20"/>
              </a:solidFill>
              <a:effectLst/>
              <a:latin typeface="Times New Roman" panose="02020603050405020304" pitchFamily="18" charset="0"/>
              <a:ea typeface="Times New Roman" panose="02020603050405020304" pitchFamily="18" charset="0"/>
            </a:rPr>
            <a:t> </a:t>
          </a:r>
          <a:r>
            <a:rPr lang="en-US" sz="1100" kern="1200">
              <a:solidFill>
                <a:srgbClr val="231F20"/>
              </a:solidFill>
              <a:effectLst/>
              <a:latin typeface="Times New Roman" panose="02020603050405020304" pitchFamily="18" charset="0"/>
              <a:ea typeface="Times New Roman" panose="02020603050405020304" pitchFamily="18" charset="0"/>
            </a:rPr>
            <a:t>Work</a:t>
          </a:r>
          <a:r>
            <a:rPr lang="en-US" sz="1100" kern="1200" spc="120">
              <a:solidFill>
                <a:srgbClr val="231F20"/>
              </a:solidFill>
              <a:effectLst/>
              <a:latin typeface="Times New Roman" panose="02020603050405020304" pitchFamily="18" charset="0"/>
              <a:ea typeface="Times New Roman" panose="02020603050405020304" pitchFamily="18" charset="0"/>
            </a:rPr>
            <a:t> </a:t>
          </a:r>
          <a:r>
            <a:rPr lang="en-US" sz="1100" kern="1200">
              <a:solidFill>
                <a:srgbClr val="231F20"/>
              </a:solidFill>
              <a:effectLst/>
              <a:latin typeface="Times New Roman" panose="02020603050405020304" pitchFamily="18" charset="0"/>
              <a:ea typeface="Times New Roman" panose="02020603050405020304" pitchFamily="18" charset="0"/>
            </a:rPr>
            <a:t>towards</a:t>
          </a:r>
          <a:r>
            <a:rPr lang="en-US" sz="1100" kern="1200" spc="125">
              <a:solidFill>
                <a:srgbClr val="231F20"/>
              </a:solidFill>
              <a:effectLst/>
              <a:latin typeface="Times New Roman" panose="02020603050405020304" pitchFamily="18" charset="0"/>
              <a:ea typeface="Times New Roman" panose="02020603050405020304" pitchFamily="18" charset="0"/>
            </a:rPr>
            <a:t> </a:t>
          </a:r>
          <a:r>
            <a:rPr lang="en-US" sz="1100" kern="1200">
              <a:solidFill>
                <a:srgbClr val="231F20"/>
              </a:solidFill>
              <a:effectLst/>
              <a:latin typeface="Times New Roman" panose="02020603050405020304" pitchFamily="18" charset="0"/>
              <a:ea typeface="Times New Roman" panose="02020603050405020304" pitchFamily="18" charset="0"/>
            </a:rPr>
            <a:t>the</a:t>
          </a:r>
          <a:r>
            <a:rPr lang="en-US" sz="1100" kern="1200" spc="120">
              <a:solidFill>
                <a:srgbClr val="231F20"/>
              </a:solidFill>
              <a:effectLst/>
              <a:latin typeface="Times New Roman" panose="02020603050405020304" pitchFamily="18" charset="0"/>
              <a:ea typeface="Times New Roman" panose="02020603050405020304" pitchFamily="18" charset="0"/>
            </a:rPr>
            <a:t> </a:t>
          </a:r>
          <a:r>
            <a:rPr lang="en-US" sz="1100" kern="1200">
              <a:solidFill>
                <a:srgbClr val="231F20"/>
              </a:solidFill>
              <a:effectLst/>
              <a:latin typeface="Times New Roman" panose="02020603050405020304" pitchFamily="18" charset="0"/>
              <a:ea typeface="Times New Roman" panose="02020603050405020304" pitchFamily="18" charset="0"/>
            </a:rPr>
            <a:t>achievement</a:t>
          </a:r>
          <a:r>
            <a:rPr lang="en-US" sz="1100" kern="1200" spc="125">
              <a:solidFill>
                <a:srgbClr val="231F20"/>
              </a:solidFill>
              <a:effectLst/>
              <a:latin typeface="Times New Roman" panose="02020603050405020304" pitchFamily="18" charset="0"/>
              <a:ea typeface="Times New Roman" panose="02020603050405020304" pitchFamily="18" charset="0"/>
            </a:rPr>
            <a:t> </a:t>
          </a:r>
          <a:r>
            <a:rPr lang="en-US" sz="1100" kern="1200">
              <a:solidFill>
                <a:srgbClr val="231F20"/>
              </a:solidFill>
              <a:effectLst/>
              <a:latin typeface="Times New Roman" panose="02020603050405020304" pitchFamily="18" charset="0"/>
              <a:ea typeface="Times New Roman" panose="02020603050405020304" pitchFamily="18" charset="0"/>
            </a:rPr>
            <a:t>of</a:t>
          </a:r>
          <a:r>
            <a:rPr lang="en-US" sz="1100" kern="1200" spc="120">
              <a:solidFill>
                <a:srgbClr val="231F20"/>
              </a:solidFill>
              <a:effectLst/>
              <a:latin typeface="Times New Roman" panose="02020603050405020304" pitchFamily="18" charset="0"/>
              <a:ea typeface="Times New Roman" panose="02020603050405020304" pitchFamily="18" charset="0"/>
            </a:rPr>
            <a:t> </a:t>
          </a:r>
          <a:r>
            <a:rPr lang="en-US" sz="1100" kern="1200">
              <a:solidFill>
                <a:srgbClr val="231F20"/>
              </a:solidFill>
              <a:effectLst/>
              <a:latin typeface="Times New Roman" panose="02020603050405020304" pitchFamily="18" charset="0"/>
              <a:ea typeface="Times New Roman" panose="02020603050405020304" pitchFamily="18" charset="0"/>
            </a:rPr>
            <a:t>healthy</a:t>
          </a:r>
          <a:r>
            <a:rPr lang="en-US" sz="1100" kern="1200" spc="125">
              <a:solidFill>
                <a:srgbClr val="231F20"/>
              </a:solidFill>
              <a:effectLst/>
              <a:latin typeface="Times New Roman" panose="02020603050405020304" pitchFamily="18" charset="0"/>
              <a:ea typeface="Times New Roman" panose="02020603050405020304" pitchFamily="18" charset="0"/>
            </a:rPr>
            <a:t> </a:t>
          </a:r>
          <a:r>
            <a:rPr lang="en-US" sz="1100" kern="1200">
              <a:solidFill>
                <a:srgbClr val="231F20"/>
              </a:solidFill>
              <a:effectLst/>
              <a:latin typeface="Times New Roman" panose="02020603050405020304" pitchFamily="18" charset="0"/>
              <a:ea typeface="Times New Roman" panose="02020603050405020304" pitchFamily="18" charset="0"/>
            </a:rPr>
            <a:t>lives</a:t>
          </a:r>
          <a:r>
            <a:rPr lang="en-US" sz="1100" kern="1200" spc="120">
              <a:solidFill>
                <a:srgbClr val="231F20"/>
              </a:solidFill>
              <a:effectLst/>
              <a:latin typeface="Times New Roman" panose="02020603050405020304" pitchFamily="18" charset="0"/>
              <a:ea typeface="Times New Roman" panose="02020603050405020304" pitchFamily="18" charset="0"/>
            </a:rPr>
            <a:t> </a:t>
          </a:r>
          <a:r>
            <a:rPr lang="en-US" sz="1100" kern="1200">
              <a:solidFill>
                <a:srgbClr val="231F20"/>
              </a:solidFill>
              <a:effectLst/>
              <a:latin typeface="Times New Roman" panose="02020603050405020304" pitchFamily="18" charset="0"/>
              <a:ea typeface="Times New Roman" panose="02020603050405020304" pitchFamily="18" charset="0"/>
            </a:rPr>
            <a:t>for</a:t>
          </a:r>
          <a:r>
            <a:rPr lang="en-US" sz="1100" kern="1200" spc="120">
              <a:solidFill>
                <a:srgbClr val="231F20"/>
              </a:solidFill>
              <a:effectLst/>
              <a:latin typeface="Times New Roman" panose="02020603050405020304" pitchFamily="18" charset="0"/>
              <a:ea typeface="Times New Roman" panose="02020603050405020304" pitchFamily="18" charset="0"/>
            </a:rPr>
            <a:t> </a:t>
          </a:r>
          <a:r>
            <a:rPr lang="en-US" sz="1100" kern="1200">
              <a:solidFill>
                <a:srgbClr val="231F20"/>
              </a:solidFill>
              <a:effectLst/>
              <a:latin typeface="Times New Roman" panose="02020603050405020304" pitchFamily="18" charset="0"/>
              <a:ea typeface="Times New Roman" panose="02020603050405020304" pitchFamily="18" charset="0"/>
            </a:rPr>
            <a:t>all</a:t>
          </a:r>
          <a:r>
            <a:rPr lang="en-US" sz="1100" kern="1200" spc="125">
              <a:solidFill>
                <a:srgbClr val="231F20"/>
              </a:solidFill>
              <a:effectLst/>
              <a:latin typeface="Times New Roman" panose="02020603050405020304" pitchFamily="18" charset="0"/>
              <a:ea typeface="Times New Roman" panose="02020603050405020304" pitchFamily="18" charset="0"/>
            </a:rPr>
            <a:t> </a:t>
          </a:r>
          <a:r>
            <a:rPr lang="en-US" sz="1100" kern="1200">
              <a:solidFill>
                <a:srgbClr val="231F20"/>
              </a:solidFill>
              <a:effectLst/>
              <a:latin typeface="Times New Roman" panose="02020603050405020304" pitchFamily="18" charset="0"/>
              <a:ea typeface="Times New Roman" panose="02020603050405020304" pitchFamily="18" charset="0"/>
            </a:rPr>
            <a:t>people</a:t>
          </a:r>
          <a:r>
            <a:rPr lang="en-US" sz="1100" kern="1200" spc="120">
              <a:solidFill>
                <a:srgbClr val="231F20"/>
              </a:solidFill>
              <a:effectLst/>
              <a:latin typeface="Times New Roman" panose="02020603050405020304" pitchFamily="18" charset="0"/>
              <a:ea typeface="Times New Roman" panose="02020603050405020304" pitchFamily="18" charset="0"/>
            </a:rPr>
            <a:t> </a:t>
          </a:r>
          <a:r>
            <a:rPr lang="en-US" sz="1100" kern="1200">
              <a:solidFill>
                <a:srgbClr val="231F20"/>
              </a:solidFill>
              <a:effectLst/>
              <a:latin typeface="Times New Roman" panose="02020603050405020304" pitchFamily="18" charset="0"/>
              <a:ea typeface="Times New Roman" panose="02020603050405020304" pitchFamily="18" charset="0"/>
            </a:rPr>
            <a:t>living</a:t>
          </a:r>
          <a:r>
            <a:rPr lang="en-US" sz="1100" kern="1200" spc="-260">
              <a:solidFill>
                <a:srgbClr val="231F20"/>
              </a:solidFill>
              <a:effectLst/>
              <a:latin typeface="Times New Roman" panose="02020603050405020304" pitchFamily="18" charset="0"/>
              <a:ea typeface="Times New Roman" panose="02020603050405020304" pitchFamily="18" charset="0"/>
            </a:rPr>
            <a:t> </a:t>
          </a:r>
          <a:r>
            <a:rPr lang="en-US" sz="1100" kern="1200">
              <a:solidFill>
                <a:srgbClr val="231F20"/>
              </a:solidFill>
              <a:effectLst/>
              <a:latin typeface="Times New Roman" panose="02020603050405020304" pitchFamily="18" charset="0"/>
              <a:ea typeface="Times New Roman" panose="02020603050405020304" pitchFamily="18" charset="0"/>
            </a:rPr>
            <a:t>in Ghana through an enabling policy framework that recognizes, empowers and</a:t>
          </a:r>
          <a:r>
            <a:rPr lang="en-US" sz="1100" kern="1200" spc="5">
              <a:solidFill>
                <a:srgbClr val="231F20"/>
              </a:solidFill>
              <a:effectLst/>
              <a:latin typeface="Times New Roman" panose="02020603050405020304" pitchFamily="18" charset="0"/>
              <a:ea typeface="Times New Roman" panose="02020603050405020304" pitchFamily="18" charset="0"/>
            </a:rPr>
            <a:t> </a:t>
          </a:r>
          <a:r>
            <a:rPr lang="en-US" sz="1100" kern="1200">
              <a:solidFill>
                <a:srgbClr val="231F20"/>
              </a:solidFill>
              <a:effectLst/>
              <a:latin typeface="Times New Roman" panose="02020603050405020304" pitchFamily="18" charset="0"/>
              <a:ea typeface="Times New Roman" panose="02020603050405020304" pitchFamily="18" charset="0"/>
            </a:rPr>
            <a:t>brings</a:t>
          </a:r>
          <a:r>
            <a:rPr lang="en-US" sz="1100" kern="1200" spc="-5">
              <a:solidFill>
                <a:srgbClr val="231F20"/>
              </a:solidFill>
              <a:effectLst/>
              <a:latin typeface="Times New Roman" panose="02020603050405020304" pitchFamily="18" charset="0"/>
              <a:ea typeface="Times New Roman" panose="02020603050405020304" pitchFamily="18" charset="0"/>
            </a:rPr>
            <a:t> </a:t>
          </a:r>
          <a:r>
            <a:rPr lang="en-US" sz="1100" kern="1200">
              <a:solidFill>
                <a:srgbClr val="231F20"/>
              </a:solidFill>
              <a:effectLst/>
              <a:latin typeface="Times New Roman" panose="02020603050405020304" pitchFamily="18" charset="0"/>
              <a:ea typeface="Times New Roman" panose="02020603050405020304" pitchFamily="18" charset="0"/>
            </a:rPr>
            <a:t>together,</a:t>
          </a:r>
          <a:r>
            <a:rPr lang="en-US" sz="1100" kern="1200" spc="-5">
              <a:solidFill>
                <a:srgbClr val="231F20"/>
              </a:solidFill>
              <a:effectLst/>
              <a:latin typeface="Times New Roman" panose="02020603050405020304" pitchFamily="18" charset="0"/>
              <a:ea typeface="Times New Roman" panose="02020603050405020304" pitchFamily="18" charset="0"/>
            </a:rPr>
            <a:t> </a:t>
          </a:r>
          <a:r>
            <a:rPr lang="en-US" sz="1100" kern="1200">
              <a:solidFill>
                <a:srgbClr val="231F20"/>
              </a:solidFill>
              <a:effectLst/>
              <a:latin typeface="Times New Roman" panose="02020603050405020304" pitchFamily="18" charset="0"/>
              <a:ea typeface="Times New Roman" panose="02020603050405020304" pitchFamily="18" charset="0"/>
            </a:rPr>
            <a:t>in</a:t>
          </a:r>
          <a:r>
            <a:rPr lang="en-US" sz="1100" kern="1200" spc="-5">
              <a:solidFill>
                <a:srgbClr val="231F20"/>
              </a:solidFill>
              <a:effectLst/>
              <a:latin typeface="Times New Roman" panose="02020603050405020304" pitchFamily="18" charset="0"/>
              <a:ea typeface="Times New Roman" panose="02020603050405020304" pitchFamily="18" charset="0"/>
            </a:rPr>
            <a:t> </a:t>
          </a:r>
          <a:r>
            <a:rPr lang="en-US" sz="1100" kern="1200">
              <a:solidFill>
                <a:srgbClr val="231F20"/>
              </a:solidFill>
              <a:effectLst/>
              <a:latin typeface="Times New Roman" panose="02020603050405020304" pitchFamily="18" charset="0"/>
              <a:ea typeface="Times New Roman" panose="02020603050405020304" pitchFamily="18" charset="0"/>
            </a:rPr>
            <a:t>a coordinated</a:t>
          </a:r>
          <a:r>
            <a:rPr lang="en-US" sz="1100" kern="1200" spc="-5">
              <a:solidFill>
                <a:srgbClr val="231F20"/>
              </a:solidFill>
              <a:effectLst/>
              <a:latin typeface="Times New Roman" panose="02020603050405020304" pitchFamily="18" charset="0"/>
              <a:ea typeface="Times New Roman" panose="02020603050405020304" pitchFamily="18" charset="0"/>
            </a:rPr>
            <a:t> </a:t>
          </a:r>
          <a:r>
            <a:rPr lang="en-US" sz="1100" kern="1200">
              <a:solidFill>
                <a:srgbClr val="231F20"/>
              </a:solidFill>
              <a:effectLst/>
              <a:latin typeface="Times New Roman" panose="02020603050405020304" pitchFamily="18" charset="0"/>
              <a:ea typeface="Times New Roman" panose="02020603050405020304" pitchFamily="18" charset="0"/>
            </a:rPr>
            <a:t>manner,</a:t>
          </a:r>
          <a:r>
            <a:rPr lang="en-US" sz="1100" kern="1200" spc="-5">
              <a:solidFill>
                <a:srgbClr val="231F20"/>
              </a:solidFill>
              <a:effectLst/>
              <a:latin typeface="Times New Roman" panose="02020603050405020304" pitchFamily="18" charset="0"/>
              <a:ea typeface="Times New Roman" panose="02020603050405020304" pitchFamily="18" charset="0"/>
            </a:rPr>
            <a:t> </a:t>
          </a:r>
          <a:r>
            <a:rPr lang="en-US" sz="1100" kern="1200">
              <a:solidFill>
                <a:srgbClr val="231F20"/>
              </a:solidFill>
              <a:effectLst/>
              <a:latin typeface="Times New Roman" panose="02020603050405020304" pitchFamily="18" charset="0"/>
              <a:ea typeface="Times New Roman" panose="02020603050405020304" pitchFamily="18" charset="0"/>
            </a:rPr>
            <a:t>all stakeholders</a:t>
          </a:r>
          <a:endParaRPr lang="en-US" sz="1100" kern="1200">
            <a:effectLst/>
            <a:latin typeface="Times New Roman" panose="02020603050405020304" pitchFamily="18" charset="0"/>
            <a:ea typeface="Times New Roman" panose="02020603050405020304" pitchFamily="18" charset="0"/>
          </a:endParaRPr>
        </a:p>
      </dsp:txBody>
      <dsp:txXfrm>
        <a:off x="2454273" y="1590685"/>
        <a:ext cx="2635253" cy="897942"/>
      </dsp:txXfrm>
    </dsp:sp>
    <dsp:sp modelId="{5C3AC9B2-FBCB-4E1B-90B6-793548319225}">
      <dsp:nvSpPr>
        <dsp:cNvPr id="0" name=""/>
        <dsp:cNvSpPr/>
      </dsp:nvSpPr>
      <dsp:spPr>
        <a:xfrm>
          <a:off x="2405697" y="2661590"/>
          <a:ext cx="2732405" cy="995094"/>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spc="-5">
              <a:solidFill>
                <a:srgbClr val="231F20"/>
              </a:solidFill>
              <a:effectLst/>
              <a:latin typeface="Times New Roman" panose="02020603050405020304" pitchFamily="18" charset="0"/>
              <a:ea typeface="Times New Roman" panose="02020603050405020304" pitchFamily="18" charset="0"/>
            </a:rPr>
            <a:t>Goal:</a:t>
          </a:r>
          <a:r>
            <a:rPr lang="en-US" sz="1100" b="1" kern="1200" spc="-100">
              <a:solidFill>
                <a:srgbClr val="231F20"/>
              </a:solidFill>
              <a:effectLst/>
              <a:latin typeface="Times New Roman" panose="02020603050405020304" pitchFamily="18" charset="0"/>
              <a:ea typeface="Times New Roman" panose="02020603050405020304" pitchFamily="18" charset="0"/>
            </a:rPr>
            <a:t> </a:t>
          </a:r>
          <a:r>
            <a:rPr lang="en-US" sz="1100" kern="1200" spc="-5">
              <a:solidFill>
                <a:srgbClr val="231F20"/>
              </a:solidFill>
              <a:effectLst/>
              <a:latin typeface="Times New Roman" panose="02020603050405020304" pitchFamily="18" charset="0"/>
              <a:ea typeface="Times New Roman" panose="02020603050405020304" pitchFamily="18" charset="0"/>
            </a:rPr>
            <a:t>To</a:t>
          </a:r>
          <a:r>
            <a:rPr lang="en-US" sz="1100" kern="1200" spc="-80">
              <a:solidFill>
                <a:srgbClr val="231F20"/>
              </a:solidFill>
              <a:effectLst/>
              <a:latin typeface="Times New Roman" panose="02020603050405020304" pitchFamily="18" charset="0"/>
              <a:ea typeface="Times New Roman" panose="02020603050405020304" pitchFamily="18" charset="0"/>
            </a:rPr>
            <a:t> </a:t>
          </a:r>
          <a:r>
            <a:rPr lang="en-US" sz="1100" kern="1200" spc="-5">
              <a:solidFill>
                <a:srgbClr val="231F20"/>
              </a:solidFill>
              <a:effectLst/>
              <a:latin typeface="Times New Roman" panose="02020603050405020304" pitchFamily="18" charset="0"/>
              <a:ea typeface="Times New Roman" panose="02020603050405020304" pitchFamily="18" charset="0"/>
            </a:rPr>
            <a:t>promote,</a:t>
          </a:r>
          <a:r>
            <a:rPr lang="en-US" sz="1100" kern="1200" spc="-80">
              <a:solidFill>
                <a:srgbClr val="231F20"/>
              </a:solidFill>
              <a:effectLst/>
              <a:latin typeface="Times New Roman" panose="02020603050405020304" pitchFamily="18" charset="0"/>
              <a:ea typeface="Times New Roman" panose="02020603050405020304" pitchFamily="18" charset="0"/>
            </a:rPr>
            <a:t> </a:t>
          </a:r>
          <a:r>
            <a:rPr lang="en-US" sz="1100" kern="1200" spc="-5">
              <a:solidFill>
                <a:srgbClr val="231F20"/>
              </a:solidFill>
              <a:effectLst/>
              <a:latin typeface="Times New Roman" panose="02020603050405020304" pitchFamily="18" charset="0"/>
              <a:ea typeface="Times New Roman" panose="02020603050405020304" pitchFamily="18" charset="0"/>
            </a:rPr>
            <a:t>restore</a:t>
          </a:r>
          <a:r>
            <a:rPr lang="en-US" sz="1100" kern="1200" spc="-80">
              <a:solidFill>
                <a:srgbClr val="231F20"/>
              </a:solidFill>
              <a:effectLst/>
              <a:latin typeface="Times New Roman" panose="02020603050405020304" pitchFamily="18" charset="0"/>
              <a:ea typeface="Times New Roman" panose="02020603050405020304" pitchFamily="18" charset="0"/>
            </a:rPr>
            <a:t> </a:t>
          </a:r>
          <a:r>
            <a:rPr lang="en-US" sz="1100" kern="1200">
              <a:solidFill>
                <a:srgbClr val="231F20"/>
              </a:solidFill>
              <a:effectLst/>
              <a:latin typeface="Times New Roman" panose="02020603050405020304" pitchFamily="18" charset="0"/>
              <a:ea typeface="Times New Roman" panose="02020603050405020304" pitchFamily="18" charset="0"/>
            </a:rPr>
            <a:t>and</a:t>
          </a:r>
          <a:r>
            <a:rPr lang="en-US" sz="1100" kern="1200" spc="-80">
              <a:solidFill>
                <a:srgbClr val="231F20"/>
              </a:solidFill>
              <a:effectLst/>
              <a:latin typeface="Times New Roman" panose="02020603050405020304" pitchFamily="18" charset="0"/>
              <a:ea typeface="Times New Roman" panose="02020603050405020304" pitchFamily="18" charset="0"/>
            </a:rPr>
            <a:t> </a:t>
          </a:r>
          <a:r>
            <a:rPr lang="en-US" sz="1100" kern="1200">
              <a:solidFill>
                <a:srgbClr val="231F20"/>
              </a:solidFill>
              <a:effectLst/>
              <a:latin typeface="Times New Roman" panose="02020603050405020304" pitchFamily="18" charset="0"/>
              <a:ea typeface="Times New Roman" panose="02020603050405020304" pitchFamily="18" charset="0"/>
            </a:rPr>
            <a:t>maintain</a:t>
          </a:r>
          <a:r>
            <a:rPr lang="en-US" sz="1100" kern="1200" spc="-80">
              <a:solidFill>
                <a:srgbClr val="231F20"/>
              </a:solidFill>
              <a:effectLst/>
              <a:latin typeface="Times New Roman" panose="02020603050405020304" pitchFamily="18" charset="0"/>
              <a:ea typeface="Times New Roman" panose="02020603050405020304" pitchFamily="18" charset="0"/>
            </a:rPr>
            <a:t> </a:t>
          </a:r>
          <a:r>
            <a:rPr lang="en-US" sz="1100" kern="1200">
              <a:solidFill>
                <a:srgbClr val="231F20"/>
              </a:solidFill>
              <a:effectLst/>
              <a:latin typeface="Times New Roman" panose="02020603050405020304" pitchFamily="18" charset="0"/>
              <a:ea typeface="Times New Roman" panose="02020603050405020304" pitchFamily="18" charset="0"/>
            </a:rPr>
            <a:t>good</a:t>
          </a:r>
          <a:r>
            <a:rPr lang="en-US" sz="1100" kern="1200" spc="-80">
              <a:solidFill>
                <a:srgbClr val="231F20"/>
              </a:solidFill>
              <a:effectLst/>
              <a:latin typeface="Times New Roman" panose="02020603050405020304" pitchFamily="18" charset="0"/>
              <a:ea typeface="Times New Roman" panose="02020603050405020304" pitchFamily="18" charset="0"/>
            </a:rPr>
            <a:t> </a:t>
          </a:r>
          <a:r>
            <a:rPr lang="en-US" sz="1100" kern="1200">
              <a:solidFill>
                <a:srgbClr val="231F20"/>
              </a:solidFill>
              <a:effectLst/>
              <a:latin typeface="Times New Roman" panose="02020603050405020304" pitchFamily="18" charset="0"/>
              <a:ea typeface="Times New Roman" panose="02020603050405020304" pitchFamily="18" charset="0"/>
            </a:rPr>
            <a:t>health</a:t>
          </a:r>
          <a:r>
            <a:rPr lang="en-US" sz="1100" kern="1200" spc="-80">
              <a:solidFill>
                <a:srgbClr val="231F20"/>
              </a:solidFill>
              <a:effectLst/>
              <a:latin typeface="Times New Roman" panose="02020603050405020304" pitchFamily="18" charset="0"/>
              <a:ea typeface="Times New Roman" panose="02020603050405020304" pitchFamily="18" charset="0"/>
            </a:rPr>
            <a:t> </a:t>
          </a:r>
          <a:r>
            <a:rPr lang="en-US" sz="1100" kern="1200">
              <a:solidFill>
                <a:srgbClr val="231F20"/>
              </a:solidFill>
              <a:effectLst/>
              <a:latin typeface="Times New Roman" panose="02020603050405020304" pitchFamily="18" charset="0"/>
              <a:ea typeface="Times New Roman" panose="02020603050405020304" pitchFamily="18" charset="0"/>
            </a:rPr>
            <a:t>for</a:t>
          </a:r>
          <a:r>
            <a:rPr lang="en-US" sz="1100" kern="1200" spc="-80">
              <a:solidFill>
                <a:srgbClr val="231F20"/>
              </a:solidFill>
              <a:effectLst/>
              <a:latin typeface="Times New Roman" panose="02020603050405020304" pitchFamily="18" charset="0"/>
              <a:ea typeface="Times New Roman" panose="02020603050405020304" pitchFamily="18" charset="0"/>
            </a:rPr>
            <a:t> </a:t>
          </a:r>
          <a:r>
            <a:rPr lang="en-US" sz="1100" kern="1200">
              <a:solidFill>
                <a:srgbClr val="231F20"/>
              </a:solidFill>
              <a:effectLst/>
              <a:latin typeface="Times New Roman" panose="02020603050405020304" pitchFamily="18" charset="0"/>
              <a:ea typeface="Times New Roman" panose="02020603050405020304" pitchFamily="18" charset="0"/>
            </a:rPr>
            <a:t>all</a:t>
          </a:r>
          <a:r>
            <a:rPr lang="en-US" sz="1100" kern="1200" spc="-80">
              <a:solidFill>
                <a:srgbClr val="231F20"/>
              </a:solidFill>
              <a:effectLst/>
              <a:latin typeface="Times New Roman" panose="02020603050405020304" pitchFamily="18" charset="0"/>
              <a:ea typeface="Times New Roman" panose="02020603050405020304" pitchFamily="18" charset="0"/>
            </a:rPr>
            <a:t> </a:t>
          </a:r>
          <a:r>
            <a:rPr lang="en-US" sz="1100" kern="1200">
              <a:solidFill>
                <a:srgbClr val="231F20"/>
              </a:solidFill>
              <a:effectLst/>
              <a:latin typeface="Times New Roman" panose="02020603050405020304" pitchFamily="18" charset="0"/>
              <a:ea typeface="Times New Roman" panose="02020603050405020304" pitchFamily="18" charset="0"/>
            </a:rPr>
            <a:t>people</a:t>
          </a:r>
          <a:r>
            <a:rPr lang="en-US" sz="1100" kern="1200" spc="-80">
              <a:solidFill>
                <a:srgbClr val="231F20"/>
              </a:solidFill>
              <a:effectLst/>
              <a:latin typeface="Times New Roman" panose="02020603050405020304" pitchFamily="18" charset="0"/>
              <a:ea typeface="Times New Roman" panose="02020603050405020304" pitchFamily="18" charset="0"/>
            </a:rPr>
            <a:t> </a:t>
          </a:r>
          <a:r>
            <a:rPr lang="en-US" sz="1100" kern="1200">
              <a:solidFill>
                <a:srgbClr val="231F20"/>
              </a:solidFill>
              <a:effectLst/>
              <a:latin typeface="Times New Roman" panose="02020603050405020304" pitchFamily="18" charset="0"/>
              <a:ea typeface="Times New Roman" panose="02020603050405020304" pitchFamily="18" charset="0"/>
            </a:rPr>
            <a:t>living</a:t>
          </a:r>
          <a:r>
            <a:rPr lang="en-US" sz="1100" kern="1200" spc="-80">
              <a:solidFill>
                <a:srgbClr val="231F20"/>
              </a:solidFill>
              <a:effectLst/>
              <a:latin typeface="Times New Roman" panose="02020603050405020304" pitchFamily="18" charset="0"/>
              <a:ea typeface="Times New Roman" panose="02020603050405020304" pitchFamily="18" charset="0"/>
            </a:rPr>
            <a:t> </a:t>
          </a:r>
          <a:r>
            <a:rPr lang="en-US" sz="1100" kern="1200">
              <a:solidFill>
                <a:srgbClr val="231F20"/>
              </a:solidFill>
              <a:effectLst/>
              <a:latin typeface="Times New Roman" panose="02020603050405020304" pitchFamily="18" charset="0"/>
              <a:ea typeface="Times New Roman" panose="02020603050405020304" pitchFamily="18" charset="0"/>
            </a:rPr>
            <a:t>in</a:t>
          </a:r>
          <a:r>
            <a:rPr lang="en-US" sz="1100" kern="1200" spc="-80">
              <a:solidFill>
                <a:srgbClr val="231F20"/>
              </a:solidFill>
              <a:effectLst/>
              <a:latin typeface="Times New Roman" panose="02020603050405020304" pitchFamily="18" charset="0"/>
              <a:ea typeface="Times New Roman" panose="02020603050405020304" pitchFamily="18" charset="0"/>
            </a:rPr>
            <a:t> </a:t>
          </a:r>
          <a:r>
            <a:rPr lang="en-US" sz="1100" kern="1200">
              <a:solidFill>
                <a:srgbClr val="231F20"/>
              </a:solidFill>
              <a:effectLst/>
              <a:latin typeface="Times New Roman" panose="02020603050405020304" pitchFamily="18" charset="0"/>
              <a:ea typeface="Times New Roman" panose="02020603050405020304" pitchFamily="18" charset="0"/>
            </a:rPr>
            <a:t>Ghana.</a:t>
          </a:r>
          <a:endParaRPr lang="en-US" sz="1100" kern="1200">
            <a:effectLst/>
            <a:latin typeface="Times New Roman" panose="02020603050405020304" pitchFamily="18" charset="0"/>
            <a:ea typeface="Times New Roman" panose="02020603050405020304" pitchFamily="18" charset="0"/>
          </a:endParaRPr>
        </a:p>
      </dsp:txBody>
      <dsp:txXfrm>
        <a:off x="2454273" y="2710166"/>
        <a:ext cx="2635253" cy="897942"/>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6E6B29-3F8E-442B-8D0C-B02DC5C0F6D7}" type="datetimeFigureOut">
              <a:rPr lang="en-US" smtClean="0"/>
              <a:t>6/8/22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0AE4C7-6ABD-4B9F-99D0-30506553B397}" type="slidenum">
              <a:rPr lang="en-US" smtClean="0"/>
              <a:t>‹#›</a:t>
            </a:fld>
            <a:endParaRPr lang="en-US"/>
          </a:p>
        </p:txBody>
      </p:sp>
    </p:spTree>
    <p:extLst>
      <p:ext uri="{BB962C8B-B14F-4D97-AF65-F5344CB8AC3E}">
        <p14:creationId xmlns:p14="http://schemas.microsoft.com/office/powerpoint/2010/main" val="3404146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Life Expectancy at Birth, WHO; Published in 2018</a:t>
            </a:r>
          </a:p>
        </p:txBody>
      </p:sp>
      <p:sp>
        <p:nvSpPr>
          <p:cNvPr id="4" name="Slide Number Placeholder 3"/>
          <p:cNvSpPr>
            <a:spLocks noGrp="1"/>
          </p:cNvSpPr>
          <p:nvPr>
            <p:ph type="sldNum" sz="quarter" idx="10"/>
          </p:nvPr>
        </p:nvSpPr>
        <p:spPr/>
        <p:txBody>
          <a:bodyPr/>
          <a:lstStyle/>
          <a:p>
            <a:fld id="{DF9F1D4F-6444-4E8C-8AE1-70207480ED89}" type="slidenum">
              <a:rPr lang="en-US" smtClean="0"/>
              <a:t>3</a:t>
            </a:fld>
            <a:endParaRPr lang="en-US"/>
          </a:p>
        </p:txBody>
      </p:sp>
    </p:spTree>
    <p:extLst>
      <p:ext uri="{BB962C8B-B14F-4D97-AF65-F5344CB8AC3E}">
        <p14:creationId xmlns:p14="http://schemas.microsoft.com/office/powerpoint/2010/main" val="32273501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B228D-8E94-4ADA-B8D8-7C00BBAD51A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54B45B1-225A-4ED1-A09D-1E1EC383A99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0B50401-2636-43E9-B9D8-526192E939F0}"/>
              </a:ext>
            </a:extLst>
          </p:cNvPr>
          <p:cNvSpPr>
            <a:spLocks noGrp="1"/>
          </p:cNvSpPr>
          <p:nvPr>
            <p:ph type="dt" sz="half" idx="10"/>
          </p:nvPr>
        </p:nvSpPr>
        <p:spPr/>
        <p:txBody>
          <a:bodyPr/>
          <a:lstStyle/>
          <a:p>
            <a:fld id="{81353AC2-D75B-47D2-908A-8F7107529BE2}" type="datetimeFigureOut">
              <a:rPr lang="en-US" smtClean="0"/>
              <a:t>6/8/22</a:t>
            </a:fld>
            <a:endParaRPr lang="en-US"/>
          </a:p>
        </p:txBody>
      </p:sp>
      <p:sp>
        <p:nvSpPr>
          <p:cNvPr id="5" name="Footer Placeholder 4">
            <a:extLst>
              <a:ext uri="{FF2B5EF4-FFF2-40B4-BE49-F238E27FC236}">
                <a16:creationId xmlns:a16="http://schemas.microsoft.com/office/drawing/2014/main" id="{612AEB8B-1B39-4FBF-B6C9-E9D21260CA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F402D6-4DE9-4801-AE11-B095548F5C76}"/>
              </a:ext>
            </a:extLst>
          </p:cNvPr>
          <p:cNvSpPr>
            <a:spLocks noGrp="1"/>
          </p:cNvSpPr>
          <p:nvPr>
            <p:ph type="sldNum" sz="quarter" idx="12"/>
          </p:nvPr>
        </p:nvSpPr>
        <p:spPr/>
        <p:txBody>
          <a:bodyPr/>
          <a:lstStyle/>
          <a:p>
            <a:fld id="{BE5E255B-F5E4-49DF-8994-FBBBD4381C89}" type="slidenum">
              <a:rPr lang="en-US" smtClean="0"/>
              <a:t>‹#›</a:t>
            </a:fld>
            <a:endParaRPr lang="en-US"/>
          </a:p>
        </p:txBody>
      </p:sp>
    </p:spTree>
    <p:extLst>
      <p:ext uri="{BB962C8B-B14F-4D97-AF65-F5344CB8AC3E}">
        <p14:creationId xmlns:p14="http://schemas.microsoft.com/office/powerpoint/2010/main" val="1033291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AAE31-35E3-4E61-9407-4D6C15F7F75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6C8E57C-FF8B-457B-BEEC-DB35A458B12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EDA607-65CB-41F3-BB39-90DEF7258DAD}"/>
              </a:ext>
            </a:extLst>
          </p:cNvPr>
          <p:cNvSpPr>
            <a:spLocks noGrp="1"/>
          </p:cNvSpPr>
          <p:nvPr>
            <p:ph type="dt" sz="half" idx="10"/>
          </p:nvPr>
        </p:nvSpPr>
        <p:spPr/>
        <p:txBody>
          <a:bodyPr/>
          <a:lstStyle/>
          <a:p>
            <a:fld id="{81353AC2-D75B-47D2-908A-8F7107529BE2}" type="datetimeFigureOut">
              <a:rPr lang="en-US" smtClean="0"/>
              <a:t>6/8/22</a:t>
            </a:fld>
            <a:endParaRPr lang="en-US"/>
          </a:p>
        </p:txBody>
      </p:sp>
      <p:sp>
        <p:nvSpPr>
          <p:cNvPr id="5" name="Footer Placeholder 4">
            <a:extLst>
              <a:ext uri="{FF2B5EF4-FFF2-40B4-BE49-F238E27FC236}">
                <a16:creationId xmlns:a16="http://schemas.microsoft.com/office/drawing/2014/main" id="{4CD04361-D096-4096-AD78-FE87B7639F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1C0130-DF0D-4066-8EB9-38D7E706CD26}"/>
              </a:ext>
            </a:extLst>
          </p:cNvPr>
          <p:cNvSpPr>
            <a:spLocks noGrp="1"/>
          </p:cNvSpPr>
          <p:nvPr>
            <p:ph type="sldNum" sz="quarter" idx="12"/>
          </p:nvPr>
        </p:nvSpPr>
        <p:spPr/>
        <p:txBody>
          <a:bodyPr/>
          <a:lstStyle/>
          <a:p>
            <a:fld id="{BE5E255B-F5E4-49DF-8994-FBBBD4381C89}" type="slidenum">
              <a:rPr lang="en-US" smtClean="0"/>
              <a:t>‹#›</a:t>
            </a:fld>
            <a:endParaRPr lang="en-US"/>
          </a:p>
        </p:txBody>
      </p:sp>
    </p:spTree>
    <p:extLst>
      <p:ext uri="{BB962C8B-B14F-4D97-AF65-F5344CB8AC3E}">
        <p14:creationId xmlns:p14="http://schemas.microsoft.com/office/powerpoint/2010/main" val="1159835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3E1D0B7-3069-4AF8-A350-634EDE74E3C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849FC22-564D-4EB8-AC26-DF4ECE32409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F25796-E7D5-4A87-9A89-CC9E374A77CB}"/>
              </a:ext>
            </a:extLst>
          </p:cNvPr>
          <p:cNvSpPr>
            <a:spLocks noGrp="1"/>
          </p:cNvSpPr>
          <p:nvPr>
            <p:ph type="dt" sz="half" idx="10"/>
          </p:nvPr>
        </p:nvSpPr>
        <p:spPr/>
        <p:txBody>
          <a:bodyPr/>
          <a:lstStyle/>
          <a:p>
            <a:fld id="{81353AC2-D75B-47D2-908A-8F7107529BE2}" type="datetimeFigureOut">
              <a:rPr lang="en-US" smtClean="0"/>
              <a:t>6/8/22</a:t>
            </a:fld>
            <a:endParaRPr lang="en-US"/>
          </a:p>
        </p:txBody>
      </p:sp>
      <p:sp>
        <p:nvSpPr>
          <p:cNvPr id="5" name="Footer Placeholder 4">
            <a:extLst>
              <a:ext uri="{FF2B5EF4-FFF2-40B4-BE49-F238E27FC236}">
                <a16:creationId xmlns:a16="http://schemas.microsoft.com/office/drawing/2014/main" id="{09F67142-327D-4FF3-9ECD-C34E9291D4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DBB465-D49E-4FF9-B283-602B5A0A7CD1}"/>
              </a:ext>
            </a:extLst>
          </p:cNvPr>
          <p:cNvSpPr>
            <a:spLocks noGrp="1"/>
          </p:cNvSpPr>
          <p:nvPr>
            <p:ph type="sldNum" sz="quarter" idx="12"/>
          </p:nvPr>
        </p:nvSpPr>
        <p:spPr/>
        <p:txBody>
          <a:bodyPr/>
          <a:lstStyle/>
          <a:p>
            <a:fld id="{BE5E255B-F5E4-49DF-8994-FBBBD4381C89}" type="slidenum">
              <a:rPr lang="en-US" smtClean="0"/>
              <a:t>‹#›</a:t>
            </a:fld>
            <a:endParaRPr lang="en-US"/>
          </a:p>
        </p:txBody>
      </p:sp>
    </p:spTree>
    <p:extLst>
      <p:ext uri="{BB962C8B-B14F-4D97-AF65-F5344CB8AC3E}">
        <p14:creationId xmlns:p14="http://schemas.microsoft.com/office/powerpoint/2010/main" val="12592259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8914352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0735870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803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47537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ntroduction Slide 02">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31D8F2E7-8BEE-4DC4-B1C9-DB71832D6F5E}"/>
              </a:ext>
            </a:extLst>
          </p:cNvPr>
          <p:cNvSpPr>
            <a:spLocks noGrp="1"/>
          </p:cNvSpPr>
          <p:nvPr>
            <p:ph type="pic" sz="quarter" idx="10"/>
          </p:nvPr>
        </p:nvSpPr>
        <p:spPr>
          <a:xfrm>
            <a:off x="752034" y="2418664"/>
            <a:ext cx="4064208" cy="4061904"/>
          </a:xfrm>
          <a:custGeom>
            <a:avLst/>
            <a:gdLst>
              <a:gd name="connsiteX0" fmla="*/ 4063150 w 8126299"/>
              <a:gd name="connsiteY0" fmla="*/ 0 h 8123807"/>
              <a:gd name="connsiteX1" fmla="*/ 8126299 w 8126299"/>
              <a:gd name="connsiteY1" fmla="*/ 4061904 h 8123807"/>
              <a:gd name="connsiteX2" fmla="*/ 4063150 w 8126299"/>
              <a:gd name="connsiteY2" fmla="*/ 8123807 h 8123807"/>
              <a:gd name="connsiteX3" fmla="*/ 0 w 8126299"/>
              <a:gd name="connsiteY3" fmla="*/ 4061904 h 8123807"/>
              <a:gd name="connsiteX4" fmla="*/ 4063150 w 8126299"/>
              <a:gd name="connsiteY4" fmla="*/ 0 h 81238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6299" h="8123807">
                <a:moveTo>
                  <a:pt x="4063150" y="0"/>
                </a:moveTo>
                <a:cubicBezTo>
                  <a:pt x="6307722" y="0"/>
                  <a:pt x="8126299" y="1818577"/>
                  <a:pt x="8126299" y="4061904"/>
                </a:cubicBezTo>
                <a:cubicBezTo>
                  <a:pt x="8126299" y="6306476"/>
                  <a:pt x="6307722" y="8123807"/>
                  <a:pt x="4063150" y="8123807"/>
                </a:cubicBezTo>
                <a:cubicBezTo>
                  <a:pt x="1819823" y="8123807"/>
                  <a:pt x="0" y="6306476"/>
                  <a:pt x="0" y="4061904"/>
                </a:cubicBezTo>
                <a:cubicBezTo>
                  <a:pt x="0" y="1818577"/>
                  <a:pt x="1819823" y="0"/>
                  <a:pt x="4063150" y="0"/>
                </a:cubicBezTo>
                <a:close/>
              </a:path>
            </a:pathLst>
          </a:custGeom>
          <a:solidFill>
            <a:schemeClr val="bg2">
              <a:lumMod val="95000"/>
            </a:schemeClr>
          </a:solidFill>
        </p:spPr>
        <p:txBody>
          <a:bodyPr wrap="square">
            <a:noAutofit/>
          </a:bodyPr>
          <a:lstStyle>
            <a:lvl1pPr marL="0" indent="0">
              <a:buNone/>
              <a:defRPr/>
            </a:lvl1pPr>
          </a:lstStyle>
          <a:p>
            <a:endParaRPr lang="en-US" dirty="0"/>
          </a:p>
        </p:txBody>
      </p:sp>
    </p:spTree>
    <p:extLst>
      <p:ext uri="{BB962C8B-B14F-4D97-AF65-F5344CB8AC3E}">
        <p14:creationId xmlns:p14="http://schemas.microsoft.com/office/powerpoint/2010/main" val="39038408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ntroduction Slide 03">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ED1056F3-F8DC-4BA5-BA6A-25016A2D4F49}"/>
              </a:ext>
            </a:extLst>
          </p:cNvPr>
          <p:cNvSpPr>
            <a:spLocks noGrp="1"/>
          </p:cNvSpPr>
          <p:nvPr>
            <p:ph type="pic" sz="quarter" idx="10"/>
          </p:nvPr>
        </p:nvSpPr>
        <p:spPr>
          <a:xfrm>
            <a:off x="834898" y="1205"/>
            <a:ext cx="3226195" cy="6855591"/>
          </a:xfrm>
          <a:custGeom>
            <a:avLst/>
            <a:gdLst>
              <a:gd name="connsiteX0" fmla="*/ 0 w 6450710"/>
              <a:gd name="connsiteY0" fmla="*/ 0 h 13711182"/>
              <a:gd name="connsiteX1" fmla="*/ 6450710 w 6450710"/>
              <a:gd name="connsiteY1" fmla="*/ 0 h 13711182"/>
              <a:gd name="connsiteX2" fmla="*/ 6450710 w 6450710"/>
              <a:gd name="connsiteY2" fmla="*/ 13711182 h 13711182"/>
              <a:gd name="connsiteX3" fmla="*/ 0 w 6450710"/>
              <a:gd name="connsiteY3" fmla="*/ 13711182 h 13711182"/>
            </a:gdLst>
            <a:ahLst/>
            <a:cxnLst>
              <a:cxn ang="0">
                <a:pos x="connsiteX0" y="connsiteY0"/>
              </a:cxn>
              <a:cxn ang="0">
                <a:pos x="connsiteX1" y="connsiteY1"/>
              </a:cxn>
              <a:cxn ang="0">
                <a:pos x="connsiteX2" y="connsiteY2"/>
              </a:cxn>
              <a:cxn ang="0">
                <a:pos x="connsiteX3" y="connsiteY3"/>
              </a:cxn>
            </a:cxnLst>
            <a:rect l="l" t="t" r="r" b="b"/>
            <a:pathLst>
              <a:path w="6450710" h="13711182">
                <a:moveTo>
                  <a:pt x="0" y="0"/>
                </a:moveTo>
                <a:lnTo>
                  <a:pt x="6450710" y="0"/>
                </a:lnTo>
                <a:lnTo>
                  <a:pt x="6450710" y="13711182"/>
                </a:lnTo>
                <a:lnTo>
                  <a:pt x="0" y="13711182"/>
                </a:lnTo>
                <a:close/>
              </a:path>
            </a:pathLst>
          </a:custGeom>
          <a:solidFill>
            <a:schemeClr val="bg2">
              <a:lumMod val="95000"/>
            </a:schemeClr>
          </a:solidFill>
        </p:spPr>
        <p:txBody>
          <a:bodyPr wrap="square">
            <a:noAutofit/>
          </a:bodyPr>
          <a:lstStyle>
            <a:lvl1pPr marL="0" indent="0">
              <a:buNone/>
              <a:defRPr/>
            </a:lvl1pPr>
          </a:lstStyle>
          <a:p>
            <a:endParaRPr lang="en-US" dirty="0"/>
          </a:p>
        </p:txBody>
      </p:sp>
    </p:spTree>
    <p:extLst>
      <p:ext uri="{BB962C8B-B14F-4D97-AF65-F5344CB8AC3E}">
        <p14:creationId xmlns:p14="http://schemas.microsoft.com/office/powerpoint/2010/main" val="39676485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ntroduction Slide 04">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FFD43227-227E-4556-AEAD-43C6053D73C8}"/>
              </a:ext>
            </a:extLst>
          </p:cNvPr>
          <p:cNvSpPr>
            <a:spLocks noGrp="1"/>
          </p:cNvSpPr>
          <p:nvPr>
            <p:ph type="pic" sz="quarter" idx="10"/>
          </p:nvPr>
        </p:nvSpPr>
        <p:spPr>
          <a:xfrm>
            <a:off x="752034" y="380548"/>
            <a:ext cx="2852983" cy="2851617"/>
          </a:xfrm>
          <a:custGeom>
            <a:avLst/>
            <a:gdLst>
              <a:gd name="connsiteX0" fmla="*/ 0 w 5704481"/>
              <a:gd name="connsiteY0" fmla="*/ 0 h 5703234"/>
              <a:gd name="connsiteX1" fmla="*/ 5704481 w 5704481"/>
              <a:gd name="connsiteY1" fmla="*/ 0 h 5703234"/>
              <a:gd name="connsiteX2" fmla="*/ 5704481 w 5704481"/>
              <a:gd name="connsiteY2" fmla="*/ 5703234 h 5703234"/>
              <a:gd name="connsiteX3" fmla="*/ 0 w 5704481"/>
              <a:gd name="connsiteY3" fmla="*/ 5703234 h 5703234"/>
            </a:gdLst>
            <a:ahLst/>
            <a:cxnLst>
              <a:cxn ang="0">
                <a:pos x="connsiteX0" y="connsiteY0"/>
              </a:cxn>
              <a:cxn ang="0">
                <a:pos x="connsiteX1" y="connsiteY1"/>
              </a:cxn>
              <a:cxn ang="0">
                <a:pos x="connsiteX2" y="connsiteY2"/>
              </a:cxn>
              <a:cxn ang="0">
                <a:pos x="connsiteX3" y="connsiteY3"/>
              </a:cxn>
            </a:cxnLst>
            <a:rect l="l" t="t" r="r" b="b"/>
            <a:pathLst>
              <a:path w="5704481" h="5703234">
                <a:moveTo>
                  <a:pt x="0" y="0"/>
                </a:moveTo>
                <a:lnTo>
                  <a:pt x="5704481" y="0"/>
                </a:lnTo>
                <a:lnTo>
                  <a:pt x="5704481" y="5703234"/>
                </a:lnTo>
                <a:lnTo>
                  <a:pt x="0" y="5703234"/>
                </a:lnTo>
                <a:close/>
              </a:path>
            </a:pathLst>
          </a:custGeom>
          <a:solidFill>
            <a:schemeClr val="bg2">
              <a:lumMod val="95000"/>
            </a:schemeClr>
          </a:solidFill>
        </p:spPr>
        <p:txBody>
          <a:bodyPr wrap="square">
            <a:noAutofit/>
          </a:bodyPr>
          <a:lstStyle>
            <a:lvl1pPr marL="0" indent="0">
              <a:buNone/>
              <a:defRPr/>
            </a:lvl1pPr>
          </a:lstStyle>
          <a:p>
            <a:endParaRPr lang="en-US" dirty="0"/>
          </a:p>
        </p:txBody>
      </p:sp>
      <p:sp>
        <p:nvSpPr>
          <p:cNvPr id="13" name="Picture Placeholder 12">
            <a:extLst>
              <a:ext uri="{FF2B5EF4-FFF2-40B4-BE49-F238E27FC236}">
                <a16:creationId xmlns:a16="http://schemas.microsoft.com/office/drawing/2014/main" id="{0B2A0359-9C66-4D3E-93F2-5FC9B84FB69A}"/>
              </a:ext>
            </a:extLst>
          </p:cNvPr>
          <p:cNvSpPr>
            <a:spLocks noGrp="1"/>
          </p:cNvSpPr>
          <p:nvPr>
            <p:ph type="pic" sz="quarter" idx="11"/>
          </p:nvPr>
        </p:nvSpPr>
        <p:spPr>
          <a:xfrm>
            <a:off x="4001906" y="380548"/>
            <a:ext cx="2852983" cy="2851617"/>
          </a:xfrm>
          <a:custGeom>
            <a:avLst/>
            <a:gdLst>
              <a:gd name="connsiteX0" fmla="*/ 0 w 5704481"/>
              <a:gd name="connsiteY0" fmla="*/ 0 h 5703234"/>
              <a:gd name="connsiteX1" fmla="*/ 5704481 w 5704481"/>
              <a:gd name="connsiteY1" fmla="*/ 0 h 5703234"/>
              <a:gd name="connsiteX2" fmla="*/ 5704481 w 5704481"/>
              <a:gd name="connsiteY2" fmla="*/ 5703234 h 5703234"/>
              <a:gd name="connsiteX3" fmla="*/ 0 w 5704481"/>
              <a:gd name="connsiteY3" fmla="*/ 5703234 h 5703234"/>
            </a:gdLst>
            <a:ahLst/>
            <a:cxnLst>
              <a:cxn ang="0">
                <a:pos x="connsiteX0" y="connsiteY0"/>
              </a:cxn>
              <a:cxn ang="0">
                <a:pos x="connsiteX1" y="connsiteY1"/>
              </a:cxn>
              <a:cxn ang="0">
                <a:pos x="connsiteX2" y="connsiteY2"/>
              </a:cxn>
              <a:cxn ang="0">
                <a:pos x="connsiteX3" y="connsiteY3"/>
              </a:cxn>
            </a:cxnLst>
            <a:rect l="l" t="t" r="r" b="b"/>
            <a:pathLst>
              <a:path w="5704481" h="5703234">
                <a:moveTo>
                  <a:pt x="0" y="0"/>
                </a:moveTo>
                <a:lnTo>
                  <a:pt x="5704481" y="0"/>
                </a:lnTo>
                <a:lnTo>
                  <a:pt x="5704481" y="5703234"/>
                </a:lnTo>
                <a:lnTo>
                  <a:pt x="0" y="5703234"/>
                </a:lnTo>
                <a:close/>
              </a:path>
            </a:pathLst>
          </a:custGeom>
          <a:solidFill>
            <a:schemeClr val="bg2">
              <a:lumMod val="95000"/>
            </a:schemeClr>
          </a:solidFill>
        </p:spPr>
        <p:txBody>
          <a:bodyPr wrap="square">
            <a:noAutofit/>
          </a:bodyPr>
          <a:lstStyle>
            <a:lvl1pPr marL="0" indent="0">
              <a:buNone/>
              <a:defRPr/>
            </a:lvl1pPr>
          </a:lstStyle>
          <a:p>
            <a:endParaRPr lang="en-US" dirty="0"/>
          </a:p>
        </p:txBody>
      </p:sp>
      <p:sp>
        <p:nvSpPr>
          <p:cNvPr id="14" name="Picture Placeholder 13">
            <a:extLst>
              <a:ext uri="{FF2B5EF4-FFF2-40B4-BE49-F238E27FC236}">
                <a16:creationId xmlns:a16="http://schemas.microsoft.com/office/drawing/2014/main" id="{77932D91-01A7-4186-B693-1B3821B8D613}"/>
              </a:ext>
            </a:extLst>
          </p:cNvPr>
          <p:cNvSpPr>
            <a:spLocks noGrp="1"/>
          </p:cNvSpPr>
          <p:nvPr>
            <p:ph type="pic" sz="quarter" idx="12"/>
          </p:nvPr>
        </p:nvSpPr>
        <p:spPr>
          <a:xfrm>
            <a:off x="752034" y="3628948"/>
            <a:ext cx="2852983" cy="2851617"/>
          </a:xfrm>
          <a:custGeom>
            <a:avLst/>
            <a:gdLst>
              <a:gd name="connsiteX0" fmla="*/ 0 w 5704481"/>
              <a:gd name="connsiteY0" fmla="*/ 0 h 5703234"/>
              <a:gd name="connsiteX1" fmla="*/ 5704481 w 5704481"/>
              <a:gd name="connsiteY1" fmla="*/ 0 h 5703234"/>
              <a:gd name="connsiteX2" fmla="*/ 5704481 w 5704481"/>
              <a:gd name="connsiteY2" fmla="*/ 5703234 h 5703234"/>
              <a:gd name="connsiteX3" fmla="*/ 0 w 5704481"/>
              <a:gd name="connsiteY3" fmla="*/ 5703234 h 5703234"/>
            </a:gdLst>
            <a:ahLst/>
            <a:cxnLst>
              <a:cxn ang="0">
                <a:pos x="connsiteX0" y="connsiteY0"/>
              </a:cxn>
              <a:cxn ang="0">
                <a:pos x="connsiteX1" y="connsiteY1"/>
              </a:cxn>
              <a:cxn ang="0">
                <a:pos x="connsiteX2" y="connsiteY2"/>
              </a:cxn>
              <a:cxn ang="0">
                <a:pos x="connsiteX3" y="connsiteY3"/>
              </a:cxn>
            </a:cxnLst>
            <a:rect l="l" t="t" r="r" b="b"/>
            <a:pathLst>
              <a:path w="5704481" h="5703234">
                <a:moveTo>
                  <a:pt x="0" y="0"/>
                </a:moveTo>
                <a:lnTo>
                  <a:pt x="5704481" y="0"/>
                </a:lnTo>
                <a:lnTo>
                  <a:pt x="5704481" y="5703234"/>
                </a:lnTo>
                <a:lnTo>
                  <a:pt x="0" y="5703234"/>
                </a:lnTo>
                <a:close/>
              </a:path>
            </a:pathLst>
          </a:custGeom>
          <a:solidFill>
            <a:schemeClr val="bg2">
              <a:lumMod val="95000"/>
            </a:schemeClr>
          </a:solidFill>
        </p:spPr>
        <p:txBody>
          <a:bodyPr wrap="square">
            <a:noAutofit/>
          </a:bodyPr>
          <a:lstStyle>
            <a:lvl1pPr marL="0" indent="0">
              <a:buNone/>
              <a:defRPr/>
            </a:lvl1pPr>
          </a:lstStyle>
          <a:p>
            <a:endParaRPr lang="en-US" dirty="0"/>
          </a:p>
        </p:txBody>
      </p:sp>
      <p:sp>
        <p:nvSpPr>
          <p:cNvPr id="15" name="Picture Placeholder 14">
            <a:extLst>
              <a:ext uri="{FF2B5EF4-FFF2-40B4-BE49-F238E27FC236}">
                <a16:creationId xmlns:a16="http://schemas.microsoft.com/office/drawing/2014/main" id="{A21C5D60-0B93-4E2B-8FF6-22543D2F6C0B}"/>
              </a:ext>
            </a:extLst>
          </p:cNvPr>
          <p:cNvSpPr>
            <a:spLocks noGrp="1"/>
          </p:cNvSpPr>
          <p:nvPr>
            <p:ph type="pic" sz="quarter" idx="13"/>
          </p:nvPr>
        </p:nvSpPr>
        <p:spPr>
          <a:xfrm>
            <a:off x="4001906" y="3628948"/>
            <a:ext cx="2852983" cy="2851617"/>
          </a:xfrm>
          <a:custGeom>
            <a:avLst/>
            <a:gdLst>
              <a:gd name="connsiteX0" fmla="*/ 0 w 5704481"/>
              <a:gd name="connsiteY0" fmla="*/ 0 h 5703234"/>
              <a:gd name="connsiteX1" fmla="*/ 5704481 w 5704481"/>
              <a:gd name="connsiteY1" fmla="*/ 0 h 5703234"/>
              <a:gd name="connsiteX2" fmla="*/ 5704481 w 5704481"/>
              <a:gd name="connsiteY2" fmla="*/ 5703234 h 5703234"/>
              <a:gd name="connsiteX3" fmla="*/ 0 w 5704481"/>
              <a:gd name="connsiteY3" fmla="*/ 5703234 h 5703234"/>
            </a:gdLst>
            <a:ahLst/>
            <a:cxnLst>
              <a:cxn ang="0">
                <a:pos x="connsiteX0" y="connsiteY0"/>
              </a:cxn>
              <a:cxn ang="0">
                <a:pos x="connsiteX1" y="connsiteY1"/>
              </a:cxn>
              <a:cxn ang="0">
                <a:pos x="connsiteX2" y="connsiteY2"/>
              </a:cxn>
              <a:cxn ang="0">
                <a:pos x="connsiteX3" y="connsiteY3"/>
              </a:cxn>
            </a:cxnLst>
            <a:rect l="l" t="t" r="r" b="b"/>
            <a:pathLst>
              <a:path w="5704481" h="5703234">
                <a:moveTo>
                  <a:pt x="0" y="0"/>
                </a:moveTo>
                <a:lnTo>
                  <a:pt x="5704481" y="0"/>
                </a:lnTo>
                <a:lnTo>
                  <a:pt x="5704481" y="5703234"/>
                </a:lnTo>
                <a:lnTo>
                  <a:pt x="0" y="5703234"/>
                </a:lnTo>
                <a:close/>
              </a:path>
            </a:pathLst>
          </a:custGeom>
          <a:solidFill>
            <a:schemeClr val="bg2">
              <a:lumMod val="95000"/>
            </a:schemeClr>
          </a:solidFill>
        </p:spPr>
        <p:txBody>
          <a:bodyPr wrap="square">
            <a:noAutofit/>
          </a:bodyPr>
          <a:lstStyle>
            <a:lvl1pPr marL="0" indent="0">
              <a:buNone/>
              <a:defRPr/>
            </a:lvl1pPr>
          </a:lstStyle>
          <a:p>
            <a:endParaRPr lang="en-US" dirty="0"/>
          </a:p>
        </p:txBody>
      </p:sp>
    </p:spTree>
    <p:extLst>
      <p:ext uri="{BB962C8B-B14F-4D97-AF65-F5344CB8AC3E}">
        <p14:creationId xmlns:p14="http://schemas.microsoft.com/office/powerpoint/2010/main" val="34909692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ntroduction Slide 05">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97AA7533-C083-4A78-B7C6-0A228B278C2C}"/>
              </a:ext>
            </a:extLst>
          </p:cNvPr>
          <p:cNvSpPr>
            <a:spLocks noGrp="1"/>
          </p:cNvSpPr>
          <p:nvPr>
            <p:ph type="pic" sz="quarter" idx="10"/>
          </p:nvPr>
        </p:nvSpPr>
        <p:spPr>
          <a:xfrm>
            <a:off x="2595949" y="1467346"/>
            <a:ext cx="2306833" cy="2302949"/>
          </a:xfrm>
          <a:custGeom>
            <a:avLst/>
            <a:gdLst>
              <a:gd name="connsiteX0" fmla="*/ 2331739 w 4612465"/>
              <a:gd name="connsiteY0" fmla="*/ 287 h 4605898"/>
              <a:gd name="connsiteX1" fmla="*/ 3044543 w 4612465"/>
              <a:gd name="connsiteY1" fmla="*/ 111741 h 4605898"/>
              <a:gd name="connsiteX2" fmla="*/ 3619855 w 4612465"/>
              <a:gd name="connsiteY2" fmla="*/ 754297 h 4605898"/>
              <a:gd name="connsiteX3" fmla="*/ 3837777 w 4612465"/>
              <a:gd name="connsiteY3" fmla="*/ 977199 h 4605898"/>
              <a:gd name="connsiteX4" fmla="*/ 4536370 w 4612465"/>
              <a:gd name="connsiteY4" fmla="*/ 1684509 h 4605898"/>
              <a:gd name="connsiteX5" fmla="*/ 4552559 w 4612465"/>
              <a:gd name="connsiteY5" fmla="*/ 2847586 h 4605898"/>
              <a:gd name="connsiteX6" fmla="*/ 3796683 w 4612465"/>
              <a:gd name="connsiteY6" fmla="*/ 3637083 h 4605898"/>
              <a:gd name="connsiteX7" fmla="*/ 3659703 w 4612465"/>
              <a:gd name="connsiteY7" fmla="*/ 3759119 h 4605898"/>
              <a:gd name="connsiteX8" fmla="*/ 2624889 w 4612465"/>
              <a:gd name="connsiteY8" fmla="*/ 4584729 h 4605898"/>
              <a:gd name="connsiteX9" fmla="*/ 2321044 w 4612465"/>
              <a:gd name="connsiteY9" fmla="*/ 4585974 h 4605898"/>
              <a:gd name="connsiteX10" fmla="*/ 2319799 w 4612465"/>
              <a:gd name="connsiteY10" fmla="*/ 4605898 h 4605898"/>
              <a:gd name="connsiteX11" fmla="*/ 1820448 w 4612465"/>
              <a:gd name="connsiteY11" fmla="*/ 4554842 h 4605898"/>
              <a:gd name="connsiteX12" fmla="*/ 969932 w 4612465"/>
              <a:gd name="connsiteY12" fmla="*/ 3791496 h 4605898"/>
              <a:gd name="connsiteX13" fmla="*/ 850387 w 4612465"/>
              <a:gd name="connsiteY13" fmla="*/ 3650781 h 4605898"/>
              <a:gd name="connsiteX14" fmla="*/ 50927 w 4612465"/>
              <a:gd name="connsiteY14" fmla="*/ 2820190 h 4605898"/>
              <a:gd name="connsiteX15" fmla="*/ 50927 w 4612465"/>
              <a:gd name="connsiteY15" fmla="*/ 1775413 h 4605898"/>
              <a:gd name="connsiteX16" fmla="*/ 830463 w 4612465"/>
              <a:gd name="connsiteY16" fmla="*/ 957275 h 4605898"/>
              <a:gd name="connsiteX17" fmla="*/ 946272 w 4612465"/>
              <a:gd name="connsiteY17" fmla="*/ 867616 h 4605898"/>
              <a:gd name="connsiteX18" fmla="*/ 1900145 w 4612465"/>
              <a:gd name="connsiteY18" fmla="*/ 29553 h 4605898"/>
              <a:gd name="connsiteX19" fmla="*/ 2331739 w 4612465"/>
              <a:gd name="connsiteY19" fmla="*/ 287 h 4605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612465" h="4605898">
                <a:moveTo>
                  <a:pt x="2331739" y="287"/>
                </a:moveTo>
                <a:cubicBezTo>
                  <a:pt x="2571732" y="-3057"/>
                  <a:pt x="2811056" y="22238"/>
                  <a:pt x="3044543" y="111741"/>
                </a:cubicBezTo>
                <a:cubicBezTo>
                  <a:pt x="3345897" y="227550"/>
                  <a:pt x="3537668" y="446717"/>
                  <a:pt x="3619855" y="754297"/>
                </a:cubicBezTo>
                <a:cubicBezTo>
                  <a:pt x="3653477" y="880069"/>
                  <a:pt x="3698307" y="946068"/>
                  <a:pt x="3837777" y="977199"/>
                </a:cubicBezTo>
                <a:cubicBezTo>
                  <a:pt x="4215091" y="1061877"/>
                  <a:pt x="4445465" y="1313421"/>
                  <a:pt x="4536370" y="1684509"/>
                </a:cubicBezTo>
                <a:cubicBezTo>
                  <a:pt x="4631010" y="2069296"/>
                  <a:pt x="4638481" y="2459063"/>
                  <a:pt x="4552559" y="2847586"/>
                </a:cubicBezTo>
                <a:cubicBezTo>
                  <a:pt x="4461654" y="3262258"/>
                  <a:pt x="4211356" y="3525009"/>
                  <a:pt x="3796683" y="3637083"/>
                </a:cubicBezTo>
                <a:cubicBezTo>
                  <a:pt x="3743136" y="3652026"/>
                  <a:pt x="3670911" y="3708063"/>
                  <a:pt x="3659703" y="3759119"/>
                </a:cubicBezTo>
                <a:cubicBezTo>
                  <a:pt x="3535177" y="4275903"/>
                  <a:pt x="3208918" y="4526201"/>
                  <a:pt x="2624889" y="4584729"/>
                </a:cubicBezTo>
                <a:cubicBezTo>
                  <a:pt x="2525268" y="4593446"/>
                  <a:pt x="2423156" y="4585974"/>
                  <a:pt x="2321044" y="4585974"/>
                </a:cubicBezTo>
                <a:lnTo>
                  <a:pt x="2319799" y="4605898"/>
                </a:lnTo>
                <a:cubicBezTo>
                  <a:pt x="2152934" y="4589710"/>
                  <a:pt x="1984823" y="4582238"/>
                  <a:pt x="1820448" y="4554842"/>
                </a:cubicBezTo>
                <a:cubicBezTo>
                  <a:pt x="1379624" y="4478881"/>
                  <a:pt x="1082006" y="4241036"/>
                  <a:pt x="969932" y="3791496"/>
                </a:cubicBezTo>
                <a:cubicBezTo>
                  <a:pt x="956234" y="3736704"/>
                  <a:pt x="900198" y="3661988"/>
                  <a:pt x="850387" y="3650781"/>
                </a:cubicBezTo>
                <a:cubicBezTo>
                  <a:pt x="395865" y="3551160"/>
                  <a:pt x="135605" y="3269730"/>
                  <a:pt x="50927" y="2820190"/>
                </a:cubicBezTo>
                <a:cubicBezTo>
                  <a:pt x="-13827" y="2471516"/>
                  <a:pt x="-20053" y="2124087"/>
                  <a:pt x="50927" y="1775413"/>
                </a:cubicBezTo>
                <a:cubicBezTo>
                  <a:pt x="139341" y="1338326"/>
                  <a:pt x="394620" y="1064368"/>
                  <a:pt x="830463" y="957275"/>
                </a:cubicBezTo>
                <a:cubicBezTo>
                  <a:pt x="875292" y="946068"/>
                  <a:pt x="938801" y="903729"/>
                  <a:pt x="946272" y="867616"/>
                </a:cubicBezTo>
                <a:cubicBezTo>
                  <a:pt x="1053365" y="344605"/>
                  <a:pt x="1394568" y="81855"/>
                  <a:pt x="1900145" y="29553"/>
                </a:cubicBezTo>
                <a:cubicBezTo>
                  <a:pt x="2043506" y="14610"/>
                  <a:pt x="2187743" y="2294"/>
                  <a:pt x="2331739" y="287"/>
                </a:cubicBezTo>
                <a:close/>
              </a:path>
            </a:pathLst>
          </a:custGeom>
          <a:solidFill>
            <a:schemeClr val="bg2">
              <a:lumMod val="95000"/>
            </a:schemeClr>
          </a:solidFill>
        </p:spPr>
        <p:txBody>
          <a:bodyPr wrap="square">
            <a:noAutofit/>
          </a:bodyPr>
          <a:lstStyle>
            <a:lvl1pPr marL="0" indent="0">
              <a:buNone/>
              <a:defRPr/>
            </a:lvl1pPr>
          </a:lstStyle>
          <a:p>
            <a:endParaRPr lang="en-US" dirty="0"/>
          </a:p>
        </p:txBody>
      </p:sp>
    </p:spTree>
    <p:extLst>
      <p:ext uri="{BB962C8B-B14F-4D97-AF65-F5344CB8AC3E}">
        <p14:creationId xmlns:p14="http://schemas.microsoft.com/office/powerpoint/2010/main" val="683101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DBD35-EE6C-42E0-9F9A-DCC5609F30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12FA624-72EB-45DD-9B62-E1ECF1417DE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512E66-95F0-4CCA-9325-77BADA62C5A6}"/>
              </a:ext>
            </a:extLst>
          </p:cNvPr>
          <p:cNvSpPr>
            <a:spLocks noGrp="1"/>
          </p:cNvSpPr>
          <p:nvPr>
            <p:ph type="dt" sz="half" idx="10"/>
          </p:nvPr>
        </p:nvSpPr>
        <p:spPr/>
        <p:txBody>
          <a:bodyPr/>
          <a:lstStyle/>
          <a:p>
            <a:fld id="{81353AC2-D75B-47D2-908A-8F7107529BE2}" type="datetimeFigureOut">
              <a:rPr lang="en-US" smtClean="0"/>
              <a:t>6/8/22</a:t>
            </a:fld>
            <a:endParaRPr lang="en-US"/>
          </a:p>
        </p:txBody>
      </p:sp>
      <p:sp>
        <p:nvSpPr>
          <p:cNvPr id="5" name="Footer Placeholder 4">
            <a:extLst>
              <a:ext uri="{FF2B5EF4-FFF2-40B4-BE49-F238E27FC236}">
                <a16:creationId xmlns:a16="http://schemas.microsoft.com/office/drawing/2014/main" id="{ECC9F73D-81EF-4F55-A7A6-10E68C2EA6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F1B6FC-FD8E-4E33-A117-CC3178F8ABD8}"/>
              </a:ext>
            </a:extLst>
          </p:cNvPr>
          <p:cNvSpPr>
            <a:spLocks noGrp="1"/>
          </p:cNvSpPr>
          <p:nvPr>
            <p:ph type="sldNum" sz="quarter" idx="12"/>
          </p:nvPr>
        </p:nvSpPr>
        <p:spPr/>
        <p:txBody>
          <a:bodyPr/>
          <a:lstStyle/>
          <a:p>
            <a:fld id="{BE5E255B-F5E4-49DF-8994-FBBBD4381C89}" type="slidenum">
              <a:rPr lang="en-US" smtClean="0"/>
              <a:t>‹#›</a:t>
            </a:fld>
            <a:endParaRPr lang="en-US"/>
          </a:p>
        </p:txBody>
      </p:sp>
    </p:spTree>
    <p:extLst>
      <p:ext uri="{BB962C8B-B14F-4D97-AF65-F5344CB8AC3E}">
        <p14:creationId xmlns:p14="http://schemas.microsoft.com/office/powerpoint/2010/main" val="10046665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Introduction Slide 06">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D3786E42-3351-4154-8518-0511954BBC88}"/>
              </a:ext>
            </a:extLst>
          </p:cNvPr>
          <p:cNvSpPr>
            <a:spLocks noGrp="1"/>
          </p:cNvSpPr>
          <p:nvPr>
            <p:ph type="pic" sz="quarter" idx="10"/>
          </p:nvPr>
        </p:nvSpPr>
        <p:spPr>
          <a:xfrm>
            <a:off x="7035458" y="671268"/>
            <a:ext cx="3888390" cy="3680862"/>
          </a:xfrm>
          <a:custGeom>
            <a:avLst/>
            <a:gdLst>
              <a:gd name="connsiteX0" fmla="*/ 4307260 w 7774755"/>
              <a:gd name="connsiteY0" fmla="*/ 1196 h 7361724"/>
              <a:gd name="connsiteX1" fmla="*/ 5041142 w 7774755"/>
              <a:gd name="connsiteY1" fmla="*/ 101234 h 7361724"/>
              <a:gd name="connsiteX2" fmla="*/ 6733902 w 7774755"/>
              <a:gd name="connsiteY2" fmla="*/ 1287027 h 7361724"/>
              <a:gd name="connsiteX3" fmla="*/ 7750306 w 7774755"/>
              <a:gd name="connsiteY3" fmla="*/ 3857906 h 7361724"/>
              <a:gd name="connsiteX4" fmla="*/ 6884618 w 7774755"/>
              <a:gd name="connsiteY4" fmla="*/ 5977884 h 7361724"/>
              <a:gd name="connsiteX5" fmla="*/ 3695904 w 7774755"/>
              <a:gd name="connsiteY5" fmla="*/ 7351759 h 7361724"/>
              <a:gd name="connsiteX6" fmla="*/ 3587536 w 7774755"/>
              <a:gd name="connsiteY6" fmla="*/ 7361724 h 7361724"/>
              <a:gd name="connsiteX7" fmla="*/ 3198912 w 7774755"/>
              <a:gd name="connsiteY7" fmla="*/ 7361724 h 7361724"/>
              <a:gd name="connsiteX8" fmla="*/ 1303121 w 7774755"/>
              <a:gd name="connsiteY8" fmla="*/ 6833598 h 7361724"/>
              <a:gd name="connsiteX9" fmla="*/ 2723 w 7774755"/>
              <a:gd name="connsiteY9" fmla="*/ 4534256 h 7361724"/>
              <a:gd name="connsiteX10" fmla="*/ 684062 w 7774755"/>
              <a:gd name="connsiteY10" fmla="*/ 2066761 h 7361724"/>
              <a:gd name="connsiteX11" fmla="*/ 3096774 w 7774755"/>
              <a:gd name="connsiteY11" fmla="*/ 215828 h 7361724"/>
              <a:gd name="connsiteX12" fmla="*/ 4307260 w 7774755"/>
              <a:gd name="connsiteY12" fmla="*/ 1196 h 7361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774755" h="7361724">
                <a:moveTo>
                  <a:pt x="4307260" y="1196"/>
                </a:moveTo>
                <a:cubicBezTo>
                  <a:pt x="4549698" y="7874"/>
                  <a:pt x="4793580" y="42381"/>
                  <a:pt x="5041142" y="101234"/>
                </a:cubicBezTo>
                <a:cubicBezTo>
                  <a:pt x="5763586" y="271879"/>
                  <a:pt x="6330330" y="671710"/>
                  <a:pt x="6733902" y="1287027"/>
                </a:cubicBezTo>
                <a:cubicBezTo>
                  <a:pt x="7245840" y="2072988"/>
                  <a:pt x="7623254" y="2918738"/>
                  <a:pt x="7750306" y="3857906"/>
                </a:cubicBezTo>
                <a:cubicBezTo>
                  <a:pt x="7869882" y="4729812"/>
                  <a:pt x="7546028" y="5431074"/>
                  <a:pt x="6884618" y="5977884"/>
                </a:cubicBezTo>
                <a:cubicBezTo>
                  <a:pt x="5957898" y="6743916"/>
                  <a:pt x="4899146" y="7219728"/>
                  <a:pt x="3695904" y="7351759"/>
                </a:cubicBezTo>
                <a:cubicBezTo>
                  <a:pt x="3659782" y="7356741"/>
                  <a:pt x="3623658" y="7360479"/>
                  <a:pt x="3587536" y="7361724"/>
                </a:cubicBezTo>
                <a:cubicBezTo>
                  <a:pt x="3457996" y="7361724"/>
                  <a:pt x="3328454" y="7361724"/>
                  <a:pt x="3198912" y="7361724"/>
                </a:cubicBezTo>
                <a:cubicBezTo>
                  <a:pt x="2523801" y="7339303"/>
                  <a:pt x="1883567" y="7186097"/>
                  <a:pt x="1303121" y="6833598"/>
                </a:cubicBezTo>
                <a:cubicBezTo>
                  <a:pt x="441172" y="6312945"/>
                  <a:pt x="-40873" y="5575562"/>
                  <a:pt x="2723" y="4534256"/>
                </a:cubicBezTo>
                <a:cubicBezTo>
                  <a:pt x="38845" y="3656122"/>
                  <a:pt x="189562" y="2811618"/>
                  <a:pt x="684062" y="2066761"/>
                </a:cubicBezTo>
                <a:cubicBezTo>
                  <a:pt x="1276964" y="1177416"/>
                  <a:pt x="2105282" y="604449"/>
                  <a:pt x="3096774" y="215828"/>
                </a:cubicBezTo>
                <a:cubicBezTo>
                  <a:pt x="3503148" y="56238"/>
                  <a:pt x="3903196" y="-9934"/>
                  <a:pt x="4307260" y="1196"/>
                </a:cubicBezTo>
                <a:close/>
              </a:path>
            </a:pathLst>
          </a:custGeom>
          <a:solidFill>
            <a:schemeClr val="bg2">
              <a:lumMod val="95000"/>
            </a:schemeClr>
          </a:solidFill>
        </p:spPr>
        <p:txBody>
          <a:bodyPr wrap="square">
            <a:noAutofit/>
          </a:bodyPr>
          <a:lstStyle>
            <a:lvl1pPr marL="0" indent="0">
              <a:buNone/>
              <a:defRPr/>
            </a:lvl1pPr>
          </a:lstStyle>
          <a:p>
            <a:endParaRPr lang="en-US" dirty="0"/>
          </a:p>
        </p:txBody>
      </p:sp>
    </p:spTree>
    <p:extLst>
      <p:ext uri="{BB962C8B-B14F-4D97-AF65-F5344CB8AC3E}">
        <p14:creationId xmlns:p14="http://schemas.microsoft.com/office/powerpoint/2010/main" val="16891416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Introduction Slide 07">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97CA760B-A888-45A0-BCF7-0C61FE16C2D5}"/>
              </a:ext>
            </a:extLst>
          </p:cNvPr>
          <p:cNvSpPr>
            <a:spLocks noGrp="1"/>
          </p:cNvSpPr>
          <p:nvPr>
            <p:ph type="pic" sz="quarter" idx="10"/>
          </p:nvPr>
        </p:nvSpPr>
        <p:spPr>
          <a:xfrm>
            <a:off x="7335121" y="849046"/>
            <a:ext cx="4102869" cy="3714792"/>
          </a:xfrm>
          <a:custGeom>
            <a:avLst/>
            <a:gdLst>
              <a:gd name="connsiteX0" fmla="*/ 2079901 w 8203601"/>
              <a:gd name="connsiteY0" fmla="*/ 713 h 7429584"/>
              <a:gd name="connsiteX1" fmla="*/ 2673353 w 8203601"/>
              <a:gd name="connsiteY1" fmla="*/ 124397 h 7429584"/>
              <a:gd name="connsiteX2" fmla="*/ 3206471 w 8203601"/>
              <a:gd name="connsiteY2" fmla="*/ 372268 h 7429584"/>
              <a:gd name="connsiteX3" fmla="*/ 4574143 w 8203601"/>
              <a:gd name="connsiteY3" fmla="*/ 559106 h 7429584"/>
              <a:gd name="connsiteX4" fmla="*/ 6173495 w 8203601"/>
              <a:gd name="connsiteY4" fmla="*/ 354830 h 7429584"/>
              <a:gd name="connsiteX5" fmla="*/ 7659499 w 8203601"/>
              <a:gd name="connsiteY5" fmla="*/ 1379945 h 7429584"/>
              <a:gd name="connsiteX6" fmla="*/ 8202583 w 8203601"/>
              <a:gd name="connsiteY6" fmla="*/ 4184997 h 7429584"/>
              <a:gd name="connsiteX7" fmla="*/ 6756439 w 8203601"/>
              <a:gd name="connsiteY7" fmla="*/ 6912823 h 7429584"/>
              <a:gd name="connsiteX8" fmla="*/ 3474275 w 8203601"/>
              <a:gd name="connsiteY8" fmla="*/ 6929016 h 7429584"/>
              <a:gd name="connsiteX9" fmla="*/ 367743 w 8203601"/>
              <a:gd name="connsiteY9" fmla="*/ 3679291 h 7429584"/>
              <a:gd name="connsiteX10" fmla="*/ 1162437 w 8203601"/>
              <a:gd name="connsiteY10" fmla="*/ 313726 h 7429584"/>
              <a:gd name="connsiteX11" fmla="*/ 2079901 w 8203601"/>
              <a:gd name="connsiteY11" fmla="*/ 713 h 74295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203601" h="7429584">
                <a:moveTo>
                  <a:pt x="2079901" y="713"/>
                </a:moveTo>
                <a:cubicBezTo>
                  <a:pt x="2274391" y="6690"/>
                  <a:pt x="2473433" y="50130"/>
                  <a:pt x="2673353" y="124397"/>
                </a:cubicBezTo>
                <a:cubicBezTo>
                  <a:pt x="2857703" y="191659"/>
                  <a:pt x="3044543" y="266394"/>
                  <a:pt x="3206471" y="372268"/>
                </a:cubicBezTo>
                <a:cubicBezTo>
                  <a:pt x="3637449" y="658752"/>
                  <a:pt x="4082129" y="662489"/>
                  <a:pt x="4574143" y="559106"/>
                </a:cubicBezTo>
                <a:cubicBezTo>
                  <a:pt x="5098541" y="447004"/>
                  <a:pt x="5639133" y="353585"/>
                  <a:pt x="6173495" y="354830"/>
                </a:cubicBezTo>
                <a:cubicBezTo>
                  <a:pt x="6868543" y="356076"/>
                  <a:pt x="7348099" y="764627"/>
                  <a:pt x="7659499" y="1379945"/>
                </a:cubicBezTo>
                <a:cubicBezTo>
                  <a:pt x="7988339" y="2031385"/>
                  <a:pt x="8200091" y="2997957"/>
                  <a:pt x="8202583" y="4184997"/>
                </a:cubicBezTo>
                <a:cubicBezTo>
                  <a:pt x="8226249" y="5171499"/>
                  <a:pt x="7840111" y="6219034"/>
                  <a:pt x="6756439" y="6912823"/>
                </a:cubicBezTo>
                <a:cubicBezTo>
                  <a:pt x="5672763" y="7607858"/>
                  <a:pt x="4536775" y="7590420"/>
                  <a:pt x="3474275" y="6929016"/>
                </a:cubicBezTo>
                <a:cubicBezTo>
                  <a:pt x="2171375" y="6119387"/>
                  <a:pt x="1120087" y="5020783"/>
                  <a:pt x="367743" y="3679291"/>
                </a:cubicBezTo>
                <a:cubicBezTo>
                  <a:pt x="-365917" y="2373920"/>
                  <a:pt x="48868" y="1218019"/>
                  <a:pt x="1162437" y="313726"/>
                </a:cubicBezTo>
                <a:cubicBezTo>
                  <a:pt x="1444255" y="84850"/>
                  <a:pt x="1755753" y="-9250"/>
                  <a:pt x="2079901" y="713"/>
                </a:cubicBezTo>
                <a:close/>
              </a:path>
            </a:pathLst>
          </a:custGeom>
          <a:solidFill>
            <a:schemeClr val="bg2">
              <a:lumMod val="95000"/>
            </a:schemeClr>
          </a:solidFill>
        </p:spPr>
        <p:txBody>
          <a:bodyPr wrap="square">
            <a:noAutofit/>
          </a:bodyPr>
          <a:lstStyle>
            <a:lvl1pPr marL="0" indent="0">
              <a:buNone/>
              <a:defRPr/>
            </a:lvl1pPr>
          </a:lstStyle>
          <a:p>
            <a:endParaRPr lang="en-US" dirty="0"/>
          </a:p>
        </p:txBody>
      </p:sp>
      <p:sp>
        <p:nvSpPr>
          <p:cNvPr id="8" name="Picture Placeholder 7">
            <a:extLst>
              <a:ext uri="{FF2B5EF4-FFF2-40B4-BE49-F238E27FC236}">
                <a16:creationId xmlns:a16="http://schemas.microsoft.com/office/drawing/2014/main" id="{626D3B06-2AD3-44BB-B730-2EE72BAEC789}"/>
              </a:ext>
            </a:extLst>
          </p:cNvPr>
          <p:cNvSpPr>
            <a:spLocks noGrp="1"/>
          </p:cNvSpPr>
          <p:nvPr>
            <p:ph type="pic" sz="quarter" idx="11"/>
          </p:nvPr>
        </p:nvSpPr>
        <p:spPr>
          <a:xfrm>
            <a:off x="5776533" y="3357693"/>
            <a:ext cx="3285849" cy="2874487"/>
          </a:xfrm>
          <a:custGeom>
            <a:avLst/>
            <a:gdLst>
              <a:gd name="connsiteX0" fmla="*/ 1226155 w 6569986"/>
              <a:gd name="connsiteY0" fmla="*/ 90 h 5748973"/>
              <a:gd name="connsiteX1" fmla="*/ 1341145 w 6569986"/>
              <a:gd name="connsiteY1" fmla="*/ 3086 h 5748973"/>
              <a:gd name="connsiteX2" fmla="*/ 3153428 w 6569986"/>
              <a:gd name="connsiteY2" fmla="*/ 521223 h 5748973"/>
              <a:gd name="connsiteX3" fmla="*/ 5138844 w 6569986"/>
              <a:gd name="connsiteY3" fmla="*/ 1505185 h 5748973"/>
              <a:gd name="connsiteX4" fmla="*/ 6507710 w 6569986"/>
              <a:gd name="connsiteY4" fmla="*/ 3210303 h 5748973"/>
              <a:gd name="connsiteX5" fmla="*/ 6569986 w 6569986"/>
              <a:gd name="connsiteY5" fmla="*/ 3673637 h 5748973"/>
              <a:gd name="connsiteX6" fmla="*/ 5522474 w 6569986"/>
              <a:gd name="connsiteY6" fmla="*/ 5583020 h 5748973"/>
              <a:gd name="connsiteX7" fmla="*/ 3762505 w 6569986"/>
              <a:gd name="connsiteY7" fmla="*/ 5107231 h 5748973"/>
              <a:gd name="connsiteX8" fmla="*/ 2652715 w 6569986"/>
              <a:gd name="connsiteY8" fmla="*/ 4516854 h 5748973"/>
              <a:gd name="connsiteX9" fmla="*/ 1398441 w 6569986"/>
              <a:gd name="connsiteY9" fmla="*/ 4865600 h 5748973"/>
              <a:gd name="connsiteX10" fmla="*/ 577620 w 6569986"/>
              <a:gd name="connsiteY10" fmla="*/ 5046201 h 5748973"/>
              <a:gd name="connsiteX11" fmla="*/ 33312 w 6569986"/>
              <a:gd name="connsiteY11" fmla="*/ 3843027 h 5748973"/>
              <a:gd name="connsiteX12" fmla="*/ 292388 w 6569986"/>
              <a:gd name="connsiteY12" fmla="*/ 3146781 h 5748973"/>
              <a:gd name="connsiteX13" fmla="*/ 545235 w 6569986"/>
              <a:gd name="connsiteY13" fmla="*/ 902352 h 5748973"/>
              <a:gd name="connsiteX14" fmla="*/ 1226155 w 6569986"/>
              <a:gd name="connsiteY14" fmla="*/ 90 h 57489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569986" h="5748973">
                <a:moveTo>
                  <a:pt x="1226155" y="90"/>
                </a:moveTo>
                <a:cubicBezTo>
                  <a:pt x="1263181" y="-319"/>
                  <a:pt x="1301521" y="673"/>
                  <a:pt x="1341145" y="3086"/>
                </a:cubicBezTo>
                <a:cubicBezTo>
                  <a:pt x="1985097" y="42943"/>
                  <a:pt x="2579227" y="257173"/>
                  <a:pt x="3153428" y="521223"/>
                </a:cubicBezTo>
                <a:cubicBezTo>
                  <a:pt x="3824783" y="828867"/>
                  <a:pt x="4486172" y="1160175"/>
                  <a:pt x="5138844" y="1505185"/>
                </a:cubicBezTo>
                <a:cubicBezTo>
                  <a:pt x="5833864" y="1873859"/>
                  <a:pt x="6334578" y="2414415"/>
                  <a:pt x="6507710" y="3210303"/>
                </a:cubicBezTo>
                <a:cubicBezTo>
                  <a:pt x="6541338" y="3368484"/>
                  <a:pt x="6551304" y="3532893"/>
                  <a:pt x="6569986" y="3673637"/>
                </a:cubicBezTo>
                <a:cubicBezTo>
                  <a:pt x="6511446" y="4489453"/>
                  <a:pt x="6259844" y="5179471"/>
                  <a:pt x="5522474" y="5583020"/>
                </a:cubicBezTo>
                <a:cubicBezTo>
                  <a:pt x="4889732" y="5926784"/>
                  <a:pt x="4136172" y="5721273"/>
                  <a:pt x="3762505" y="5107231"/>
                </a:cubicBezTo>
                <a:cubicBezTo>
                  <a:pt x="3503430" y="4681263"/>
                  <a:pt x="3122290" y="4523082"/>
                  <a:pt x="2652715" y="4516854"/>
                </a:cubicBezTo>
                <a:cubicBezTo>
                  <a:pt x="2201824" y="4510627"/>
                  <a:pt x="1784563" y="4618987"/>
                  <a:pt x="1398441" y="4865600"/>
                </a:cubicBezTo>
                <a:cubicBezTo>
                  <a:pt x="1154312" y="5021290"/>
                  <a:pt x="900219" y="5302778"/>
                  <a:pt x="577620" y="5046201"/>
                </a:cubicBezTo>
                <a:cubicBezTo>
                  <a:pt x="79398" y="4651371"/>
                  <a:pt x="-76297" y="4312589"/>
                  <a:pt x="33312" y="3843027"/>
                </a:cubicBezTo>
                <a:cubicBezTo>
                  <a:pt x="88116" y="3603887"/>
                  <a:pt x="190252" y="3372221"/>
                  <a:pt x="292388" y="3146781"/>
                </a:cubicBezTo>
                <a:cubicBezTo>
                  <a:pt x="619969" y="2424379"/>
                  <a:pt x="729578" y="1685785"/>
                  <a:pt x="545235" y="902352"/>
                </a:cubicBezTo>
                <a:cubicBezTo>
                  <a:pt x="410949" y="327856"/>
                  <a:pt x="670764" y="6234"/>
                  <a:pt x="1226155" y="90"/>
                </a:cubicBezTo>
                <a:close/>
              </a:path>
            </a:pathLst>
          </a:custGeom>
          <a:solidFill>
            <a:schemeClr val="bg2">
              <a:lumMod val="95000"/>
            </a:schemeClr>
          </a:solidFill>
        </p:spPr>
        <p:txBody>
          <a:bodyPr wrap="square">
            <a:noAutofit/>
          </a:bodyPr>
          <a:lstStyle>
            <a:lvl1pPr marL="0" indent="0">
              <a:buNone/>
              <a:defRPr/>
            </a:lvl1pPr>
          </a:lstStyle>
          <a:p>
            <a:endParaRPr lang="en-US" dirty="0"/>
          </a:p>
        </p:txBody>
      </p:sp>
    </p:spTree>
    <p:extLst>
      <p:ext uri="{BB962C8B-B14F-4D97-AF65-F5344CB8AC3E}">
        <p14:creationId xmlns:p14="http://schemas.microsoft.com/office/powerpoint/2010/main" val="171189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Introduction Slide 08">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B25CD0F0-47EC-4820-9ED8-7E4D732AAEA6}"/>
              </a:ext>
            </a:extLst>
          </p:cNvPr>
          <p:cNvSpPr>
            <a:spLocks noGrp="1"/>
          </p:cNvSpPr>
          <p:nvPr>
            <p:ph type="pic" sz="quarter" idx="10"/>
          </p:nvPr>
        </p:nvSpPr>
        <p:spPr>
          <a:xfrm>
            <a:off x="754525" y="491112"/>
            <a:ext cx="5925283" cy="5875153"/>
          </a:xfrm>
          <a:custGeom>
            <a:avLst/>
            <a:gdLst>
              <a:gd name="connsiteX0" fmla="*/ 718747 w 11847479"/>
              <a:gd name="connsiteY0" fmla="*/ 0 h 11750306"/>
              <a:gd name="connsiteX1" fmla="*/ 11128733 w 11847479"/>
              <a:gd name="connsiteY1" fmla="*/ 0 h 11750306"/>
              <a:gd name="connsiteX2" fmla="*/ 11847479 w 11847479"/>
              <a:gd name="connsiteY2" fmla="*/ 718746 h 11750306"/>
              <a:gd name="connsiteX3" fmla="*/ 11847479 w 11847479"/>
              <a:gd name="connsiteY3" fmla="*/ 11031560 h 11750306"/>
              <a:gd name="connsiteX4" fmla="*/ 11128733 w 11847479"/>
              <a:gd name="connsiteY4" fmla="*/ 11750306 h 11750306"/>
              <a:gd name="connsiteX5" fmla="*/ 718747 w 11847479"/>
              <a:gd name="connsiteY5" fmla="*/ 11750306 h 11750306"/>
              <a:gd name="connsiteX6" fmla="*/ 0 w 11847479"/>
              <a:gd name="connsiteY6" fmla="*/ 11031560 h 11750306"/>
              <a:gd name="connsiteX7" fmla="*/ 0 w 11847479"/>
              <a:gd name="connsiteY7" fmla="*/ 718746 h 11750306"/>
              <a:gd name="connsiteX8" fmla="*/ 718747 w 11847479"/>
              <a:gd name="connsiteY8" fmla="*/ 0 h 11750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47479" h="11750306">
                <a:moveTo>
                  <a:pt x="718747" y="0"/>
                </a:moveTo>
                <a:lnTo>
                  <a:pt x="11128733" y="0"/>
                </a:lnTo>
                <a:cubicBezTo>
                  <a:pt x="11526099" y="0"/>
                  <a:pt x="11847479" y="321380"/>
                  <a:pt x="11847479" y="718746"/>
                </a:cubicBezTo>
                <a:lnTo>
                  <a:pt x="11847479" y="11031560"/>
                </a:lnTo>
                <a:cubicBezTo>
                  <a:pt x="11847479" y="11428926"/>
                  <a:pt x="11526099" y="11750306"/>
                  <a:pt x="11128733" y="11750306"/>
                </a:cubicBezTo>
                <a:lnTo>
                  <a:pt x="718747" y="11750306"/>
                </a:lnTo>
                <a:cubicBezTo>
                  <a:pt x="321381" y="11750306"/>
                  <a:pt x="0" y="11428926"/>
                  <a:pt x="0" y="11031560"/>
                </a:cubicBezTo>
                <a:lnTo>
                  <a:pt x="0" y="718746"/>
                </a:lnTo>
                <a:cubicBezTo>
                  <a:pt x="0" y="321380"/>
                  <a:pt x="321381" y="0"/>
                  <a:pt x="718747" y="0"/>
                </a:cubicBezTo>
                <a:close/>
              </a:path>
            </a:pathLst>
          </a:custGeom>
          <a:solidFill>
            <a:schemeClr val="bg2">
              <a:lumMod val="95000"/>
            </a:schemeClr>
          </a:solidFill>
        </p:spPr>
        <p:txBody>
          <a:bodyPr wrap="square">
            <a:noAutofit/>
          </a:bodyPr>
          <a:lstStyle>
            <a:lvl1pPr marL="0" indent="0">
              <a:buNone/>
              <a:defRPr/>
            </a:lvl1pPr>
          </a:lstStyle>
          <a:p>
            <a:endParaRPr lang="en-US" dirty="0"/>
          </a:p>
        </p:txBody>
      </p:sp>
      <p:sp>
        <p:nvSpPr>
          <p:cNvPr id="10" name="Picture Placeholder 9">
            <a:extLst>
              <a:ext uri="{FF2B5EF4-FFF2-40B4-BE49-F238E27FC236}">
                <a16:creationId xmlns:a16="http://schemas.microsoft.com/office/drawing/2014/main" id="{5CA141BB-D030-40F5-BA68-231341C94B47}"/>
              </a:ext>
            </a:extLst>
          </p:cNvPr>
          <p:cNvSpPr>
            <a:spLocks noGrp="1"/>
          </p:cNvSpPr>
          <p:nvPr>
            <p:ph type="pic" sz="quarter" idx="11"/>
          </p:nvPr>
        </p:nvSpPr>
        <p:spPr>
          <a:xfrm>
            <a:off x="2432057" y="1589675"/>
            <a:ext cx="2569231" cy="3677803"/>
          </a:xfrm>
          <a:custGeom>
            <a:avLst/>
            <a:gdLst>
              <a:gd name="connsiteX0" fmla="*/ 2576344 w 5137124"/>
              <a:gd name="connsiteY0" fmla="*/ 21 h 7355605"/>
              <a:gd name="connsiteX1" fmla="*/ 5110969 w 5137124"/>
              <a:gd name="connsiteY1" fmla="*/ 2195164 h 7355605"/>
              <a:gd name="connsiteX2" fmla="*/ 5134633 w 5137124"/>
              <a:gd name="connsiteY2" fmla="*/ 2606206 h 7355605"/>
              <a:gd name="connsiteX3" fmla="*/ 5137124 w 5137124"/>
              <a:gd name="connsiteY3" fmla="*/ 7228556 h 7355605"/>
              <a:gd name="connsiteX4" fmla="*/ 5137124 w 5137124"/>
              <a:gd name="connsiteY4" fmla="*/ 7355605 h 7355605"/>
              <a:gd name="connsiteX5" fmla="*/ 6956 w 5137124"/>
              <a:gd name="connsiteY5" fmla="*/ 7355605 h 7355605"/>
              <a:gd name="connsiteX6" fmla="*/ 1974 w 5137124"/>
              <a:gd name="connsiteY6" fmla="*/ 7228556 h 7355605"/>
              <a:gd name="connsiteX7" fmla="*/ 1974 w 5137124"/>
              <a:gd name="connsiteY7" fmla="*/ 2568839 h 7355605"/>
              <a:gd name="connsiteX8" fmla="*/ 2008457 w 5137124"/>
              <a:gd name="connsiteY8" fmla="*/ 62730 h 7355605"/>
              <a:gd name="connsiteX9" fmla="*/ 2576344 w 5137124"/>
              <a:gd name="connsiteY9" fmla="*/ 21 h 7355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137124" h="7355605">
                <a:moveTo>
                  <a:pt x="2576344" y="21"/>
                </a:moveTo>
                <a:cubicBezTo>
                  <a:pt x="3870909" y="-5037"/>
                  <a:pt x="4922433" y="947248"/>
                  <a:pt x="5110969" y="2195164"/>
                </a:cubicBezTo>
                <a:cubicBezTo>
                  <a:pt x="5132142" y="2330933"/>
                  <a:pt x="5134633" y="2469192"/>
                  <a:pt x="5134633" y="2606206"/>
                </a:cubicBezTo>
                <a:cubicBezTo>
                  <a:pt x="5137124" y="4146989"/>
                  <a:pt x="5137124" y="5687773"/>
                  <a:pt x="5137124" y="7228556"/>
                </a:cubicBezTo>
                <a:cubicBezTo>
                  <a:pt x="5137124" y="7265923"/>
                  <a:pt x="5137124" y="7302045"/>
                  <a:pt x="5137124" y="7355605"/>
                </a:cubicBezTo>
                <a:lnTo>
                  <a:pt x="6956" y="7355605"/>
                </a:lnTo>
                <a:cubicBezTo>
                  <a:pt x="4465" y="7308273"/>
                  <a:pt x="1974" y="7268415"/>
                  <a:pt x="1974" y="7228556"/>
                </a:cubicBezTo>
                <a:cubicBezTo>
                  <a:pt x="729" y="5675317"/>
                  <a:pt x="-1762" y="4122078"/>
                  <a:pt x="1974" y="2568839"/>
                </a:cubicBezTo>
                <a:cubicBezTo>
                  <a:pt x="4465" y="1358134"/>
                  <a:pt x="826488" y="316829"/>
                  <a:pt x="2008457" y="62730"/>
                </a:cubicBezTo>
                <a:cubicBezTo>
                  <a:pt x="2201508" y="21003"/>
                  <a:pt x="2391406" y="743"/>
                  <a:pt x="2576344" y="21"/>
                </a:cubicBezTo>
                <a:close/>
              </a:path>
            </a:pathLst>
          </a:custGeom>
          <a:solidFill>
            <a:schemeClr val="bg2">
              <a:lumMod val="95000"/>
            </a:schemeClr>
          </a:solidFill>
        </p:spPr>
        <p:txBody>
          <a:bodyPr wrap="square">
            <a:noAutofit/>
          </a:bodyPr>
          <a:lstStyle>
            <a:lvl1pPr marL="0" indent="0">
              <a:buNone/>
              <a:defRPr/>
            </a:lvl1pPr>
          </a:lstStyle>
          <a:p>
            <a:endParaRPr lang="en-US" dirty="0"/>
          </a:p>
        </p:txBody>
      </p:sp>
    </p:spTree>
    <p:extLst>
      <p:ext uri="{BB962C8B-B14F-4D97-AF65-F5344CB8AC3E}">
        <p14:creationId xmlns:p14="http://schemas.microsoft.com/office/powerpoint/2010/main" val="16286986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Introduction Slide 09">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80105C2A-B97B-4D55-A516-7F7B1AB0EFC1}"/>
              </a:ext>
            </a:extLst>
          </p:cNvPr>
          <p:cNvSpPr>
            <a:spLocks noGrp="1"/>
          </p:cNvSpPr>
          <p:nvPr>
            <p:ph type="pic" sz="quarter" idx="10"/>
          </p:nvPr>
        </p:nvSpPr>
        <p:spPr>
          <a:xfrm>
            <a:off x="1152013" y="1193428"/>
            <a:ext cx="4330894" cy="4471147"/>
          </a:xfrm>
          <a:custGeom>
            <a:avLst/>
            <a:gdLst>
              <a:gd name="connsiteX0" fmla="*/ 4332288 w 8659533"/>
              <a:gd name="connsiteY0" fmla="*/ 0 h 8942293"/>
              <a:gd name="connsiteX1" fmla="*/ 5008656 w 8659533"/>
              <a:gd name="connsiteY1" fmla="*/ 540599 h 8942293"/>
              <a:gd name="connsiteX2" fmla="*/ 5419708 w 8659533"/>
              <a:gd name="connsiteY2" fmla="*/ 637757 h 8942293"/>
              <a:gd name="connsiteX3" fmla="*/ 6272952 w 8659533"/>
              <a:gd name="connsiteY3" fmla="*/ 439703 h 8942293"/>
              <a:gd name="connsiteX4" fmla="*/ 6647882 w 8659533"/>
              <a:gd name="connsiteY4" fmla="*/ 1230671 h 8942293"/>
              <a:gd name="connsiteX5" fmla="*/ 6980460 w 8659533"/>
              <a:gd name="connsiteY5" fmla="*/ 1493497 h 8942293"/>
              <a:gd name="connsiteX6" fmla="*/ 7826231 w 8659533"/>
              <a:gd name="connsiteY6" fmla="*/ 1682830 h 8942293"/>
              <a:gd name="connsiteX7" fmla="*/ 7822494 w 8659533"/>
              <a:gd name="connsiteY7" fmla="*/ 2592132 h 8942293"/>
              <a:gd name="connsiteX8" fmla="*/ 7981933 w 8659533"/>
              <a:gd name="connsiteY8" fmla="*/ 2913501 h 8942293"/>
              <a:gd name="connsiteX9" fmla="*/ 8558651 w 8659533"/>
              <a:gd name="connsiteY9" fmla="*/ 3363169 h 8942293"/>
              <a:gd name="connsiteX10" fmla="*/ 8618441 w 8659533"/>
              <a:gd name="connsiteY10" fmla="*/ 3637205 h 8942293"/>
              <a:gd name="connsiteX11" fmla="*/ 8270915 w 8659533"/>
              <a:gd name="connsiteY11" fmla="*/ 4362155 h 8942293"/>
              <a:gd name="connsiteX12" fmla="*/ 8270915 w 8659533"/>
              <a:gd name="connsiteY12" fmla="*/ 4581384 h 8942293"/>
              <a:gd name="connsiteX13" fmla="*/ 8625914 w 8659533"/>
              <a:gd name="connsiteY13" fmla="*/ 5323772 h 8942293"/>
              <a:gd name="connsiteX14" fmla="*/ 8573599 w 8659533"/>
              <a:gd name="connsiteY14" fmla="*/ 5569159 h 8942293"/>
              <a:gd name="connsiteX15" fmla="*/ 7966986 w 8659533"/>
              <a:gd name="connsiteY15" fmla="*/ 6042494 h 8942293"/>
              <a:gd name="connsiteX16" fmla="*/ 7823740 w 8659533"/>
              <a:gd name="connsiteY16" fmla="*/ 6350161 h 8942293"/>
              <a:gd name="connsiteX17" fmla="*/ 7829968 w 8659533"/>
              <a:gd name="connsiteY17" fmla="*/ 7081339 h 8942293"/>
              <a:gd name="connsiteX18" fmla="*/ 7645618 w 8659533"/>
              <a:gd name="connsiteY18" fmla="*/ 7308042 h 8942293"/>
              <a:gd name="connsiteX19" fmla="*/ 6948074 w 8659533"/>
              <a:gd name="connsiteY19" fmla="*/ 7460007 h 8942293"/>
              <a:gd name="connsiteX20" fmla="*/ 6659092 w 8659533"/>
              <a:gd name="connsiteY20" fmla="*/ 7695429 h 8942293"/>
              <a:gd name="connsiteX21" fmla="*/ 6330250 w 8659533"/>
              <a:gd name="connsiteY21" fmla="*/ 8389239 h 8942293"/>
              <a:gd name="connsiteX22" fmla="*/ 6145900 w 8659533"/>
              <a:gd name="connsiteY22" fmla="*/ 8478923 h 8942293"/>
              <a:gd name="connsiteX23" fmla="*/ 5326287 w 8659533"/>
              <a:gd name="connsiteY23" fmla="*/ 8292081 h 8942293"/>
              <a:gd name="connsiteX24" fmla="*/ 5097095 w 8659533"/>
              <a:gd name="connsiteY24" fmla="*/ 8343151 h 8942293"/>
              <a:gd name="connsiteX25" fmla="*/ 4331043 w 8659533"/>
              <a:gd name="connsiteY25" fmla="*/ 8942293 h 8942293"/>
              <a:gd name="connsiteX26" fmla="*/ 3603605 w 8659533"/>
              <a:gd name="connsiteY26" fmla="*/ 8363081 h 8942293"/>
              <a:gd name="connsiteX27" fmla="*/ 3305904 w 8659533"/>
              <a:gd name="connsiteY27" fmla="*/ 8293326 h 8942293"/>
              <a:gd name="connsiteX28" fmla="*/ 2539852 w 8659533"/>
              <a:gd name="connsiteY28" fmla="*/ 8473941 h 8942293"/>
              <a:gd name="connsiteX29" fmla="*/ 2320624 w 8659533"/>
              <a:gd name="connsiteY29" fmla="*/ 8361835 h 8942293"/>
              <a:gd name="connsiteX30" fmla="*/ 1968116 w 8659533"/>
              <a:gd name="connsiteY30" fmla="*/ 7638131 h 8942293"/>
              <a:gd name="connsiteX31" fmla="*/ 1773800 w 8659533"/>
              <a:gd name="connsiteY31" fmla="*/ 7479937 h 8942293"/>
              <a:gd name="connsiteX32" fmla="*/ 971626 w 8659533"/>
              <a:gd name="connsiteY32" fmla="*/ 7294340 h 8942293"/>
              <a:gd name="connsiteX33" fmla="*/ 829626 w 8659533"/>
              <a:gd name="connsiteY33" fmla="*/ 7109989 h 8942293"/>
              <a:gd name="connsiteX34" fmla="*/ 827135 w 8659533"/>
              <a:gd name="connsiteY34" fmla="*/ 6286635 h 8942293"/>
              <a:gd name="connsiteX35" fmla="*/ 726240 w 8659533"/>
              <a:gd name="connsiteY35" fmla="*/ 6074880 h 8942293"/>
              <a:gd name="connsiteX36" fmla="*/ 82259 w 8659533"/>
              <a:gd name="connsiteY36" fmla="*/ 5561685 h 8942293"/>
              <a:gd name="connsiteX37" fmla="*/ 31188 w 8659533"/>
              <a:gd name="connsiteY37" fmla="*/ 5333737 h 8942293"/>
              <a:gd name="connsiteX38" fmla="*/ 379960 w 8659533"/>
              <a:gd name="connsiteY38" fmla="*/ 4608788 h 8942293"/>
              <a:gd name="connsiteX39" fmla="*/ 381206 w 8659533"/>
              <a:gd name="connsiteY39" fmla="*/ 4339734 h 8942293"/>
              <a:gd name="connsiteX40" fmla="*/ 41154 w 8659533"/>
              <a:gd name="connsiteY40" fmla="*/ 3630977 h 8942293"/>
              <a:gd name="connsiteX41" fmla="*/ 107171 w 8659533"/>
              <a:gd name="connsiteY41" fmla="*/ 3363169 h 8942293"/>
              <a:gd name="connsiteX42" fmla="*/ 698837 w 8659533"/>
              <a:gd name="connsiteY42" fmla="*/ 2899799 h 8942293"/>
              <a:gd name="connsiteX43" fmla="*/ 833363 w 8659533"/>
              <a:gd name="connsiteY43" fmla="*/ 2607079 h 8942293"/>
              <a:gd name="connsiteX44" fmla="*/ 832117 w 8659533"/>
              <a:gd name="connsiteY44" fmla="*/ 1687813 h 8942293"/>
              <a:gd name="connsiteX45" fmla="*/ 1751379 w 8659533"/>
              <a:gd name="connsiteY45" fmla="*/ 1474812 h 8942293"/>
              <a:gd name="connsiteX46" fmla="*/ 1989291 w 8659533"/>
              <a:gd name="connsiteY46" fmla="*/ 1280496 h 8942293"/>
              <a:gd name="connsiteX47" fmla="*/ 2389133 w 8659533"/>
              <a:gd name="connsiteY47" fmla="*/ 439703 h 8942293"/>
              <a:gd name="connsiteX48" fmla="*/ 3279746 w 8659533"/>
              <a:gd name="connsiteY48" fmla="*/ 645231 h 8942293"/>
              <a:gd name="connsiteX49" fmla="*/ 3612324 w 8659533"/>
              <a:gd name="connsiteY49" fmla="*/ 575476 h 8942293"/>
              <a:gd name="connsiteX50" fmla="*/ 4332288 w 8659533"/>
              <a:gd name="connsiteY50" fmla="*/ 0 h 89422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8659533" h="8942293">
                <a:moveTo>
                  <a:pt x="4332288" y="0"/>
                </a:moveTo>
                <a:cubicBezTo>
                  <a:pt x="4561481" y="181861"/>
                  <a:pt x="4793165" y="352510"/>
                  <a:pt x="5008656" y="540599"/>
                </a:cubicBezTo>
                <a:cubicBezTo>
                  <a:pt x="5135709" y="652704"/>
                  <a:pt x="5254042" y="686336"/>
                  <a:pt x="5419708" y="637757"/>
                </a:cubicBezTo>
                <a:cubicBezTo>
                  <a:pt x="5694989" y="559283"/>
                  <a:pt x="5976497" y="506967"/>
                  <a:pt x="6272952" y="439703"/>
                </a:cubicBezTo>
                <a:cubicBezTo>
                  <a:pt x="6400005" y="703774"/>
                  <a:pt x="6537022" y="961618"/>
                  <a:pt x="6647882" y="1230671"/>
                </a:cubicBezTo>
                <a:cubicBezTo>
                  <a:pt x="6715145" y="1391356"/>
                  <a:pt x="6817285" y="1462356"/>
                  <a:pt x="6980460" y="1493497"/>
                </a:cubicBezTo>
                <a:cubicBezTo>
                  <a:pt x="7260723" y="1545812"/>
                  <a:pt x="7537249" y="1616813"/>
                  <a:pt x="7826231" y="1682830"/>
                </a:cubicBezTo>
                <a:cubicBezTo>
                  <a:pt x="7826231" y="1995481"/>
                  <a:pt x="7834950" y="2294429"/>
                  <a:pt x="7822494" y="2592132"/>
                </a:cubicBezTo>
                <a:cubicBezTo>
                  <a:pt x="7816266" y="2737869"/>
                  <a:pt x="7868582" y="2830045"/>
                  <a:pt x="7981933" y="2913501"/>
                </a:cubicBezTo>
                <a:cubicBezTo>
                  <a:pt x="8177494" y="3057993"/>
                  <a:pt x="8360599" y="3222414"/>
                  <a:pt x="8558651" y="3363169"/>
                </a:cubicBezTo>
                <a:cubicBezTo>
                  <a:pt x="8674493" y="3445380"/>
                  <a:pt x="8680721" y="3520117"/>
                  <a:pt x="8618441" y="3637205"/>
                </a:cubicBezTo>
                <a:cubicBezTo>
                  <a:pt x="8493880" y="3875118"/>
                  <a:pt x="8376792" y="4118014"/>
                  <a:pt x="8270915" y="4362155"/>
                </a:cubicBezTo>
                <a:cubicBezTo>
                  <a:pt x="8243512" y="4425682"/>
                  <a:pt x="8242266" y="4519103"/>
                  <a:pt x="8270915" y="4581384"/>
                </a:cubicBezTo>
                <a:cubicBezTo>
                  <a:pt x="8380529" y="4831753"/>
                  <a:pt x="8501353" y="5078386"/>
                  <a:pt x="8625914" y="5323772"/>
                </a:cubicBezTo>
                <a:cubicBezTo>
                  <a:pt x="8678230" y="5427159"/>
                  <a:pt x="8675739" y="5494422"/>
                  <a:pt x="8573599" y="5569159"/>
                </a:cubicBezTo>
                <a:cubicBezTo>
                  <a:pt x="8366827" y="5719879"/>
                  <a:pt x="8176248" y="5894266"/>
                  <a:pt x="7966986" y="6042494"/>
                </a:cubicBezTo>
                <a:cubicBezTo>
                  <a:pt x="7852389" y="6123459"/>
                  <a:pt x="7818758" y="6215635"/>
                  <a:pt x="7823740" y="6350161"/>
                </a:cubicBezTo>
                <a:cubicBezTo>
                  <a:pt x="7833705" y="6594303"/>
                  <a:pt x="7815020" y="6839689"/>
                  <a:pt x="7829968" y="7081339"/>
                </a:cubicBezTo>
                <a:cubicBezTo>
                  <a:pt x="7839933" y="7230813"/>
                  <a:pt x="7778898" y="7281884"/>
                  <a:pt x="7645618" y="7308042"/>
                </a:cubicBezTo>
                <a:cubicBezTo>
                  <a:pt x="7411442" y="7352884"/>
                  <a:pt x="7182250" y="7421393"/>
                  <a:pt x="6948074" y="7460007"/>
                </a:cubicBezTo>
                <a:cubicBezTo>
                  <a:pt x="6797356" y="7484919"/>
                  <a:pt x="6716390" y="7558411"/>
                  <a:pt x="6659092" y="7695429"/>
                </a:cubicBezTo>
                <a:cubicBezTo>
                  <a:pt x="6558198" y="7930851"/>
                  <a:pt x="6434882" y="8156308"/>
                  <a:pt x="6330250" y="8389239"/>
                </a:cubicBezTo>
                <a:cubicBezTo>
                  <a:pt x="6289146" y="8480169"/>
                  <a:pt x="6240566" y="8502590"/>
                  <a:pt x="6145900" y="8478923"/>
                </a:cubicBezTo>
                <a:cubicBezTo>
                  <a:pt x="5874357" y="8411660"/>
                  <a:pt x="5601568" y="8344397"/>
                  <a:pt x="5326287" y="8292081"/>
                </a:cubicBezTo>
                <a:cubicBezTo>
                  <a:pt x="5254042" y="8278379"/>
                  <a:pt x="5156884" y="8300799"/>
                  <a:pt x="5097095" y="8343151"/>
                </a:cubicBezTo>
                <a:cubicBezTo>
                  <a:pt x="4842990" y="8531239"/>
                  <a:pt x="4597604" y="8733029"/>
                  <a:pt x="4331043" y="8942293"/>
                </a:cubicBezTo>
                <a:cubicBezTo>
                  <a:pt x="4080675" y="8744240"/>
                  <a:pt x="3840271" y="8556151"/>
                  <a:pt x="3603605" y="8363081"/>
                </a:cubicBezTo>
                <a:cubicBezTo>
                  <a:pt x="3512675" y="8288343"/>
                  <a:pt x="3427974" y="8258449"/>
                  <a:pt x="3305904" y="8293326"/>
                </a:cubicBezTo>
                <a:cubicBezTo>
                  <a:pt x="3054290" y="8364326"/>
                  <a:pt x="2792711" y="8404186"/>
                  <a:pt x="2539852" y="8473941"/>
                </a:cubicBezTo>
                <a:cubicBezTo>
                  <a:pt x="2415291" y="8508818"/>
                  <a:pt x="2367957" y="8467712"/>
                  <a:pt x="2320624" y="8361835"/>
                </a:cubicBezTo>
                <a:cubicBezTo>
                  <a:pt x="2211010" y="8117694"/>
                  <a:pt x="2096414" y="7873553"/>
                  <a:pt x="1968116" y="7638131"/>
                </a:cubicBezTo>
                <a:cubicBezTo>
                  <a:pt x="1929502" y="7568376"/>
                  <a:pt x="1848537" y="7501113"/>
                  <a:pt x="1773800" y="7479937"/>
                </a:cubicBezTo>
                <a:cubicBezTo>
                  <a:pt x="1509731" y="7405200"/>
                  <a:pt x="1241924" y="7344165"/>
                  <a:pt x="971626" y="7294340"/>
                </a:cubicBezTo>
                <a:cubicBezTo>
                  <a:pt x="853293" y="7271919"/>
                  <a:pt x="827135" y="7219603"/>
                  <a:pt x="829626" y="7109989"/>
                </a:cubicBezTo>
                <a:cubicBezTo>
                  <a:pt x="835854" y="6837199"/>
                  <a:pt x="838345" y="6560671"/>
                  <a:pt x="827135" y="6286635"/>
                </a:cubicBezTo>
                <a:cubicBezTo>
                  <a:pt x="824644" y="6214389"/>
                  <a:pt x="781047" y="6123459"/>
                  <a:pt x="726240" y="6074880"/>
                </a:cubicBezTo>
                <a:cubicBezTo>
                  <a:pt x="518223" y="5895511"/>
                  <a:pt x="301486" y="5726107"/>
                  <a:pt x="82259" y="5561685"/>
                </a:cubicBezTo>
                <a:cubicBezTo>
                  <a:pt x="-9917" y="5493176"/>
                  <a:pt x="-21127" y="5433387"/>
                  <a:pt x="31188" y="5333737"/>
                </a:cubicBezTo>
                <a:cubicBezTo>
                  <a:pt x="155750" y="5095824"/>
                  <a:pt x="276574" y="4855420"/>
                  <a:pt x="379960" y="4608788"/>
                </a:cubicBezTo>
                <a:cubicBezTo>
                  <a:pt x="412346" y="4530314"/>
                  <a:pt x="413592" y="4418208"/>
                  <a:pt x="381206" y="4339734"/>
                </a:cubicBezTo>
                <a:cubicBezTo>
                  <a:pt x="281557" y="4098084"/>
                  <a:pt x="166960" y="3861417"/>
                  <a:pt x="41154" y="3630977"/>
                </a:cubicBezTo>
                <a:cubicBezTo>
                  <a:pt x="-27355" y="3506415"/>
                  <a:pt x="48" y="3441643"/>
                  <a:pt x="107171" y="3363169"/>
                </a:cubicBezTo>
                <a:cubicBezTo>
                  <a:pt x="308960" y="3214941"/>
                  <a:pt x="495802" y="3046782"/>
                  <a:pt x="698837" y="2899799"/>
                </a:cubicBezTo>
                <a:cubicBezTo>
                  <a:pt x="805960" y="2822571"/>
                  <a:pt x="838345" y="2734132"/>
                  <a:pt x="833363" y="2607079"/>
                </a:cubicBezTo>
                <a:cubicBezTo>
                  <a:pt x="825889" y="2308131"/>
                  <a:pt x="832117" y="2009182"/>
                  <a:pt x="832117" y="1687813"/>
                </a:cubicBezTo>
                <a:cubicBezTo>
                  <a:pt x="1139784" y="1614321"/>
                  <a:pt x="1443713" y="1533356"/>
                  <a:pt x="1751379" y="1474812"/>
                </a:cubicBezTo>
                <a:cubicBezTo>
                  <a:pt x="1877186" y="1449900"/>
                  <a:pt x="1940712" y="1387619"/>
                  <a:pt x="1989291" y="1280496"/>
                </a:cubicBezTo>
                <a:cubicBezTo>
                  <a:pt x="2116344" y="1003969"/>
                  <a:pt x="2250870" y="731178"/>
                  <a:pt x="2389133" y="439703"/>
                </a:cubicBezTo>
                <a:cubicBezTo>
                  <a:pt x="2689325" y="508213"/>
                  <a:pt x="2985781" y="572985"/>
                  <a:pt x="3279746" y="645231"/>
                </a:cubicBezTo>
                <a:cubicBezTo>
                  <a:pt x="3406798" y="677616"/>
                  <a:pt x="3505202" y="668897"/>
                  <a:pt x="3612324" y="575476"/>
                </a:cubicBezTo>
                <a:cubicBezTo>
                  <a:pt x="3841517" y="376177"/>
                  <a:pt x="4086903" y="194317"/>
                  <a:pt x="4332288" y="0"/>
                </a:cubicBezTo>
                <a:close/>
              </a:path>
            </a:pathLst>
          </a:custGeom>
          <a:solidFill>
            <a:schemeClr val="bg2">
              <a:lumMod val="95000"/>
            </a:schemeClr>
          </a:solidFill>
        </p:spPr>
        <p:txBody>
          <a:bodyPr wrap="square">
            <a:noAutofit/>
          </a:bodyPr>
          <a:lstStyle>
            <a:lvl1pPr marL="0" indent="0">
              <a:buNone/>
              <a:defRPr/>
            </a:lvl1pPr>
          </a:lstStyle>
          <a:p>
            <a:endParaRPr lang="en-US" dirty="0"/>
          </a:p>
        </p:txBody>
      </p:sp>
    </p:spTree>
    <p:extLst>
      <p:ext uri="{BB962C8B-B14F-4D97-AF65-F5344CB8AC3E}">
        <p14:creationId xmlns:p14="http://schemas.microsoft.com/office/powerpoint/2010/main" val="264967017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Introduction Slide 10">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06A715BD-D552-4DAA-A890-B2890D1C807A}"/>
              </a:ext>
            </a:extLst>
          </p:cNvPr>
          <p:cNvSpPr>
            <a:spLocks noGrp="1"/>
          </p:cNvSpPr>
          <p:nvPr>
            <p:ph type="pic" sz="quarter" idx="10"/>
          </p:nvPr>
        </p:nvSpPr>
        <p:spPr>
          <a:xfrm>
            <a:off x="2904698" y="667702"/>
            <a:ext cx="3641774" cy="3939191"/>
          </a:xfrm>
          <a:custGeom>
            <a:avLst/>
            <a:gdLst>
              <a:gd name="connsiteX0" fmla="*/ 3640826 w 7281652"/>
              <a:gd name="connsiteY0" fmla="*/ 0 h 7878382"/>
              <a:gd name="connsiteX1" fmla="*/ 7281652 w 7281652"/>
              <a:gd name="connsiteY1" fmla="*/ 3639626 h 7878382"/>
              <a:gd name="connsiteX2" fmla="*/ 7281652 w 7281652"/>
              <a:gd name="connsiteY2" fmla="*/ 7878382 h 7878382"/>
              <a:gd name="connsiteX3" fmla="*/ 0 w 7281652"/>
              <a:gd name="connsiteY3" fmla="*/ 7878382 h 7878382"/>
              <a:gd name="connsiteX4" fmla="*/ 0 w 7281652"/>
              <a:gd name="connsiteY4" fmla="*/ 3639626 h 7878382"/>
              <a:gd name="connsiteX5" fmla="*/ 3640826 w 7281652"/>
              <a:gd name="connsiteY5" fmla="*/ 0 h 78783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652" h="7878382">
                <a:moveTo>
                  <a:pt x="3640826" y="0"/>
                </a:moveTo>
                <a:cubicBezTo>
                  <a:pt x="5643717" y="0"/>
                  <a:pt x="7281652" y="1637956"/>
                  <a:pt x="7281652" y="3639626"/>
                </a:cubicBezTo>
                <a:lnTo>
                  <a:pt x="7281652" y="7878382"/>
                </a:lnTo>
                <a:lnTo>
                  <a:pt x="0" y="7878382"/>
                </a:lnTo>
                <a:lnTo>
                  <a:pt x="0" y="3639626"/>
                </a:lnTo>
                <a:cubicBezTo>
                  <a:pt x="0" y="1637956"/>
                  <a:pt x="1639182" y="0"/>
                  <a:pt x="3640826" y="0"/>
                </a:cubicBezTo>
                <a:close/>
              </a:path>
            </a:pathLst>
          </a:custGeom>
          <a:solidFill>
            <a:schemeClr val="bg2">
              <a:lumMod val="95000"/>
            </a:schemeClr>
          </a:solidFill>
        </p:spPr>
        <p:txBody>
          <a:bodyPr wrap="square">
            <a:noAutofit/>
          </a:bodyPr>
          <a:lstStyle>
            <a:lvl1pPr marL="0" indent="0">
              <a:buNone/>
              <a:defRPr/>
            </a:lvl1pPr>
          </a:lstStyle>
          <a:p>
            <a:endParaRPr lang="en-US" dirty="0"/>
          </a:p>
        </p:txBody>
      </p:sp>
    </p:spTree>
    <p:extLst>
      <p:ext uri="{BB962C8B-B14F-4D97-AF65-F5344CB8AC3E}">
        <p14:creationId xmlns:p14="http://schemas.microsoft.com/office/powerpoint/2010/main" val="298056730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Introduction Slide 11">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B2222A8B-E9AA-4DAF-94AF-7F28701B2343}"/>
              </a:ext>
            </a:extLst>
          </p:cNvPr>
          <p:cNvSpPr>
            <a:spLocks noGrp="1"/>
          </p:cNvSpPr>
          <p:nvPr>
            <p:ph type="pic" sz="quarter" idx="10"/>
          </p:nvPr>
        </p:nvSpPr>
        <p:spPr>
          <a:xfrm>
            <a:off x="3169715" y="379477"/>
            <a:ext cx="2818457" cy="2635152"/>
          </a:xfrm>
          <a:custGeom>
            <a:avLst/>
            <a:gdLst>
              <a:gd name="connsiteX0" fmla="*/ 0 w 5635446"/>
              <a:gd name="connsiteY0" fmla="*/ 0 h 5270304"/>
              <a:gd name="connsiteX1" fmla="*/ 5635446 w 5635446"/>
              <a:gd name="connsiteY1" fmla="*/ 0 h 5270304"/>
              <a:gd name="connsiteX2" fmla="*/ 5635446 w 5635446"/>
              <a:gd name="connsiteY2" fmla="*/ 5270304 h 5270304"/>
              <a:gd name="connsiteX3" fmla="*/ 0 w 5635446"/>
              <a:gd name="connsiteY3" fmla="*/ 5270304 h 5270304"/>
            </a:gdLst>
            <a:ahLst/>
            <a:cxnLst>
              <a:cxn ang="0">
                <a:pos x="connsiteX0" y="connsiteY0"/>
              </a:cxn>
              <a:cxn ang="0">
                <a:pos x="connsiteX1" y="connsiteY1"/>
              </a:cxn>
              <a:cxn ang="0">
                <a:pos x="connsiteX2" y="connsiteY2"/>
              </a:cxn>
              <a:cxn ang="0">
                <a:pos x="connsiteX3" y="connsiteY3"/>
              </a:cxn>
            </a:cxnLst>
            <a:rect l="l" t="t" r="r" b="b"/>
            <a:pathLst>
              <a:path w="5635446" h="5270304">
                <a:moveTo>
                  <a:pt x="0" y="0"/>
                </a:moveTo>
                <a:lnTo>
                  <a:pt x="5635446" y="0"/>
                </a:lnTo>
                <a:lnTo>
                  <a:pt x="5635446" y="5270304"/>
                </a:lnTo>
                <a:lnTo>
                  <a:pt x="0" y="5270304"/>
                </a:lnTo>
                <a:close/>
              </a:path>
            </a:pathLst>
          </a:custGeom>
          <a:solidFill>
            <a:schemeClr val="bg2">
              <a:lumMod val="95000"/>
            </a:schemeClr>
          </a:solidFill>
        </p:spPr>
        <p:txBody>
          <a:bodyPr wrap="square">
            <a:noAutofit/>
          </a:bodyPr>
          <a:lstStyle>
            <a:lvl1pPr marL="0" indent="0">
              <a:buNone/>
              <a:defRPr/>
            </a:lvl1pPr>
          </a:lstStyle>
          <a:p>
            <a:endParaRPr lang="en-US" dirty="0"/>
          </a:p>
        </p:txBody>
      </p:sp>
      <p:sp>
        <p:nvSpPr>
          <p:cNvPr id="9" name="Picture Placeholder 8">
            <a:extLst>
              <a:ext uri="{FF2B5EF4-FFF2-40B4-BE49-F238E27FC236}">
                <a16:creationId xmlns:a16="http://schemas.microsoft.com/office/drawing/2014/main" id="{5C3928CA-4A01-4CEA-B42D-341C8DBD336A}"/>
              </a:ext>
            </a:extLst>
          </p:cNvPr>
          <p:cNvSpPr>
            <a:spLocks noGrp="1"/>
          </p:cNvSpPr>
          <p:nvPr>
            <p:ph type="pic" sz="quarter" idx="11"/>
          </p:nvPr>
        </p:nvSpPr>
        <p:spPr>
          <a:xfrm>
            <a:off x="5988798" y="3015252"/>
            <a:ext cx="3848736" cy="3466387"/>
          </a:xfrm>
          <a:custGeom>
            <a:avLst/>
            <a:gdLst>
              <a:gd name="connsiteX0" fmla="*/ 0 w 7695468"/>
              <a:gd name="connsiteY0" fmla="*/ 0 h 6932774"/>
              <a:gd name="connsiteX1" fmla="*/ 7695468 w 7695468"/>
              <a:gd name="connsiteY1" fmla="*/ 0 h 6932774"/>
              <a:gd name="connsiteX2" fmla="*/ 7695468 w 7695468"/>
              <a:gd name="connsiteY2" fmla="*/ 6932774 h 6932774"/>
              <a:gd name="connsiteX3" fmla="*/ 0 w 7695468"/>
              <a:gd name="connsiteY3" fmla="*/ 6932774 h 6932774"/>
            </a:gdLst>
            <a:ahLst/>
            <a:cxnLst>
              <a:cxn ang="0">
                <a:pos x="connsiteX0" y="connsiteY0"/>
              </a:cxn>
              <a:cxn ang="0">
                <a:pos x="connsiteX1" y="connsiteY1"/>
              </a:cxn>
              <a:cxn ang="0">
                <a:pos x="connsiteX2" y="connsiteY2"/>
              </a:cxn>
              <a:cxn ang="0">
                <a:pos x="connsiteX3" y="connsiteY3"/>
              </a:cxn>
            </a:cxnLst>
            <a:rect l="l" t="t" r="r" b="b"/>
            <a:pathLst>
              <a:path w="7695468" h="6932774">
                <a:moveTo>
                  <a:pt x="0" y="0"/>
                </a:moveTo>
                <a:lnTo>
                  <a:pt x="7695468" y="0"/>
                </a:lnTo>
                <a:lnTo>
                  <a:pt x="7695468" y="6932774"/>
                </a:lnTo>
                <a:lnTo>
                  <a:pt x="0" y="6932774"/>
                </a:lnTo>
                <a:close/>
              </a:path>
            </a:pathLst>
          </a:custGeom>
          <a:solidFill>
            <a:schemeClr val="bg2">
              <a:lumMod val="95000"/>
            </a:schemeClr>
          </a:solidFill>
        </p:spPr>
        <p:txBody>
          <a:bodyPr wrap="square">
            <a:noAutofit/>
          </a:bodyPr>
          <a:lstStyle>
            <a:lvl1pPr marL="0" indent="0">
              <a:buNone/>
              <a:defRPr/>
            </a:lvl1pPr>
          </a:lstStyle>
          <a:p>
            <a:endParaRPr lang="en-US" dirty="0"/>
          </a:p>
        </p:txBody>
      </p:sp>
    </p:spTree>
    <p:extLst>
      <p:ext uri="{BB962C8B-B14F-4D97-AF65-F5344CB8AC3E}">
        <p14:creationId xmlns:p14="http://schemas.microsoft.com/office/powerpoint/2010/main" val="9449655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Introduction Slide 12">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8B47C720-DC9A-473E-8E71-32BEF2FE01C7}"/>
              </a:ext>
            </a:extLst>
          </p:cNvPr>
          <p:cNvSpPr>
            <a:spLocks noGrp="1"/>
          </p:cNvSpPr>
          <p:nvPr>
            <p:ph type="pic" sz="quarter" idx="10"/>
          </p:nvPr>
        </p:nvSpPr>
        <p:spPr>
          <a:xfrm>
            <a:off x="3156006" y="1211335"/>
            <a:ext cx="2110416" cy="1826348"/>
          </a:xfrm>
          <a:custGeom>
            <a:avLst/>
            <a:gdLst>
              <a:gd name="connsiteX0" fmla="*/ 1055245 w 4219733"/>
              <a:gd name="connsiteY0" fmla="*/ 0 h 3652695"/>
              <a:gd name="connsiteX1" fmla="*/ 3164488 w 4219733"/>
              <a:gd name="connsiteY1" fmla="*/ 0 h 3652695"/>
              <a:gd name="connsiteX2" fmla="*/ 4219733 w 4219733"/>
              <a:gd name="connsiteY2" fmla="*/ 1827593 h 3652695"/>
              <a:gd name="connsiteX3" fmla="*/ 3164488 w 4219733"/>
              <a:gd name="connsiteY3" fmla="*/ 3652695 h 3652695"/>
              <a:gd name="connsiteX4" fmla="*/ 1055245 w 4219733"/>
              <a:gd name="connsiteY4" fmla="*/ 3652695 h 3652695"/>
              <a:gd name="connsiteX5" fmla="*/ 0 w 4219733"/>
              <a:gd name="connsiteY5" fmla="*/ 1827593 h 3652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19733" h="3652695">
                <a:moveTo>
                  <a:pt x="1055245" y="0"/>
                </a:moveTo>
                <a:lnTo>
                  <a:pt x="3164488" y="0"/>
                </a:lnTo>
                <a:lnTo>
                  <a:pt x="4219733" y="1827593"/>
                </a:lnTo>
                <a:lnTo>
                  <a:pt x="3164488" y="3652695"/>
                </a:lnTo>
                <a:lnTo>
                  <a:pt x="1055245" y="3652695"/>
                </a:lnTo>
                <a:lnTo>
                  <a:pt x="0" y="1827593"/>
                </a:lnTo>
                <a:close/>
              </a:path>
            </a:pathLst>
          </a:custGeom>
          <a:solidFill>
            <a:schemeClr val="bg2">
              <a:lumMod val="95000"/>
            </a:schemeClr>
          </a:solidFill>
        </p:spPr>
        <p:txBody>
          <a:bodyPr wrap="square">
            <a:noAutofit/>
          </a:bodyPr>
          <a:lstStyle>
            <a:lvl1pPr marL="0" indent="0">
              <a:buNone/>
              <a:defRPr/>
            </a:lvl1pPr>
          </a:lstStyle>
          <a:p>
            <a:endParaRPr lang="en-US" dirty="0"/>
          </a:p>
        </p:txBody>
      </p:sp>
    </p:spTree>
    <p:extLst>
      <p:ext uri="{BB962C8B-B14F-4D97-AF65-F5344CB8AC3E}">
        <p14:creationId xmlns:p14="http://schemas.microsoft.com/office/powerpoint/2010/main" val="108927765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Introduction Slide 13">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F43D3AF5-4CCF-4F94-81E5-EFC6A8822EB8}"/>
              </a:ext>
            </a:extLst>
          </p:cNvPr>
          <p:cNvSpPr>
            <a:spLocks noGrp="1"/>
          </p:cNvSpPr>
          <p:nvPr>
            <p:ph type="pic" sz="quarter" idx="10"/>
          </p:nvPr>
        </p:nvSpPr>
        <p:spPr>
          <a:xfrm>
            <a:off x="1774597" y="2028862"/>
            <a:ext cx="3832820" cy="3694447"/>
          </a:xfrm>
          <a:custGeom>
            <a:avLst/>
            <a:gdLst>
              <a:gd name="connsiteX0" fmla="*/ 567392 w 7663643"/>
              <a:gd name="connsiteY0" fmla="*/ 0 h 7388894"/>
              <a:gd name="connsiteX1" fmla="*/ 7656039 w 7663643"/>
              <a:gd name="connsiteY1" fmla="*/ 0 h 7388894"/>
              <a:gd name="connsiteX2" fmla="*/ 7656039 w 7663643"/>
              <a:gd name="connsiteY2" fmla="*/ 614288 h 7388894"/>
              <a:gd name="connsiteX3" fmla="*/ 7663515 w 7663643"/>
              <a:gd name="connsiteY3" fmla="*/ 7063683 h 7388894"/>
              <a:gd name="connsiteX4" fmla="*/ 7330826 w 7663643"/>
              <a:gd name="connsiteY4" fmla="*/ 7388894 h 7388894"/>
              <a:gd name="connsiteX5" fmla="*/ 856471 w 7663643"/>
              <a:gd name="connsiteY5" fmla="*/ 7378926 h 7388894"/>
              <a:gd name="connsiteX6" fmla="*/ 481417 w 7663643"/>
              <a:gd name="connsiteY6" fmla="*/ 6981445 h 7388894"/>
              <a:gd name="connsiteX7" fmla="*/ 174894 w 7663643"/>
              <a:gd name="connsiteY7" fmla="*/ 5801465 h 7388894"/>
              <a:gd name="connsiteX8" fmla="*/ 141251 w 7663643"/>
              <a:gd name="connsiteY8" fmla="*/ 4991553 h 7388894"/>
              <a:gd name="connsiteX9" fmla="*/ 549948 w 7663643"/>
              <a:gd name="connsiteY9" fmla="*/ 4008444 h 7388894"/>
              <a:gd name="connsiteX10" fmla="*/ 763019 w 7663643"/>
              <a:gd name="connsiteY10" fmla="*/ 3343070 h 7388894"/>
              <a:gd name="connsiteX11" fmla="*/ 660844 w 7663643"/>
              <a:gd name="connsiteY11" fmla="*/ 2531911 h 7388894"/>
              <a:gd name="connsiteX12" fmla="*/ 530012 w 7663643"/>
              <a:gd name="connsiteY12" fmla="*/ 2018551 h 7388894"/>
              <a:gd name="connsiteX13" fmla="*/ 458988 w 7663643"/>
              <a:gd name="connsiteY13" fmla="*/ 973141 h 7388894"/>
              <a:gd name="connsiteX14" fmla="*/ 446528 w 7663643"/>
              <a:gd name="connsiteY14" fmla="*/ 849785 h 7388894"/>
              <a:gd name="connsiteX15" fmla="*/ 567392 w 7663643"/>
              <a:gd name="connsiteY15" fmla="*/ 0 h 7388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663643" h="7388894">
                <a:moveTo>
                  <a:pt x="567392" y="0"/>
                </a:moveTo>
                <a:lnTo>
                  <a:pt x="7656039" y="0"/>
                </a:lnTo>
                <a:cubicBezTo>
                  <a:pt x="7656039" y="215562"/>
                  <a:pt x="7656039" y="414925"/>
                  <a:pt x="7656039" y="614288"/>
                </a:cubicBezTo>
                <a:cubicBezTo>
                  <a:pt x="7658531" y="2764917"/>
                  <a:pt x="7661023" y="4915546"/>
                  <a:pt x="7663515" y="7063683"/>
                </a:cubicBezTo>
                <a:cubicBezTo>
                  <a:pt x="7664761" y="7387648"/>
                  <a:pt x="7663515" y="7388894"/>
                  <a:pt x="7330826" y="7388894"/>
                </a:cubicBezTo>
                <a:cubicBezTo>
                  <a:pt x="5172708" y="7385156"/>
                  <a:pt x="3014589" y="7381418"/>
                  <a:pt x="856471" y="7378926"/>
                </a:cubicBezTo>
                <a:cubicBezTo>
                  <a:pt x="608511" y="7377680"/>
                  <a:pt x="420361" y="7193269"/>
                  <a:pt x="481417" y="6981445"/>
                </a:cubicBezTo>
                <a:cubicBezTo>
                  <a:pt x="613495" y="6522911"/>
                  <a:pt x="416623" y="6152843"/>
                  <a:pt x="174894" y="5801465"/>
                </a:cubicBezTo>
                <a:cubicBezTo>
                  <a:pt x="-56867" y="5465041"/>
                  <a:pt x="-48145" y="5337947"/>
                  <a:pt x="141251" y="4991553"/>
                </a:cubicBezTo>
                <a:cubicBezTo>
                  <a:pt x="310711" y="4681294"/>
                  <a:pt x="424099" y="4339885"/>
                  <a:pt x="549948" y="4008444"/>
                </a:cubicBezTo>
                <a:cubicBezTo>
                  <a:pt x="632186" y="3791637"/>
                  <a:pt x="691995" y="3564861"/>
                  <a:pt x="763019" y="3343070"/>
                </a:cubicBezTo>
                <a:cubicBezTo>
                  <a:pt x="853979" y="3056485"/>
                  <a:pt x="836534" y="2797313"/>
                  <a:pt x="660844" y="2531911"/>
                </a:cubicBezTo>
                <a:cubicBezTo>
                  <a:pt x="567392" y="2391111"/>
                  <a:pt x="533750" y="2192994"/>
                  <a:pt x="530012" y="2018551"/>
                </a:cubicBezTo>
                <a:cubicBezTo>
                  <a:pt x="523781" y="1668420"/>
                  <a:pt x="584837" y="1315796"/>
                  <a:pt x="458988" y="973141"/>
                </a:cubicBezTo>
                <a:cubicBezTo>
                  <a:pt x="445282" y="935761"/>
                  <a:pt x="441544" y="889658"/>
                  <a:pt x="446528" y="849785"/>
                </a:cubicBezTo>
                <a:cubicBezTo>
                  <a:pt x="483909" y="578153"/>
                  <a:pt x="522535" y="306521"/>
                  <a:pt x="567392" y="0"/>
                </a:cubicBezTo>
                <a:close/>
              </a:path>
            </a:pathLst>
          </a:custGeom>
          <a:solidFill>
            <a:schemeClr val="bg2">
              <a:lumMod val="95000"/>
            </a:schemeClr>
          </a:solidFill>
        </p:spPr>
        <p:txBody>
          <a:bodyPr wrap="square">
            <a:noAutofit/>
          </a:bodyPr>
          <a:lstStyle>
            <a:lvl1pPr marL="0" indent="0">
              <a:buNone/>
              <a:defRPr/>
            </a:lvl1pPr>
          </a:lstStyle>
          <a:p>
            <a:endParaRPr lang="en-US" dirty="0"/>
          </a:p>
        </p:txBody>
      </p:sp>
    </p:spTree>
    <p:extLst>
      <p:ext uri="{BB962C8B-B14F-4D97-AF65-F5344CB8AC3E}">
        <p14:creationId xmlns:p14="http://schemas.microsoft.com/office/powerpoint/2010/main" val="364643445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Introduction Slide 14">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268441AB-8FAA-4176-855A-4F10333D10FF}"/>
              </a:ext>
            </a:extLst>
          </p:cNvPr>
          <p:cNvSpPr>
            <a:spLocks noGrp="1"/>
          </p:cNvSpPr>
          <p:nvPr>
            <p:ph type="pic" sz="quarter" idx="10"/>
          </p:nvPr>
        </p:nvSpPr>
        <p:spPr>
          <a:xfrm>
            <a:off x="1079869" y="1131576"/>
            <a:ext cx="2866750" cy="2374231"/>
          </a:xfrm>
          <a:custGeom>
            <a:avLst/>
            <a:gdLst>
              <a:gd name="connsiteX0" fmla="*/ 5262930 w 5732007"/>
              <a:gd name="connsiteY0" fmla="*/ 0 h 4748462"/>
              <a:gd name="connsiteX1" fmla="*/ 4238752 w 5732007"/>
              <a:gd name="connsiteY1" fmla="*/ 4297114 h 4748462"/>
              <a:gd name="connsiteX2" fmla="*/ 0 w 5732007"/>
              <a:gd name="connsiteY2" fmla="*/ 3289180 h 4748462"/>
              <a:gd name="connsiteX3" fmla="*/ 5262930 w 5732007"/>
              <a:gd name="connsiteY3" fmla="*/ 0 h 4748462"/>
            </a:gdLst>
            <a:ahLst/>
            <a:cxnLst>
              <a:cxn ang="0">
                <a:pos x="connsiteX0" y="connsiteY0"/>
              </a:cxn>
              <a:cxn ang="0">
                <a:pos x="connsiteX1" y="connsiteY1"/>
              </a:cxn>
              <a:cxn ang="0">
                <a:pos x="connsiteX2" y="connsiteY2"/>
              </a:cxn>
              <a:cxn ang="0">
                <a:pos x="connsiteX3" y="connsiteY3"/>
              </a:cxn>
            </a:cxnLst>
            <a:rect l="l" t="t" r="r" b="b"/>
            <a:pathLst>
              <a:path w="5732007" h="4748462">
                <a:moveTo>
                  <a:pt x="5262930" y="0"/>
                </a:moveTo>
                <a:cubicBezTo>
                  <a:pt x="6131363" y="1363016"/>
                  <a:pt x="5796200" y="3324065"/>
                  <a:pt x="4238752" y="4297114"/>
                </a:cubicBezTo>
                <a:cubicBezTo>
                  <a:pt x="2756061" y="5222819"/>
                  <a:pt x="796168" y="4644720"/>
                  <a:pt x="0" y="3289180"/>
                </a:cubicBezTo>
                <a:cubicBezTo>
                  <a:pt x="1749326" y="2195278"/>
                  <a:pt x="3499898" y="1102623"/>
                  <a:pt x="5262930" y="0"/>
                </a:cubicBezTo>
                <a:close/>
              </a:path>
            </a:pathLst>
          </a:custGeom>
          <a:solidFill>
            <a:schemeClr val="bg2">
              <a:lumMod val="95000"/>
            </a:schemeClr>
          </a:solidFill>
        </p:spPr>
        <p:txBody>
          <a:bodyPr wrap="square">
            <a:noAutofit/>
          </a:bodyPr>
          <a:lstStyle>
            <a:lvl1pPr marL="0" indent="0">
              <a:buNone/>
              <a:defRPr/>
            </a:lvl1pPr>
          </a:lstStyle>
          <a:p>
            <a:endParaRPr lang="en-US" dirty="0"/>
          </a:p>
        </p:txBody>
      </p:sp>
      <p:sp>
        <p:nvSpPr>
          <p:cNvPr id="9" name="Picture Placeholder 8">
            <a:extLst>
              <a:ext uri="{FF2B5EF4-FFF2-40B4-BE49-F238E27FC236}">
                <a16:creationId xmlns:a16="http://schemas.microsoft.com/office/drawing/2014/main" id="{1E39EFCD-BAFF-4CB5-B120-0DD0D65FB0BA}"/>
              </a:ext>
            </a:extLst>
          </p:cNvPr>
          <p:cNvSpPr>
            <a:spLocks noGrp="1"/>
          </p:cNvSpPr>
          <p:nvPr>
            <p:ph type="pic" sz="quarter" idx="11"/>
          </p:nvPr>
        </p:nvSpPr>
        <p:spPr>
          <a:xfrm>
            <a:off x="1884519" y="3547637"/>
            <a:ext cx="4177799" cy="2096537"/>
          </a:xfrm>
          <a:custGeom>
            <a:avLst/>
            <a:gdLst>
              <a:gd name="connsiteX0" fmla="*/ 4140292 w 8353423"/>
              <a:gd name="connsiteY0" fmla="*/ 134 h 4193073"/>
              <a:gd name="connsiteX1" fmla="*/ 6449522 w 8353423"/>
              <a:gd name="connsiteY1" fmla="*/ 695947 h 4193073"/>
              <a:gd name="connsiteX2" fmla="*/ 8348493 w 8353423"/>
              <a:gd name="connsiteY2" fmla="*/ 4193073 h 4193073"/>
              <a:gd name="connsiteX3" fmla="*/ 0 w 8353423"/>
              <a:gd name="connsiteY3" fmla="*/ 4193073 h 4193073"/>
              <a:gd name="connsiteX4" fmla="*/ 1851621 w 8353423"/>
              <a:gd name="connsiteY4" fmla="*/ 743289 h 4193073"/>
              <a:gd name="connsiteX5" fmla="*/ 4140292 w 8353423"/>
              <a:gd name="connsiteY5" fmla="*/ 134 h 4193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53423" h="4193073">
                <a:moveTo>
                  <a:pt x="4140292" y="134"/>
                </a:moveTo>
                <a:cubicBezTo>
                  <a:pt x="4910970" y="-6406"/>
                  <a:pt x="5685075" y="226881"/>
                  <a:pt x="6449522" y="695947"/>
                </a:cubicBezTo>
                <a:cubicBezTo>
                  <a:pt x="7842599" y="1550606"/>
                  <a:pt x="8413287" y="3107930"/>
                  <a:pt x="8348493" y="4193073"/>
                </a:cubicBezTo>
                <a:lnTo>
                  <a:pt x="0" y="4193073"/>
                </a:lnTo>
                <a:cubicBezTo>
                  <a:pt x="38627" y="2720467"/>
                  <a:pt x="631744" y="1540639"/>
                  <a:pt x="1851621" y="743289"/>
                </a:cubicBezTo>
                <a:cubicBezTo>
                  <a:pt x="2602363" y="253044"/>
                  <a:pt x="3369614" y="6675"/>
                  <a:pt x="4140292" y="134"/>
                </a:cubicBezTo>
                <a:close/>
              </a:path>
            </a:pathLst>
          </a:custGeom>
          <a:solidFill>
            <a:schemeClr val="bg2">
              <a:lumMod val="95000"/>
            </a:schemeClr>
          </a:solidFill>
        </p:spPr>
        <p:txBody>
          <a:bodyPr wrap="square">
            <a:noAutofit/>
          </a:bodyPr>
          <a:lstStyle>
            <a:lvl1pPr marL="0" indent="0">
              <a:buNone/>
              <a:defRPr/>
            </a:lvl1pPr>
          </a:lstStyle>
          <a:p>
            <a:endParaRPr lang="en-US" dirty="0"/>
          </a:p>
        </p:txBody>
      </p:sp>
    </p:spTree>
    <p:extLst>
      <p:ext uri="{BB962C8B-B14F-4D97-AF65-F5344CB8AC3E}">
        <p14:creationId xmlns:p14="http://schemas.microsoft.com/office/powerpoint/2010/main" val="15129695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Introduction Slide 15">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5FB6EBF3-BD61-432C-A453-36CD6450BCAE}"/>
              </a:ext>
            </a:extLst>
          </p:cNvPr>
          <p:cNvSpPr>
            <a:spLocks noGrp="1"/>
          </p:cNvSpPr>
          <p:nvPr>
            <p:ph type="pic" sz="quarter" idx="10"/>
          </p:nvPr>
        </p:nvSpPr>
        <p:spPr>
          <a:xfrm>
            <a:off x="6835210" y="923457"/>
            <a:ext cx="1475297" cy="1474913"/>
          </a:xfrm>
          <a:custGeom>
            <a:avLst/>
            <a:gdLst>
              <a:gd name="connsiteX0" fmla="*/ 1476158 w 2949825"/>
              <a:gd name="connsiteY0" fmla="*/ 0 h 2949825"/>
              <a:gd name="connsiteX1" fmla="*/ 2949825 w 2949825"/>
              <a:gd name="connsiteY1" fmla="*/ 1474913 h 2949825"/>
              <a:gd name="connsiteX2" fmla="*/ 1476158 w 2949825"/>
              <a:gd name="connsiteY2" fmla="*/ 2949825 h 2949825"/>
              <a:gd name="connsiteX3" fmla="*/ 0 w 2949825"/>
              <a:gd name="connsiteY3" fmla="*/ 1474913 h 2949825"/>
              <a:gd name="connsiteX4" fmla="*/ 1476158 w 2949825"/>
              <a:gd name="connsiteY4" fmla="*/ 0 h 2949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9825" h="2949825">
                <a:moveTo>
                  <a:pt x="1476158" y="0"/>
                </a:moveTo>
                <a:cubicBezTo>
                  <a:pt x="2289602" y="0"/>
                  <a:pt x="2949825" y="660223"/>
                  <a:pt x="2949825" y="1474913"/>
                </a:cubicBezTo>
                <a:cubicBezTo>
                  <a:pt x="2949825" y="2289602"/>
                  <a:pt x="2289602" y="2949825"/>
                  <a:pt x="1476158" y="2949825"/>
                </a:cubicBezTo>
                <a:cubicBezTo>
                  <a:pt x="660223" y="2949825"/>
                  <a:pt x="0" y="2289602"/>
                  <a:pt x="0" y="1474913"/>
                </a:cubicBezTo>
                <a:cubicBezTo>
                  <a:pt x="0" y="660223"/>
                  <a:pt x="660223" y="0"/>
                  <a:pt x="1476158" y="0"/>
                </a:cubicBezTo>
                <a:close/>
              </a:path>
            </a:pathLst>
          </a:custGeom>
          <a:solidFill>
            <a:schemeClr val="bg2">
              <a:lumMod val="95000"/>
            </a:schemeClr>
          </a:solidFill>
        </p:spPr>
        <p:txBody>
          <a:bodyPr wrap="square">
            <a:noAutofit/>
          </a:bodyPr>
          <a:lstStyle>
            <a:lvl1pPr marL="0" indent="0">
              <a:buNone/>
              <a:defRPr/>
            </a:lvl1pPr>
          </a:lstStyle>
          <a:p>
            <a:endParaRPr lang="en-US" dirty="0"/>
          </a:p>
        </p:txBody>
      </p:sp>
      <p:sp>
        <p:nvSpPr>
          <p:cNvPr id="11" name="Picture Placeholder 10">
            <a:extLst>
              <a:ext uri="{FF2B5EF4-FFF2-40B4-BE49-F238E27FC236}">
                <a16:creationId xmlns:a16="http://schemas.microsoft.com/office/drawing/2014/main" id="{E717C51C-6046-4BC4-B149-E1787E2751A4}"/>
              </a:ext>
            </a:extLst>
          </p:cNvPr>
          <p:cNvSpPr>
            <a:spLocks noGrp="1"/>
          </p:cNvSpPr>
          <p:nvPr>
            <p:ph type="pic" sz="quarter" idx="11"/>
          </p:nvPr>
        </p:nvSpPr>
        <p:spPr>
          <a:xfrm>
            <a:off x="6835210" y="2684379"/>
            <a:ext cx="1475297" cy="1474913"/>
          </a:xfrm>
          <a:custGeom>
            <a:avLst/>
            <a:gdLst>
              <a:gd name="connsiteX0" fmla="*/ 1476158 w 2949825"/>
              <a:gd name="connsiteY0" fmla="*/ 0 h 2949825"/>
              <a:gd name="connsiteX1" fmla="*/ 2949825 w 2949825"/>
              <a:gd name="connsiteY1" fmla="*/ 1474913 h 2949825"/>
              <a:gd name="connsiteX2" fmla="*/ 1476158 w 2949825"/>
              <a:gd name="connsiteY2" fmla="*/ 2949825 h 2949825"/>
              <a:gd name="connsiteX3" fmla="*/ 0 w 2949825"/>
              <a:gd name="connsiteY3" fmla="*/ 1474913 h 2949825"/>
              <a:gd name="connsiteX4" fmla="*/ 1476158 w 2949825"/>
              <a:gd name="connsiteY4" fmla="*/ 0 h 2949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9825" h="2949825">
                <a:moveTo>
                  <a:pt x="1476158" y="0"/>
                </a:moveTo>
                <a:cubicBezTo>
                  <a:pt x="2289602" y="0"/>
                  <a:pt x="2949825" y="661469"/>
                  <a:pt x="2949825" y="1474913"/>
                </a:cubicBezTo>
                <a:cubicBezTo>
                  <a:pt x="2949825" y="2290848"/>
                  <a:pt x="2289602" y="2949825"/>
                  <a:pt x="1476158" y="2949825"/>
                </a:cubicBezTo>
                <a:cubicBezTo>
                  <a:pt x="660223" y="2949825"/>
                  <a:pt x="0" y="2290848"/>
                  <a:pt x="0" y="1474913"/>
                </a:cubicBezTo>
                <a:cubicBezTo>
                  <a:pt x="0" y="661469"/>
                  <a:pt x="660223" y="0"/>
                  <a:pt x="1476158" y="0"/>
                </a:cubicBezTo>
                <a:close/>
              </a:path>
            </a:pathLst>
          </a:custGeom>
          <a:solidFill>
            <a:schemeClr val="bg2">
              <a:lumMod val="95000"/>
            </a:schemeClr>
          </a:solidFill>
        </p:spPr>
        <p:txBody>
          <a:bodyPr wrap="square">
            <a:noAutofit/>
          </a:bodyPr>
          <a:lstStyle>
            <a:lvl1pPr marL="0" indent="0">
              <a:buNone/>
              <a:defRPr/>
            </a:lvl1pPr>
          </a:lstStyle>
          <a:p>
            <a:endParaRPr lang="en-US" dirty="0"/>
          </a:p>
        </p:txBody>
      </p:sp>
      <p:sp>
        <p:nvSpPr>
          <p:cNvPr id="12" name="Picture Placeholder 11">
            <a:extLst>
              <a:ext uri="{FF2B5EF4-FFF2-40B4-BE49-F238E27FC236}">
                <a16:creationId xmlns:a16="http://schemas.microsoft.com/office/drawing/2014/main" id="{F3F88FBB-4CA9-46FF-A780-A381E07B8039}"/>
              </a:ext>
            </a:extLst>
          </p:cNvPr>
          <p:cNvSpPr>
            <a:spLocks noGrp="1"/>
          </p:cNvSpPr>
          <p:nvPr>
            <p:ph type="pic" sz="quarter" idx="12"/>
          </p:nvPr>
        </p:nvSpPr>
        <p:spPr>
          <a:xfrm>
            <a:off x="6835210" y="4459632"/>
            <a:ext cx="1475297" cy="1474913"/>
          </a:xfrm>
          <a:custGeom>
            <a:avLst/>
            <a:gdLst>
              <a:gd name="connsiteX0" fmla="*/ 1476158 w 2949825"/>
              <a:gd name="connsiteY0" fmla="*/ 0 h 2949825"/>
              <a:gd name="connsiteX1" fmla="*/ 2949825 w 2949825"/>
              <a:gd name="connsiteY1" fmla="*/ 1474913 h 2949825"/>
              <a:gd name="connsiteX2" fmla="*/ 1476158 w 2949825"/>
              <a:gd name="connsiteY2" fmla="*/ 2949825 h 2949825"/>
              <a:gd name="connsiteX3" fmla="*/ 0 w 2949825"/>
              <a:gd name="connsiteY3" fmla="*/ 1474913 h 2949825"/>
              <a:gd name="connsiteX4" fmla="*/ 1476158 w 2949825"/>
              <a:gd name="connsiteY4" fmla="*/ 0 h 2949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9825" h="2949825">
                <a:moveTo>
                  <a:pt x="1476158" y="0"/>
                </a:moveTo>
                <a:cubicBezTo>
                  <a:pt x="2289602" y="0"/>
                  <a:pt x="2949825" y="660223"/>
                  <a:pt x="2949825" y="1474913"/>
                </a:cubicBezTo>
                <a:cubicBezTo>
                  <a:pt x="2949825" y="2289602"/>
                  <a:pt x="2289602" y="2949825"/>
                  <a:pt x="1476158" y="2949825"/>
                </a:cubicBezTo>
                <a:cubicBezTo>
                  <a:pt x="660223" y="2949825"/>
                  <a:pt x="0" y="2289602"/>
                  <a:pt x="0" y="1474913"/>
                </a:cubicBezTo>
                <a:cubicBezTo>
                  <a:pt x="0" y="660223"/>
                  <a:pt x="660223" y="0"/>
                  <a:pt x="1476158" y="0"/>
                </a:cubicBezTo>
                <a:close/>
              </a:path>
            </a:pathLst>
          </a:custGeom>
          <a:solidFill>
            <a:schemeClr val="bg2">
              <a:lumMod val="95000"/>
            </a:schemeClr>
          </a:solidFill>
        </p:spPr>
        <p:txBody>
          <a:bodyPr wrap="square">
            <a:noAutofit/>
          </a:bodyPr>
          <a:lstStyle>
            <a:lvl1pPr marL="0" indent="0">
              <a:buNone/>
              <a:defRPr/>
            </a:lvl1pPr>
          </a:lstStyle>
          <a:p>
            <a:endParaRPr lang="en-US" dirty="0"/>
          </a:p>
        </p:txBody>
      </p:sp>
    </p:spTree>
    <p:extLst>
      <p:ext uri="{BB962C8B-B14F-4D97-AF65-F5344CB8AC3E}">
        <p14:creationId xmlns:p14="http://schemas.microsoft.com/office/powerpoint/2010/main" val="2875789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6B708-5AB0-44A3-9530-88C880930DD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9D933F4-3CE9-4321-99C5-D3508510EE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2E39ECD-2083-4346-9A0E-10DA628D7FFC}"/>
              </a:ext>
            </a:extLst>
          </p:cNvPr>
          <p:cNvSpPr>
            <a:spLocks noGrp="1"/>
          </p:cNvSpPr>
          <p:nvPr>
            <p:ph type="dt" sz="half" idx="10"/>
          </p:nvPr>
        </p:nvSpPr>
        <p:spPr/>
        <p:txBody>
          <a:bodyPr/>
          <a:lstStyle/>
          <a:p>
            <a:fld id="{81353AC2-D75B-47D2-908A-8F7107529BE2}" type="datetimeFigureOut">
              <a:rPr lang="en-US" smtClean="0"/>
              <a:t>6/8/22</a:t>
            </a:fld>
            <a:endParaRPr lang="en-US"/>
          </a:p>
        </p:txBody>
      </p:sp>
      <p:sp>
        <p:nvSpPr>
          <p:cNvPr id="5" name="Footer Placeholder 4">
            <a:extLst>
              <a:ext uri="{FF2B5EF4-FFF2-40B4-BE49-F238E27FC236}">
                <a16:creationId xmlns:a16="http://schemas.microsoft.com/office/drawing/2014/main" id="{35F4F6C0-24BF-4A62-9109-6F686671F6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7D9B8A-888C-4005-BEC4-6F3884F0D05B}"/>
              </a:ext>
            </a:extLst>
          </p:cNvPr>
          <p:cNvSpPr>
            <a:spLocks noGrp="1"/>
          </p:cNvSpPr>
          <p:nvPr>
            <p:ph type="sldNum" sz="quarter" idx="12"/>
          </p:nvPr>
        </p:nvSpPr>
        <p:spPr/>
        <p:txBody>
          <a:bodyPr/>
          <a:lstStyle/>
          <a:p>
            <a:fld id="{BE5E255B-F5E4-49DF-8994-FBBBD4381C89}" type="slidenum">
              <a:rPr lang="en-US" smtClean="0"/>
              <a:t>‹#›</a:t>
            </a:fld>
            <a:endParaRPr lang="en-US"/>
          </a:p>
        </p:txBody>
      </p:sp>
    </p:spTree>
    <p:extLst>
      <p:ext uri="{BB962C8B-B14F-4D97-AF65-F5344CB8AC3E}">
        <p14:creationId xmlns:p14="http://schemas.microsoft.com/office/powerpoint/2010/main" val="293979404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Introduction Slide 16">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48E94524-B4EF-4FCE-9206-05024394CF4B}"/>
              </a:ext>
            </a:extLst>
          </p:cNvPr>
          <p:cNvSpPr>
            <a:spLocks noGrp="1"/>
          </p:cNvSpPr>
          <p:nvPr>
            <p:ph type="pic" sz="quarter" idx="10"/>
          </p:nvPr>
        </p:nvSpPr>
        <p:spPr>
          <a:xfrm>
            <a:off x="6096625" y="379477"/>
            <a:ext cx="5710464" cy="6102160"/>
          </a:xfrm>
          <a:custGeom>
            <a:avLst/>
            <a:gdLst>
              <a:gd name="connsiteX0" fmla="*/ 0 w 11417954"/>
              <a:gd name="connsiteY0" fmla="*/ 0 h 12204320"/>
              <a:gd name="connsiteX1" fmla="*/ 11417954 w 11417954"/>
              <a:gd name="connsiteY1" fmla="*/ 0 h 12204320"/>
              <a:gd name="connsiteX2" fmla="*/ 11417954 w 11417954"/>
              <a:gd name="connsiteY2" fmla="*/ 12204320 h 12204320"/>
              <a:gd name="connsiteX3" fmla="*/ 0 w 11417954"/>
              <a:gd name="connsiteY3" fmla="*/ 12204320 h 12204320"/>
            </a:gdLst>
            <a:ahLst/>
            <a:cxnLst>
              <a:cxn ang="0">
                <a:pos x="connsiteX0" y="connsiteY0"/>
              </a:cxn>
              <a:cxn ang="0">
                <a:pos x="connsiteX1" y="connsiteY1"/>
              </a:cxn>
              <a:cxn ang="0">
                <a:pos x="connsiteX2" y="connsiteY2"/>
              </a:cxn>
              <a:cxn ang="0">
                <a:pos x="connsiteX3" y="connsiteY3"/>
              </a:cxn>
            </a:cxnLst>
            <a:rect l="l" t="t" r="r" b="b"/>
            <a:pathLst>
              <a:path w="11417954" h="12204320">
                <a:moveTo>
                  <a:pt x="0" y="0"/>
                </a:moveTo>
                <a:lnTo>
                  <a:pt x="11417954" y="0"/>
                </a:lnTo>
                <a:lnTo>
                  <a:pt x="11417954" y="12204320"/>
                </a:lnTo>
                <a:lnTo>
                  <a:pt x="0" y="12204320"/>
                </a:lnTo>
                <a:close/>
              </a:path>
            </a:pathLst>
          </a:custGeom>
          <a:solidFill>
            <a:schemeClr val="bg2">
              <a:lumMod val="95000"/>
            </a:schemeClr>
          </a:solidFill>
        </p:spPr>
        <p:txBody>
          <a:bodyPr wrap="square">
            <a:noAutofit/>
          </a:bodyPr>
          <a:lstStyle>
            <a:lvl1pPr marL="0" indent="0">
              <a:buNone/>
              <a:defRPr/>
            </a:lvl1pPr>
          </a:lstStyle>
          <a:p>
            <a:endParaRPr lang="en-US" dirty="0"/>
          </a:p>
        </p:txBody>
      </p:sp>
    </p:spTree>
    <p:extLst>
      <p:ext uri="{BB962C8B-B14F-4D97-AF65-F5344CB8AC3E}">
        <p14:creationId xmlns:p14="http://schemas.microsoft.com/office/powerpoint/2010/main" val="114421478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Introduction Slide 17">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FC7710D6-3F7E-4D41-B8E2-99D3ADB1546F}"/>
              </a:ext>
            </a:extLst>
          </p:cNvPr>
          <p:cNvSpPr>
            <a:spLocks noGrp="1"/>
          </p:cNvSpPr>
          <p:nvPr>
            <p:ph type="pic" sz="quarter" idx="10"/>
          </p:nvPr>
        </p:nvSpPr>
        <p:spPr>
          <a:xfrm>
            <a:off x="1057897" y="1103535"/>
            <a:ext cx="4652919" cy="4650928"/>
          </a:xfrm>
          <a:custGeom>
            <a:avLst/>
            <a:gdLst>
              <a:gd name="connsiteX0" fmla="*/ 312 w 9303415"/>
              <a:gd name="connsiteY0" fmla="*/ 0 h 9301856"/>
              <a:gd name="connsiteX1" fmla="*/ 187222 w 9303415"/>
              <a:gd name="connsiteY1" fmla="*/ 0 h 9301856"/>
              <a:gd name="connsiteX2" fmla="*/ 7075455 w 9303415"/>
              <a:gd name="connsiteY2" fmla="*/ 0 h 9301856"/>
              <a:gd name="connsiteX3" fmla="*/ 9303415 w 9303415"/>
              <a:gd name="connsiteY3" fmla="*/ 2225468 h 9301856"/>
              <a:gd name="connsiteX4" fmla="*/ 9303415 w 9303415"/>
              <a:gd name="connsiteY4" fmla="*/ 9112455 h 9301856"/>
              <a:gd name="connsiteX5" fmla="*/ 9303415 w 9303415"/>
              <a:gd name="connsiteY5" fmla="*/ 9301856 h 9301856"/>
              <a:gd name="connsiteX6" fmla="*/ 9127720 w 9303415"/>
              <a:gd name="connsiteY6" fmla="*/ 9301856 h 9301856"/>
              <a:gd name="connsiteX7" fmla="*/ 2270638 w 9303415"/>
              <a:gd name="connsiteY7" fmla="*/ 9301856 h 9301856"/>
              <a:gd name="connsiteX8" fmla="*/ 1558 w 9303415"/>
              <a:gd name="connsiteY8" fmla="*/ 7035269 h 9301856"/>
              <a:gd name="connsiteX9" fmla="*/ 312 w 9303415"/>
              <a:gd name="connsiteY9" fmla="*/ 164481 h 9301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03415" h="9301856">
                <a:moveTo>
                  <a:pt x="312" y="0"/>
                </a:moveTo>
                <a:lnTo>
                  <a:pt x="187222" y="0"/>
                </a:lnTo>
                <a:cubicBezTo>
                  <a:pt x="2483715" y="0"/>
                  <a:pt x="4780208" y="0"/>
                  <a:pt x="7075455" y="0"/>
                </a:cubicBezTo>
                <a:cubicBezTo>
                  <a:pt x="8328994" y="0"/>
                  <a:pt x="9303415" y="974421"/>
                  <a:pt x="9303415" y="2225468"/>
                </a:cubicBezTo>
                <a:cubicBezTo>
                  <a:pt x="9303415" y="4520715"/>
                  <a:pt x="9303415" y="6817207"/>
                  <a:pt x="9303415" y="9112455"/>
                </a:cubicBezTo>
                <a:lnTo>
                  <a:pt x="9303415" y="9301856"/>
                </a:lnTo>
                <a:lnTo>
                  <a:pt x="9127720" y="9301856"/>
                </a:lnTo>
                <a:cubicBezTo>
                  <a:pt x="6841195" y="9301856"/>
                  <a:pt x="4555917" y="9301856"/>
                  <a:pt x="2270638" y="9301856"/>
                </a:cubicBezTo>
                <a:cubicBezTo>
                  <a:pt x="963519" y="9300610"/>
                  <a:pt x="2804" y="8341142"/>
                  <a:pt x="1558" y="7035269"/>
                </a:cubicBezTo>
                <a:cubicBezTo>
                  <a:pt x="-934" y="4745006"/>
                  <a:pt x="312" y="2454743"/>
                  <a:pt x="312" y="164481"/>
                </a:cubicBezTo>
                <a:close/>
              </a:path>
            </a:pathLst>
          </a:custGeom>
          <a:solidFill>
            <a:schemeClr val="bg2">
              <a:lumMod val="95000"/>
            </a:schemeClr>
          </a:solidFill>
        </p:spPr>
        <p:txBody>
          <a:bodyPr wrap="square">
            <a:noAutofit/>
          </a:bodyPr>
          <a:lstStyle>
            <a:lvl1pPr marL="0" indent="0">
              <a:buNone/>
              <a:defRPr/>
            </a:lvl1pPr>
          </a:lstStyle>
          <a:p>
            <a:endParaRPr lang="en-US" dirty="0"/>
          </a:p>
        </p:txBody>
      </p:sp>
    </p:spTree>
    <p:extLst>
      <p:ext uri="{BB962C8B-B14F-4D97-AF65-F5344CB8AC3E}">
        <p14:creationId xmlns:p14="http://schemas.microsoft.com/office/powerpoint/2010/main" val="85095861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Introduction Slide 18">
    <p:spTree>
      <p:nvGrpSpPr>
        <p:cNvPr id="1" name=""/>
        <p:cNvGrpSpPr/>
        <p:nvPr/>
      </p:nvGrpSpPr>
      <p:grpSpPr>
        <a:xfrm>
          <a:off x="0" y="0"/>
          <a:ext cx="0" cy="0"/>
          <a:chOff x="0" y="0"/>
          <a:chExt cx="0" cy="0"/>
        </a:xfrm>
      </p:grpSpPr>
      <p:sp>
        <p:nvSpPr>
          <p:cNvPr id="16" name="Picture Placeholder 15">
            <a:extLst>
              <a:ext uri="{FF2B5EF4-FFF2-40B4-BE49-F238E27FC236}">
                <a16:creationId xmlns:a16="http://schemas.microsoft.com/office/drawing/2014/main" id="{067928FA-F1C9-45F7-B00F-029F1391551E}"/>
              </a:ext>
            </a:extLst>
          </p:cNvPr>
          <p:cNvSpPr>
            <a:spLocks noGrp="1"/>
          </p:cNvSpPr>
          <p:nvPr>
            <p:ph type="pic" sz="quarter" idx="11"/>
          </p:nvPr>
        </p:nvSpPr>
        <p:spPr>
          <a:xfrm>
            <a:off x="4311561" y="3199071"/>
            <a:ext cx="1474672" cy="1474913"/>
          </a:xfrm>
          <a:custGeom>
            <a:avLst/>
            <a:gdLst>
              <a:gd name="connsiteX0" fmla="*/ 1473665 w 2948576"/>
              <a:gd name="connsiteY0" fmla="*/ 0 h 2949825"/>
              <a:gd name="connsiteX1" fmla="*/ 2948576 w 2948576"/>
              <a:gd name="connsiteY1" fmla="*/ 1474913 h 2949825"/>
              <a:gd name="connsiteX2" fmla="*/ 1473665 w 2948576"/>
              <a:gd name="connsiteY2" fmla="*/ 2949825 h 2949825"/>
              <a:gd name="connsiteX3" fmla="*/ 0 w 2948576"/>
              <a:gd name="connsiteY3" fmla="*/ 1474913 h 2949825"/>
              <a:gd name="connsiteX4" fmla="*/ 1473665 w 2948576"/>
              <a:gd name="connsiteY4" fmla="*/ 0 h 2949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8576" h="2949825">
                <a:moveTo>
                  <a:pt x="1473665" y="0"/>
                </a:moveTo>
                <a:cubicBezTo>
                  <a:pt x="2288354" y="0"/>
                  <a:pt x="2948576" y="660223"/>
                  <a:pt x="2948576" y="1474913"/>
                </a:cubicBezTo>
                <a:cubicBezTo>
                  <a:pt x="2948576" y="2289602"/>
                  <a:pt x="2288354" y="2949825"/>
                  <a:pt x="1473665" y="2949825"/>
                </a:cubicBezTo>
                <a:cubicBezTo>
                  <a:pt x="660222" y="2949825"/>
                  <a:pt x="0" y="2289602"/>
                  <a:pt x="0" y="1474913"/>
                </a:cubicBezTo>
                <a:cubicBezTo>
                  <a:pt x="0" y="660223"/>
                  <a:pt x="660222" y="0"/>
                  <a:pt x="1473665" y="0"/>
                </a:cubicBezTo>
                <a:close/>
              </a:path>
            </a:pathLst>
          </a:custGeom>
          <a:solidFill>
            <a:schemeClr val="bg2">
              <a:lumMod val="95000"/>
            </a:schemeClr>
          </a:solidFill>
        </p:spPr>
        <p:txBody>
          <a:bodyPr wrap="square">
            <a:noAutofit/>
          </a:bodyPr>
          <a:lstStyle>
            <a:lvl1pPr marL="0" indent="0">
              <a:buNone/>
              <a:defRPr/>
            </a:lvl1pPr>
          </a:lstStyle>
          <a:p>
            <a:endParaRPr lang="en-US" dirty="0"/>
          </a:p>
        </p:txBody>
      </p:sp>
      <p:sp>
        <p:nvSpPr>
          <p:cNvPr id="17" name="Picture Placeholder 16">
            <a:extLst>
              <a:ext uri="{FF2B5EF4-FFF2-40B4-BE49-F238E27FC236}">
                <a16:creationId xmlns:a16="http://schemas.microsoft.com/office/drawing/2014/main" id="{3C535922-5D7D-4D51-9F96-444A88DC464E}"/>
              </a:ext>
            </a:extLst>
          </p:cNvPr>
          <p:cNvSpPr>
            <a:spLocks noGrp="1"/>
          </p:cNvSpPr>
          <p:nvPr>
            <p:ph type="pic" sz="quarter" idx="12"/>
          </p:nvPr>
        </p:nvSpPr>
        <p:spPr>
          <a:xfrm>
            <a:off x="6757301" y="3199071"/>
            <a:ext cx="1475297" cy="1474913"/>
          </a:xfrm>
          <a:custGeom>
            <a:avLst/>
            <a:gdLst>
              <a:gd name="connsiteX0" fmla="*/ 1474913 w 2949825"/>
              <a:gd name="connsiteY0" fmla="*/ 0 h 2949825"/>
              <a:gd name="connsiteX1" fmla="*/ 2949825 w 2949825"/>
              <a:gd name="connsiteY1" fmla="*/ 1474913 h 2949825"/>
              <a:gd name="connsiteX2" fmla="*/ 1474913 w 2949825"/>
              <a:gd name="connsiteY2" fmla="*/ 2949825 h 2949825"/>
              <a:gd name="connsiteX3" fmla="*/ 0 w 2949825"/>
              <a:gd name="connsiteY3" fmla="*/ 1474913 h 2949825"/>
              <a:gd name="connsiteX4" fmla="*/ 1474913 w 2949825"/>
              <a:gd name="connsiteY4" fmla="*/ 0 h 2949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9825" h="2949825">
                <a:moveTo>
                  <a:pt x="1474913" y="0"/>
                </a:moveTo>
                <a:cubicBezTo>
                  <a:pt x="2289602" y="0"/>
                  <a:pt x="2949825" y="660223"/>
                  <a:pt x="2949825" y="1474913"/>
                </a:cubicBezTo>
                <a:cubicBezTo>
                  <a:pt x="2949825" y="2289602"/>
                  <a:pt x="2289602" y="2949825"/>
                  <a:pt x="1474913" y="2949825"/>
                </a:cubicBezTo>
                <a:cubicBezTo>
                  <a:pt x="660223" y="2949825"/>
                  <a:pt x="0" y="2289602"/>
                  <a:pt x="0" y="1474913"/>
                </a:cubicBezTo>
                <a:cubicBezTo>
                  <a:pt x="0" y="660223"/>
                  <a:pt x="660223" y="0"/>
                  <a:pt x="1474913" y="0"/>
                </a:cubicBezTo>
                <a:close/>
              </a:path>
            </a:pathLst>
          </a:custGeom>
          <a:solidFill>
            <a:schemeClr val="bg2">
              <a:lumMod val="95000"/>
            </a:schemeClr>
          </a:solidFill>
        </p:spPr>
        <p:txBody>
          <a:bodyPr wrap="square">
            <a:noAutofit/>
          </a:bodyPr>
          <a:lstStyle>
            <a:lvl1pPr marL="0" indent="0">
              <a:buNone/>
              <a:defRPr/>
            </a:lvl1pPr>
          </a:lstStyle>
          <a:p>
            <a:endParaRPr lang="en-US" dirty="0"/>
          </a:p>
        </p:txBody>
      </p:sp>
      <p:sp>
        <p:nvSpPr>
          <p:cNvPr id="18" name="Picture Placeholder 17">
            <a:extLst>
              <a:ext uri="{FF2B5EF4-FFF2-40B4-BE49-F238E27FC236}">
                <a16:creationId xmlns:a16="http://schemas.microsoft.com/office/drawing/2014/main" id="{88DF0E81-540F-4CCA-B7CC-0269F8F767E9}"/>
              </a:ext>
            </a:extLst>
          </p:cNvPr>
          <p:cNvSpPr>
            <a:spLocks noGrp="1"/>
          </p:cNvSpPr>
          <p:nvPr>
            <p:ph type="pic" sz="quarter" idx="13"/>
          </p:nvPr>
        </p:nvSpPr>
        <p:spPr>
          <a:xfrm>
            <a:off x="9203663" y="3199071"/>
            <a:ext cx="1475296" cy="1474913"/>
          </a:xfrm>
          <a:custGeom>
            <a:avLst/>
            <a:gdLst>
              <a:gd name="connsiteX0" fmla="*/ 1474912 w 2949824"/>
              <a:gd name="connsiteY0" fmla="*/ 0 h 2949825"/>
              <a:gd name="connsiteX1" fmla="*/ 2949824 w 2949824"/>
              <a:gd name="connsiteY1" fmla="*/ 1474913 h 2949825"/>
              <a:gd name="connsiteX2" fmla="*/ 1474912 w 2949824"/>
              <a:gd name="connsiteY2" fmla="*/ 2949825 h 2949825"/>
              <a:gd name="connsiteX3" fmla="*/ 0 w 2949824"/>
              <a:gd name="connsiteY3" fmla="*/ 1474913 h 2949825"/>
              <a:gd name="connsiteX4" fmla="*/ 1474912 w 2949824"/>
              <a:gd name="connsiteY4" fmla="*/ 0 h 2949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9824" h="2949825">
                <a:moveTo>
                  <a:pt x="1474912" y="0"/>
                </a:moveTo>
                <a:cubicBezTo>
                  <a:pt x="2290848" y="0"/>
                  <a:pt x="2949824" y="660223"/>
                  <a:pt x="2949824" y="1474913"/>
                </a:cubicBezTo>
                <a:cubicBezTo>
                  <a:pt x="2949824" y="2289602"/>
                  <a:pt x="2290848" y="2949825"/>
                  <a:pt x="1474912" y="2949825"/>
                </a:cubicBezTo>
                <a:cubicBezTo>
                  <a:pt x="661468" y="2949825"/>
                  <a:pt x="0" y="2289602"/>
                  <a:pt x="0" y="1474913"/>
                </a:cubicBezTo>
                <a:cubicBezTo>
                  <a:pt x="0" y="660223"/>
                  <a:pt x="661468" y="0"/>
                  <a:pt x="1474912" y="0"/>
                </a:cubicBezTo>
                <a:close/>
              </a:path>
            </a:pathLst>
          </a:custGeom>
          <a:solidFill>
            <a:schemeClr val="bg2">
              <a:lumMod val="95000"/>
            </a:schemeClr>
          </a:solidFill>
        </p:spPr>
        <p:txBody>
          <a:bodyPr wrap="square">
            <a:noAutofit/>
          </a:bodyPr>
          <a:lstStyle>
            <a:lvl1pPr marL="0" indent="0">
              <a:buNone/>
              <a:defRPr/>
            </a:lvl1pPr>
          </a:lstStyle>
          <a:p>
            <a:endParaRPr lang="en-US" dirty="0"/>
          </a:p>
        </p:txBody>
      </p:sp>
      <p:sp>
        <p:nvSpPr>
          <p:cNvPr id="11" name="Picture Placeholder 10">
            <a:extLst>
              <a:ext uri="{FF2B5EF4-FFF2-40B4-BE49-F238E27FC236}">
                <a16:creationId xmlns:a16="http://schemas.microsoft.com/office/drawing/2014/main" id="{7362C69C-B3DF-4D62-8130-BF67199611C6}"/>
              </a:ext>
            </a:extLst>
          </p:cNvPr>
          <p:cNvSpPr>
            <a:spLocks noGrp="1"/>
          </p:cNvSpPr>
          <p:nvPr>
            <p:ph type="pic" sz="quarter" idx="10"/>
          </p:nvPr>
        </p:nvSpPr>
        <p:spPr>
          <a:xfrm>
            <a:off x="-2140" y="0"/>
            <a:ext cx="12196284" cy="2520499"/>
          </a:xfrm>
          <a:custGeom>
            <a:avLst/>
            <a:gdLst>
              <a:gd name="connsiteX0" fmla="*/ 0 w 24386215"/>
              <a:gd name="connsiteY0" fmla="*/ 0 h 5040998"/>
              <a:gd name="connsiteX1" fmla="*/ 24386215 w 24386215"/>
              <a:gd name="connsiteY1" fmla="*/ 0 h 5040998"/>
              <a:gd name="connsiteX2" fmla="*/ 24386215 w 24386215"/>
              <a:gd name="connsiteY2" fmla="*/ 5040998 h 5040998"/>
              <a:gd name="connsiteX3" fmla="*/ 0 w 24386215"/>
              <a:gd name="connsiteY3" fmla="*/ 5040998 h 5040998"/>
            </a:gdLst>
            <a:ahLst/>
            <a:cxnLst>
              <a:cxn ang="0">
                <a:pos x="connsiteX0" y="connsiteY0"/>
              </a:cxn>
              <a:cxn ang="0">
                <a:pos x="connsiteX1" y="connsiteY1"/>
              </a:cxn>
              <a:cxn ang="0">
                <a:pos x="connsiteX2" y="connsiteY2"/>
              </a:cxn>
              <a:cxn ang="0">
                <a:pos x="connsiteX3" y="connsiteY3"/>
              </a:cxn>
            </a:cxnLst>
            <a:rect l="l" t="t" r="r" b="b"/>
            <a:pathLst>
              <a:path w="24386215" h="5040998">
                <a:moveTo>
                  <a:pt x="0" y="0"/>
                </a:moveTo>
                <a:lnTo>
                  <a:pt x="24386215" y="0"/>
                </a:lnTo>
                <a:lnTo>
                  <a:pt x="24386215" y="5040998"/>
                </a:lnTo>
                <a:lnTo>
                  <a:pt x="0" y="5040998"/>
                </a:lnTo>
                <a:close/>
              </a:path>
            </a:pathLst>
          </a:custGeom>
          <a:solidFill>
            <a:schemeClr val="bg2">
              <a:lumMod val="95000"/>
            </a:schemeClr>
          </a:solidFill>
        </p:spPr>
        <p:txBody>
          <a:bodyPr wrap="square">
            <a:noAutofit/>
          </a:bodyPr>
          <a:lstStyle>
            <a:lvl1pPr marL="0" indent="0">
              <a:buNone/>
              <a:defRPr/>
            </a:lvl1pPr>
          </a:lstStyle>
          <a:p>
            <a:endParaRPr lang="en-US" dirty="0"/>
          </a:p>
        </p:txBody>
      </p:sp>
    </p:spTree>
    <p:extLst>
      <p:ext uri="{BB962C8B-B14F-4D97-AF65-F5344CB8AC3E}">
        <p14:creationId xmlns:p14="http://schemas.microsoft.com/office/powerpoint/2010/main" val="171359045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Introduction Slide 19">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BC83D66B-B500-4874-9464-5763A8FDA2FB}"/>
              </a:ext>
            </a:extLst>
          </p:cNvPr>
          <p:cNvSpPr>
            <a:spLocks noGrp="1"/>
          </p:cNvSpPr>
          <p:nvPr>
            <p:ph type="pic" sz="quarter" idx="10"/>
          </p:nvPr>
        </p:nvSpPr>
        <p:spPr>
          <a:xfrm>
            <a:off x="3871686" y="1545985"/>
            <a:ext cx="3912182" cy="3766028"/>
          </a:xfrm>
          <a:custGeom>
            <a:avLst/>
            <a:gdLst>
              <a:gd name="connsiteX0" fmla="*/ 0 w 7822327"/>
              <a:gd name="connsiteY0" fmla="*/ 0 h 7532056"/>
              <a:gd name="connsiteX1" fmla="*/ 7822327 w 7822327"/>
              <a:gd name="connsiteY1" fmla="*/ 0 h 7532056"/>
              <a:gd name="connsiteX2" fmla="*/ 5425805 w 7822327"/>
              <a:gd name="connsiteY2" fmla="*/ 3612198 h 7532056"/>
              <a:gd name="connsiteX3" fmla="*/ 7822327 w 7822327"/>
              <a:gd name="connsiteY3" fmla="*/ 3612198 h 7532056"/>
              <a:gd name="connsiteX4" fmla="*/ 3911163 w 7822327"/>
              <a:gd name="connsiteY4" fmla="*/ 7532056 h 7532056"/>
              <a:gd name="connsiteX5" fmla="*/ 0 w 7822327"/>
              <a:gd name="connsiteY5" fmla="*/ 3612198 h 7532056"/>
              <a:gd name="connsiteX6" fmla="*/ 2395276 w 7822327"/>
              <a:gd name="connsiteY6" fmla="*/ 3612198 h 7532056"/>
              <a:gd name="connsiteX7" fmla="*/ 0 w 7822327"/>
              <a:gd name="connsiteY7" fmla="*/ 0 h 7532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822327" h="7532056">
                <a:moveTo>
                  <a:pt x="0" y="0"/>
                </a:moveTo>
                <a:lnTo>
                  <a:pt x="7822327" y="0"/>
                </a:lnTo>
                <a:cubicBezTo>
                  <a:pt x="7802397" y="1625489"/>
                  <a:pt x="6820870" y="3016808"/>
                  <a:pt x="5425805" y="3612198"/>
                </a:cubicBezTo>
                <a:lnTo>
                  <a:pt x="7822327" y="3612198"/>
                </a:lnTo>
                <a:cubicBezTo>
                  <a:pt x="7796169" y="5782009"/>
                  <a:pt x="6054830" y="7532056"/>
                  <a:pt x="3911163" y="7532056"/>
                </a:cubicBezTo>
                <a:cubicBezTo>
                  <a:pt x="1766251" y="7532056"/>
                  <a:pt x="24912" y="5782009"/>
                  <a:pt x="0" y="3612198"/>
                </a:cubicBezTo>
                <a:lnTo>
                  <a:pt x="2395276" y="3612198"/>
                </a:lnTo>
                <a:cubicBezTo>
                  <a:pt x="1001457" y="3016808"/>
                  <a:pt x="19930" y="1625489"/>
                  <a:pt x="0" y="0"/>
                </a:cubicBezTo>
                <a:close/>
              </a:path>
            </a:pathLst>
          </a:custGeom>
          <a:solidFill>
            <a:schemeClr val="bg2">
              <a:lumMod val="95000"/>
            </a:schemeClr>
          </a:solidFill>
        </p:spPr>
        <p:txBody>
          <a:bodyPr wrap="square">
            <a:noAutofit/>
          </a:bodyPr>
          <a:lstStyle>
            <a:lvl1pPr marL="0" indent="0">
              <a:buNone/>
              <a:defRPr/>
            </a:lvl1pPr>
          </a:lstStyle>
          <a:p>
            <a:endParaRPr lang="en-US" dirty="0"/>
          </a:p>
        </p:txBody>
      </p:sp>
    </p:spTree>
    <p:extLst>
      <p:ext uri="{BB962C8B-B14F-4D97-AF65-F5344CB8AC3E}">
        <p14:creationId xmlns:p14="http://schemas.microsoft.com/office/powerpoint/2010/main" val="426156627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Introduction Slide 20">
    <p:spTree>
      <p:nvGrpSpPr>
        <p:cNvPr id="1" name=""/>
        <p:cNvGrpSpPr/>
        <p:nvPr/>
      </p:nvGrpSpPr>
      <p:grpSpPr>
        <a:xfrm>
          <a:off x="0" y="0"/>
          <a:ext cx="0" cy="0"/>
          <a:chOff x="0" y="0"/>
          <a:chExt cx="0" cy="0"/>
        </a:xfrm>
      </p:grpSpPr>
      <p:sp>
        <p:nvSpPr>
          <p:cNvPr id="12" name=" 11">
            <a:extLst>
              <a:ext uri="{FF2B5EF4-FFF2-40B4-BE49-F238E27FC236}">
                <a16:creationId xmlns:a16="http://schemas.microsoft.com/office/drawing/2014/main" id="{B516CF90-7486-4F72-B6D3-C30B07AE2338}"/>
              </a:ext>
            </a:extLst>
          </p:cNvPr>
          <p:cNvSpPr>
            <a:spLocks noGrp="1"/>
          </p:cNvSpPr>
          <p:nvPr>
            <p:ph type="pic" sz="quarter" idx="10"/>
          </p:nvPr>
        </p:nvSpPr>
        <p:spPr>
          <a:xfrm>
            <a:off x="1785419" y="2901845"/>
            <a:ext cx="1737073" cy="1735998"/>
          </a:xfrm>
          <a:custGeom>
            <a:avLst/>
            <a:gdLst>
              <a:gd name="connsiteX0" fmla="*/ 0 w 3473242"/>
              <a:gd name="connsiteY0" fmla="*/ 0 h 3471995"/>
              <a:gd name="connsiteX1" fmla="*/ 71010 w 3473242"/>
              <a:gd name="connsiteY1" fmla="*/ 0 h 3471995"/>
              <a:gd name="connsiteX2" fmla="*/ 2641059 w 3473242"/>
              <a:gd name="connsiteY2" fmla="*/ 0 h 3471995"/>
              <a:gd name="connsiteX3" fmla="*/ 3471996 w 3473242"/>
              <a:gd name="connsiteY3" fmla="*/ 830937 h 3471995"/>
              <a:gd name="connsiteX4" fmla="*/ 3473242 w 3473242"/>
              <a:gd name="connsiteY4" fmla="*/ 3400986 h 3471995"/>
              <a:gd name="connsiteX5" fmla="*/ 3473242 w 3473242"/>
              <a:gd name="connsiteY5" fmla="*/ 3471995 h 3471995"/>
              <a:gd name="connsiteX6" fmla="*/ 3407216 w 3473242"/>
              <a:gd name="connsiteY6" fmla="*/ 3471995 h 3471995"/>
              <a:gd name="connsiteX7" fmla="*/ 847132 w 3473242"/>
              <a:gd name="connsiteY7" fmla="*/ 3471995 h 3471995"/>
              <a:gd name="connsiteX8" fmla="*/ 1246 w 3473242"/>
              <a:gd name="connsiteY8" fmla="*/ 2626109 h 3471995"/>
              <a:gd name="connsiteX9" fmla="*/ 0 w 3473242"/>
              <a:gd name="connsiteY9" fmla="*/ 61044 h 34719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473242" h="3471995">
                <a:moveTo>
                  <a:pt x="0" y="0"/>
                </a:moveTo>
                <a:lnTo>
                  <a:pt x="71010" y="0"/>
                </a:lnTo>
                <a:cubicBezTo>
                  <a:pt x="928108" y="0"/>
                  <a:pt x="1783961" y="0"/>
                  <a:pt x="2641059" y="0"/>
                </a:cubicBezTo>
                <a:cubicBezTo>
                  <a:pt x="3109474" y="0"/>
                  <a:pt x="3471996" y="363769"/>
                  <a:pt x="3471996" y="830937"/>
                </a:cubicBezTo>
                <a:cubicBezTo>
                  <a:pt x="3473242" y="1688035"/>
                  <a:pt x="3473242" y="2545133"/>
                  <a:pt x="3473242" y="3400986"/>
                </a:cubicBezTo>
                <a:lnTo>
                  <a:pt x="3473242" y="3471995"/>
                </a:lnTo>
                <a:lnTo>
                  <a:pt x="3407216" y="3471995"/>
                </a:lnTo>
                <a:cubicBezTo>
                  <a:pt x="2553855" y="3471995"/>
                  <a:pt x="1700493" y="3471995"/>
                  <a:pt x="847132" y="3471995"/>
                </a:cubicBezTo>
                <a:cubicBezTo>
                  <a:pt x="360031" y="3471995"/>
                  <a:pt x="1246" y="3113210"/>
                  <a:pt x="1246" y="2626109"/>
                </a:cubicBezTo>
                <a:cubicBezTo>
                  <a:pt x="0" y="1771502"/>
                  <a:pt x="0" y="916896"/>
                  <a:pt x="0" y="61044"/>
                </a:cubicBezTo>
                <a:close/>
              </a:path>
            </a:pathLst>
          </a:custGeom>
          <a:solidFill>
            <a:schemeClr val="bg2">
              <a:lumMod val="95000"/>
            </a:schemeClr>
          </a:solidFill>
        </p:spPr>
        <p:txBody>
          <a:bodyPr wrap="square">
            <a:noAutofit/>
          </a:bodyPr>
          <a:lstStyle>
            <a:lvl1pPr marL="0" indent="0">
              <a:buNone/>
              <a:defRPr/>
            </a:lvl1pPr>
          </a:lstStyle>
          <a:p>
            <a:endParaRPr lang="en-US" dirty="0"/>
          </a:p>
        </p:txBody>
      </p:sp>
      <p:sp>
        <p:nvSpPr>
          <p:cNvPr id="13" name=" 12">
            <a:extLst>
              <a:ext uri="{FF2B5EF4-FFF2-40B4-BE49-F238E27FC236}">
                <a16:creationId xmlns:a16="http://schemas.microsoft.com/office/drawing/2014/main" id="{140631C2-B638-450F-8176-1F9B3ECC7CB9}"/>
              </a:ext>
            </a:extLst>
          </p:cNvPr>
          <p:cNvSpPr>
            <a:spLocks noGrp="1"/>
          </p:cNvSpPr>
          <p:nvPr>
            <p:ph type="pic" sz="quarter" idx="11"/>
          </p:nvPr>
        </p:nvSpPr>
        <p:spPr>
          <a:xfrm>
            <a:off x="4080948" y="2901845"/>
            <a:ext cx="1735827" cy="1735998"/>
          </a:xfrm>
          <a:custGeom>
            <a:avLst/>
            <a:gdLst>
              <a:gd name="connsiteX0" fmla="*/ 0 w 3470749"/>
              <a:gd name="connsiteY0" fmla="*/ 0 h 3471995"/>
              <a:gd name="connsiteX1" fmla="*/ 69764 w 3470749"/>
              <a:gd name="connsiteY1" fmla="*/ 0 h 3471995"/>
              <a:gd name="connsiteX2" fmla="*/ 2639812 w 3470749"/>
              <a:gd name="connsiteY2" fmla="*/ 0 h 3471995"/>
              <a:gd name="connsiteX3" fmla="*/ 3470749 w 3470749"/>
              <a:gd name="connsiteY3" fmla="*/ 830937 h 3471995"/>
              <a:gd name="connsiteX4" fmla="*/ 3470749 w 3470749"/>
              <a:gd name="connsiteY4" fmla="*/ 3400986 h 3471995"/>
              <a:gd name="connsiteX5" fmla="*/ 3470749 w 3470749"/>
              <a:gd name="connsiteY5" fmla="*/ 3471995 h 3471995"/>
              <a:gd name="connsiteX6" fmla="*/ 3405968 w 3470749"/>
              <a:gd name="connsiteY6" fmla="*/ 3471995 h 3471995"/>
              <a:gd name="connsiteX7" fmla="*/ 847132 w 3470749"/>
              <a:gd name="connsiteY7" fmla="*/ 3471995 h 3471995"/>
              <a:gd name="connsiteX8" fmla="*/ 0 w 3470749"/>
              <a:gd name="connsiteY8" fmla="*/ 2626109 h 3471995"/>
              <a:gd name="connsiteX9" fmla="*/ 0 w 3470749"/>
              <a:gd name="connsiteY9" fmla="*/ 61044 h 34719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470749" h="3471995">
                <a:moveTo>
                  <a:pt x="0" y="0"/>
                </a:moveTo>
                <a:lnTo>
                  <a:pt x="69764" y="0"/>
                </a:lnTo>
                <a:cubicBezTo>
                  <a:pt x="925616" y="0"/>
                  <a:pt x="1782714" y="0"/>
                  <a:pt x="2639812" y="0"/>
                </a:cubicBezTo>
                <a:cubicBezTo>
                  <a:pt x="3108227" y="0"/>
                  <a:pt x="3470749" y="363769"/>
                  <a:pt x="3470749" y="830937"/>
                </a:cubicBezTo>
                <a:cubicBezTo>
                  <a:pt x="3470749" y="1688035"/>
                  <a:pt x="3470749" y="2545133"/>
                  <a:pt x="3470749" y="3400986"/>
                </a:cubicBezTo>
                <a:lnTo>
                  <a:pt x="3470749" y="3471995"/>
                </a:lnTo>
                <a:lnTo>
                  <a:pt x="3405968" y="3471995"/>
                </a:lnTo>
                <a:cubicBezTo>
                  <a:pt x="2552607" y="3471995"/>
                  <a:pt x="1699247" y="3471995"/>
                  <a:pt x="847132" y="3471995"/>
                </a:cubicBezTo>
                <a:cubicBezTo>
                  <a:pt x="358785" y="3471995"/>
                  <a:pt x="0" y="3113210"/>
                  <a:pt x="0" y="2626109"/>
                </a:cubicBezTo>
                <a:cubicBezTo>
                  <a:pt x="0" y="1771502"/>
                  <a:pt x="0" y="916896"/>
                  <a:pt x="0" y="61044"/>
                </a:cubicBezTo>
                <a:close/>
              </a:path>
            </a:pathLst>
          </a:custGeom>
          <a:solidFill>
            <a:schemeClr val="bg2">
              <a:lumMod val="95000"/>
            </a:schemeClr>
          </a:solidFill>
        </p:spPr>
        <p:txBody>
          <a:bodyPr wrap="square">
            <a:noAutofit/>
          </a:bodyPr>
          <a:lstStyle>
            <a:lvl1pPr marL="0" indent="0">
              <a:buNone/>
              <a:defRPr/>
            </a:lvl1pPr>
          </a:lstStyle>
          <a:p>
            <a:endParaRPr lang="en-US" dirty="0"/>
          </a:p>
        </p:txBody>
      </p:sp>
      <p:sp>
        <p:nvSpPr>
          <p:cNvPr id="14" name=" 13">
            <a:extLst>
              <a:ext uri="{FF2B5EF4-FFF2-40B4-BE49-F238E27FC236}">
                <a16:creationId xmlns:a16="http://schemas.microsoft.com/office/drawing/2014/main" id="{A39852B6-9C7D-4801-B7B3-50BBF70EBFB2}"/>
              </a:ext>
            </a:extLst>
          </p:cNvPr>
          <p:cNvSpPr>
            <a:spLocks noGrp="1"/>
          </p:cNvSpPr>
          <p:nvPr>
            <p:ph type="pic" sz="quarter" idx="12"/>
          </p:nvPr>
        </p:nvSpPr>
        <p:spPr>
          <a:xfrm>
            <a:off x="6374953" y="2901845"/>
            <a:ext cx="1736727" cy="1735998"/>
          </a:xfrm>
          <a:custGeom>
            <a:avLst/>
            <a:gdLst>
              <a:gd name="connsiteX0" fmla="*/ 554 w 3472549"/>
              <a:gd name="connsiteY0" fmla="*/ 0 h 3471995"/>
              <a:gd name="connsiteX1" fmla="*/ 70318 w 3472549"/>
              <a:gd name="connsiteY1" fmla="*/ 0 h 3471995"/>
              <a:gd name="connsiteX2" fmla="*/ 2640367 w 3472549"/>
              <a:gd name="connsiteY2" fmla="*/ 0 h 3471995"/>
              <a:gd name="connsiteX3" fmla="*/ 3472549 w 3472549"/>
              <a:gd name="connsiteY3" fmla="*/ 830937 h 3471995"/>
              <a:gd name="connsiteX4" fmla="*/ 3472549 w 3472549"/>
              <a:gd name="connsiteY4" fmla="*/ 3400986 h 3471995"/>
              <a:gd name="connsiteX5" fmla="*/ 3472549 w 3472549"/>
              <a:gd name="connsiteY5" fmla="*/ 3471995 h 3471995"/>
              <a:gd name="connsiteX6" fmla="*/ 3406523 w 3472549"/>
              <a:gd name="connsiteY6" fmla="*/ 3471995 h 3471995"/>
              <a:gd name="connsiteX7" fmla="*/ 847686 w 3472549"/>
              <a:gd name="connsiteY7" fmla="*/ 3471995 h 3471995"/>
              <a:gd name="connsiteX8" fmla="*/ 554 w 3472549"/>
              <a:gd name="connsiteY8" fmla="*/ 2626109 h 3471995"/>
              <a:gd name="connsiteX9" fmla="*/ 554 w 3472549"/>
              <a:gd name="connsiteY9" fmla="*/ 61044 h 34719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472549" h="3471995">
                <a:moveTo>
                  <a:pt x="554" y="0"/>
                </a:moveTo>
                <a:lnTo>
                  <a:pt x="70318" y="0"/>
                </a:lnTo>
                <a:cubicBezTo>
                  <a:pt x="926170" y="0"/>
                  <a:pt x="1783268" y="0"/>
                  <a:pt x="2640367" y="0"/>
                </a:cubicBezTo>
                <a:cubicBezTo>
                  <a:pt x="3107535" y="0"/>
                  <a:pt x="3472549" y="363769"/>
                  <a:pt x="3472549" y="830937"/>
                </a:cubicBezTo>
                <a:cubicBezTo>
                  <a:pt x="3472549" y="1688035"/>
                  <a:pt x="3472549" y="2545133"/>
                  <a:pt x="3472549" y="3400986"/>
                </a:cubicBezTo>
                <a:lnTo>
                  <a:pt x="3472549" y="3471995"/>
                </a:lnTo>
                <a:lnTo>
                  <a:pt x="3406523" y="3471995"/>
                </a:lnTo>
                <a:cubicBezTo>
                  <a:pt x="2553162" y="3471995"/>
                  <a:pt x="1701047" y="3471995"/>
                  <a:pt x="847686" y="3471995"/>
                </a:cubicBezTo>
                <a:cubicBezTo>
                  <a:pt x="359339" y="3471995"/>
                  <a:pt x="554" y="3113210"/>
                  <a:pt x="554" y="2626109"/>
                </a:cubicBezTo>
                <a:cubicBezTo>
                  <a:pt x="-692" y="1771502"/>
                  <a:pt x="554" y="916896"/>
                  <a:pt x="554" y="61044"/>
                </a:cubicBezTo>
                <a:close/>
              </a:path>
            </a:pathLst>
          </a:custGeom>
          <a:solidFill>
            <a:schemeClr val="bg2">
              <a:lumMod val="95000"/>
            </a:schemeClr>
          </a:solidFill>
        </p:spPr>
        <p:txBody>
          <a:bodyPr wrap="square">
            <a:noAutofit/>
          </a:bodyPr>
          <a:lstStyle>
            <a:lvl1pPr marL="0" indent="0">
              <a:buNone/>
              <a:defRPr/>
            </a:lvl1pPr>
          </a:lstStyle>
          <a:p>
            <a:endParaRPr lang="en-US" dirty="0"/>
          </a:p>
        </p:txBody>
      </p:sp>
      <p:sp>
        <p:nvSpPr>
          <p:cNvPr id="15" name=" 14">
            <a:extLst>
              <a:ext uri="{FF2B5EF4-FFF2-40B4-BE49-F238E27FC236}">
                <a16:creationId xmlns:a16="http://schemas.microsoft.com/office/drawing/2014/main" id="{F58D21AA-4A33-4ECE-BC71-9DDD2BF5DCA7}"/>
              </a:ext>
            </a:extLst>
          </p:cNvPr>
          <p:cNvSpPr>
            <a:spLocks noGrp="1"/>
          </p:cNvSpPr>
          <p:nvPr>
            <p:ph type="pic" sz="quarter" idx="13"/>
          </p:nvPr>
        </p:nvSpPr>
        <p:spPr>
          <a:xfrm>
            <a:off x="8669861" y="2901845"/>
            <a:ext cx="1736726" cy="1735998"/>
          </a:xfrm>
          <a:custGeom>
            <a:avLst/>
            <a:gdLst>
              <a:gd name="connsiteX0" fmla="*/ 554 w 3472548"/>
              <a:gd name="connsiteY0" fmla="*/ 0 h 3471995"/>
              <a:gd name="connsiteX1" fmla="*/ 70316 w 3472548"/>
              <a:gd name="connsiteY1" fmla="*/ 0 h 3471995"/>
              <a:gd name="connsiteX2" fmla="*/ 2640366 w 3472548"/>
              <a:gd name="connsiteY2" fmla="*/ 0 h 3471995"/>
              <a:gd name="connsiteX3" fmla="*/ 3472548 w 3472548"/>
              <a:gd name="connsiteY3" fmla="*/ 830937 h 3471995"/>
              <a:gd name="connsiteX4" fmla="*/ 3472548 w 3472548"/>
              <a:gd name="connsiteY4" fmla="*/ 3400986 h 3471995"/>
              <a:gd name="connsiteX5" fmla="*/ 3472548 w 3472548"/>
              <a:gd name="connsiteY5" fmla="*/ 3471995 h 3471995"/>
              <a:gd name="connsiteX6" fmla="*/ 3406522 w 3472548"/>
              <a:gd name="connsiteY6" fmla="*/ 3471995 h 3471995"/>
              <a:gd name="connsiteX7" fmla="*/ 847684 w 3472548"/>
              <a:gd name="connsiteY7" fmla="*/ 3471995 h 3471995"/>
              <a:gd name="connsiteX8" fmla="*/ 554 w 3472548"/>
              <a:gd name="connsiteY8" fmla="*/ 2626109 h 3471995"/>
              <a:gd name="connsiteX9" fmla="*/ 554 w 3472548"/>
              <a:gd name="connsiteY9" fmla="*/ 61044 h 34719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472548" h="3471995">
                <a:moveTo>
                  <a:pt x="554" y="0"/>
                </a:moveTo>
                <a:lnTo>
                  <a:pt x="70316" y="0"/>
                </a:lnTo>
                <a:cubicBezTo>
                  <a:pt x="927414" y="0"/>
                  <a:pt x="1784514" y="0"/>
                  <a:pt x="2640366" y="0"/>
                </a:cubicBezTo>
                <a:cubicBezTo>
                  <a:pt x="3108780" y="0"/>
                  <a:pt x="3472548" y="363769"/>
                  <a:pt x="3472548" y="830937"/>
                </a:cubicBezTo>
                <a:cubicBezTo>
                  <a:pt x="3472548" y="1688035"/>
                  <a:pt x="3472548" y="2545133"/>
                  <a:pt x="3472548" y="3400986"/>
                </a:cubicBezTo>
                <a:lnTo>
                  <a:pt x="3472548" y="3471995"/>
                </a:lnTo>
                <a:lnTo>
                  <a:pt x="3406522" y="3471995"/>
                </a:lnTo>
                <a:cubicBezTo>
                  <a:pt x="2553160" y="3471995"/>
                  <a:pt x="1699800" y="3471995"/>
                  <a:pt x="847684" y="3471995"/>
                </a:cubicBezTo>
                <a:cubicBezTo>
                  <a:pt x="359338" y="3471995"/>
                  <a:pt x="554" y="3113210"/>
                  <a:pt x="554" y="2626109"/>
                </a:cubicBezTo>
                <a:cubicBezTo>
                  <a:pt x="-692" y="1771502"/>
                  <a:pt x="554" y="916896"/>
                  <a:pt x="554" y="61044"/>
                </a:cubicBezTo>
                <a:close/>
              </a:path>
            </a:pathLst>
          </a:custGeom>
          <a:solidFill>
            <a:schemeClr val="bg2">
              <a:lumMod val="95000"/>
            </a:schemeClr>
          </a:solidFill>
        </p:spPr>
        <p:txBody>
          <a:bodyPr wrap="square">
            <a:noAutofit/>
          </a:bodyPr>
          <a:lstStyle>
            <a:lvl1pPr marL="0" indent="0">
              <a:buNone/>
              <a:defRPr/>
            </a:lvl1pPr>
          </a:lstStyle>
          <a:p>
            <a:endParaRPr lang="en-US" dirty="0"/>
          </a:p>
        </p:txBody>
      </p:sp>
    </p:spTree>
    <p:extLst>
      <p:ext uri="{BB962C8B-B14F-4D97-AF65-F5344CB8AC3E}">
        <p14:creationId xmlns:p14="http://schemas.microsoft.com/office/powerpoint/2010/main" val="336302784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18611579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26522559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F3D0AC-E08F-4CA1-AD4E-C185DCF0C82B}" type="datetimeFigureOut">
              <a:rPr lang="en-GB" smtClean="0"/>
              <a:t>08/06/2022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5B5D51F-4CCC-46D2-8466-F264F7C21E35}" type="slidenum">
              <a:rPr lang="en-GB" smtClean="0"/>
              <a:t>‹#›</a:t>
            </a:fld>
            <a:endParaRPr lang="en-GB"/>
          </a:p>
        </p:txBody>
      </p:sp>
    </p:spTree>
    <p:extLst>
      <p:ext uri="{BB962C8B-B14F-4D97-AF65-F5344CB8AC3E}">
        <p14:creationId xmlns:p14="http://schemas.microsoft.com/office/powerpoint/2010/main" val="357280106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90057" y="1380818"/>
            <a:ext cx="5440788" cy="4204725"/>
          </a:xfrm>
        </p:spPr>
        <p:txBody>
          <a:bodyPr/>
          <a:lstStyle>
            <a:lvl1pPr>
              <a:defRPr sz="1575"/>
            </a:lvl1pPr>
            <a:lvl2pPr>
              <a:defRPr sz="135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p:cNvSpPr>
            <a:spLocks noGrp="1"/>
          </p:cNvSpPr>
          <p:nvPr>
            <p:ph sz="half" idx="2"/>
          </p:nvPr>
        </p:nvSpPr>
        <p:spPr>
          <a:xfrm>
            <a:off x="6204601" y="1380818"/>
            <a:ext cx="5440788" cy="4204725"/>
          </a:xfrm>
        </p:spPr>
        <p:txBody>
          <a:bodyPr/>
          <a:lstStyle>
            <a:lvl1pPr>
              <a:defRPr sz="1575"/>
            </a:lvl1pPr>
            <a:lvl2pPr>
              <a:defRPr sz="135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Footer Placeholder 2"/>
          <p:cNvSpPr>
            <a:spLocks noGrp="1"/>
          </p:cNvSpPr>
          <p:nvPr>
            <p:ph type="ftr" sz="quarter" idx="3"/>
          </p:nvPr>
        </p:nvSpPr>
        <p:spPr>
          <a:xfrm>
            <a:off x="924449" y="6155388"/>
            <a:ext cx="2371412" cy="702612"/>
          </a:xfrm>
          <a:prstGeom prst="rect">
            <a:avLst/>
          </a:prstGeom>
        </p:spPr>
        <p:txBody>
          <a:bodyPr vert="horz" lIns="91440" tIns="45720" rIns="91440" bIns="45720" rtlCol="0" anchor="ctr"/>
          <a:lstStyle>
            <a:lvl1pPr algn="l">
              <a:defRPr sz="750" b="0" i="0">
                <a:solidFill>
                  <a:schemeClr val="bg1"/>
                </a:solidFill>
                <a:latin typeface="Arial Bold"/>
                <a:cs typeface="Arial Bold"/>
              </a:defRPr>
            </a:lvl1pPr>
          </a:lstStyle>
          <a:p>
            <a:r>
              <a:rPr lang="en-US" dirty="0"/>
              <a:t>Title of the Presentation</a:t>
            </a:r>
          </a:p>
        </p:txBody>
      </p:sp>
      <p:sp>
        <p:nvSpPr>
          <p:cNvPr id="9" name="Slide Number Placeholder 3"/>
          <p:cNvSpPr>
            <a:spLocks noGrp="1"/>
          </p:cNvSpPr>
          <p:nvPr>
            <p:ph type="sldNum" sz="quarter" idx="4"/>
          </p:nvPr>
        </p:nvSpPr>
        <p:spPr>
          <a:xfrm>
            <a:off x="234477" y="6165440"/>
            <a:ext cx="547077" cy="365125"/>
          </a:xfrm>
          <a:prstGeom prst="rect">
            <a:avLst/>
          </a:prstGeom>
        </p:spPr>
        <p:txBody>
          <a:bodyPr vert="horz" lIns="91440" tIns="45720" rIns="91440" bIns="45720" rtlCol="0" anchor="ctr"/>
          <a:lstStyle>
            <a:lvl1pPr algn="r">
              <a:defRPr sz="900">
                <a:solidFill>
                  <a:schemeClr val="bg1"/>
                </a:solidFill>
              </a:defRPr>
            </a:lvl1pPr>
          </a:lstStyle>
          <a:p>
            <a:fld id="{7698B45C-09C7-497B-9261-07F290CB2D4C}" type="slidenum">
              <a:rPr lang="en-US" smtClean="0"/>
              <a:pPr/>
              <a:t>‹#›</a:t>
            </a:fld>
            <a:endParaRPr lang="en-US" dirty="0"/>
          </a:p>
        </p:txBody>
      </p:sp>
    </p:spTree>
    <p:extLst>
      <p:ext uri="{BB962C8B-B14F-4D97-AF65-F5344CB8AC3E}">
        <p14:creationId xmlns:p14="http://schemas.microsoft.com/office/powerpoint/2010/main" val="124722653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9196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6F667-7326-4416-8BBA-7661744BC30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84EB6F-A8DF-49A6-93F8-9D7BDBA0C1A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F7F591B-5643-4647-A9A5-02056F2494D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DEDBD1F-D7C2-48E5-A91A-E8360733CED7}"/>
              </a:ext>
            </a:extLst>
          </p:cNvPr>
          <p:cNvSpPr>
            <a:spLocks noGrp="1"/>
          </p:cNvSpPr>
          <p:nvPr>
            <p:ph type="dt" sz="half" idx="10"/>
          </p:nvPr>
        </p:nvSpPr>
        <p:spPr/>
        <p:txBody>
          <a:bodyPr/>
          <a:lstStyle/>
          <a:p>
            <a:fld id="{81353AC2-D75B-47D2-908A-8F7107529BE2}" type="datetimeFigureOut">
              <a:rPr lang="en-US" smtClean="0"/>
              <a:t>6/8/22</a:t>
            </a:fld>
            <a:endParaRPr lang="en-US"/>
          </a:p>
        </p:txBody>
      </p:sp>
      <p:sp>
        <p:nvSpPr>
          <p:cNvPr id="6" name="Footer Placeholder 5">
            <a:extLst>
              <a:ext uri="{FF2B5EF4-FFF2-40B4-BE49-F238E27FC236}">
                <a16:creationId xmlns:a16="http://schemas.microsoft.com/office/drawing/2014/main" id="{5DDCDCBD-6336-403C-9163-8CAB15F0A5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DDA9BC-8EBF-40EF-8121-FFCCA50A1586}"/>
              </a:ext>
            </a:extLst>
          </p:cNvPr>
          <p:cNvSpPr>
            <a:spLocks noGrp="1"/>
          </p:cNvSpPr>
          <p:nvPr>
            <p:ph type="sldNum" sz="quarter" idx="12"/>
          </p:nvPr>
        </p:nvSpPr>
        <p:spPr/>
        <p:txBody>
          <a:bodyPr/>
          <a:lstStyle/>
          <a:p>
            <a:fld id="{BE5E255B-F5E4-49DF-8994-FBBBD4381C89}" type="slidenum">
              <a:rPr lang="en-US" smtClean="0"/>
              <a:t>‹#›</a:t>
            </a:fld>
            <a:endParaRPr lang="en-US"/>
          </a:p>
        </p:txBody>
      </p:sp>
    </p:spTree>
    <p:extLst>
      <p:ext uri="{BB962C8B-B14F-4D97-AF65-F5344CB8AC3E}">
        <p14:creationId xmlns:p14="http://schemas.microsoft.com/office/powerpoint/2010/main" val="3330576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A2B3E-4BAE-494D-A7A4-5DDD862E4D2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EA6E1C5-680B-40DD-95D6-C7FD90ADD7A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4F76141-0C36-48EB-AA5E-F3B13E6453D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F13A743-3AB2-4D0B-8337-4397C16B33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C6E1131-5C9F-4C7B-99B0-A5339D86BD8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DB00689-A30D-4370-818F-10BA67E026C2}"/>
              </a:ext>
            </a:extLst>
          </p:cNvPr>
          <p:cNvSpPr>
            <a:spLocks noGrp="1"/>
          </p:cNvSpPr>
          <p:nvPr>
            <p:ph type="dt" sz="half" idx="10"/>
          </p:nvPr>
        </p:nvSpPr>
        <p:spPr/>
        <p:txBody>
          <a:bodyPr/>
          <a:lstStyle/>
          <a:p>
            <a:fld id="{81353AC2-D75B-47D2-908A-8F7107529BE2}" type="datetimeFigureOut">
              <a:rPr lang="en-US" smtClean="0"/>
              <a:t>6/8/22</a:t>
            </a:fld>
            <a:endParaRPr lang="en-US"/>
          </a:p>
        </p:txBody>
      </p:sp>
      <p:sp>
        <p:nvSpPr>
          <p:cNvPr id="8" name="Footer Placeholder 7">
            <a:extLst>
              <a:ext uri="{FF2B5EF4-FFF2-40B4-BE49-F238E27FC236}">
                <a16:creationId xmlns:a16="http://schemas.microsoft.com/office/drawing/2014/main" id="{85842297-7891-4946-B0EF-EFC89D4B276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CCA200C-C76B-4BDE-A029-C52BF9E55E46}"/>
              </a:ext>
            </a:extLst>
          </p:cNvPr>
          <p:cNvSpPr>
            <a:spLocks noGrp="1"/>
          </p:cNvSpPr>
          <p:nvPr>
            <p:ph type="sldNum" sz="quarter" idx="12"/>
          </p:nvPr>
        </p:nvSpPr>
        <p:spPr/>
        <p:txBody>
          <a:bodyPr/>
          <a:lstStyle/>
          <a:p>
            <a:fld id="{BE5E255B-F5E4-49DF-8994-FBBBD4381C89}" type="slidenum">
              <a:rPr lang="en-US" smtClean="0"/>
              <a:t>‹#›</a:t>
            </a:fld>
            <a:endParaRPr lang="en-US"/>
          </a:p>
        </p:txBody>
      </p:sp>
    </p:spTree>
    <p:extLst>
      <p:ext uri="{BB962C8B-B14F-4D97-AF65-F5344CB8AC3E}">
        <p14:creationId xmlns:p14="http://schemas.microsoft.com/office/powerpoint/2010/main" val="877266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A240F-7F3C-48DE-A1D3-B9935218597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644887D-0749-48EE-A2BB-6C7B01BBA3D6}"/>
              </a:ext>
            </a:extLst>
          </p:cNvPr>
          <p:cNvSpPr>
            <a:spLocks noGrp="1"/>
          </p:cNvSpPr>
          <p:nvPr>
            <p:ph type="dt" sz="half" idx="10"/>
          </p:nvPr>
        </p:nvSpPr>
        <p:spPr/>
        <p:txBody>
          <a:bodyPr/>
          <a:lstStyle/>
          <a:p>
            <a:fld id="{81353AC2-D75B-47D2-908A-8F7107529BE2}" type="datetimeFigureOut">
              <a:rPr lang="en-US" smtClean="0"/>
              <a:t>6/8/22</a:t>
            </a:fld>
            <a:endParaRPr lang="en-US"/>
          </a:p>
        </p:txBody>
      </p:sp>
      <p:sp>
        <p:nvSpPr>
          <p:cNvPr id="4" name="Footer Placeholder 3">
            <a:extLst>
              <a:ext uri="{FF2B5EF4-FFF2-40B4-BE49-F238E27FC236}">
                <a16:creationId xmlns:a16="http://schemas.microsoft.com/office/drawing/2014/main" id="{2EF23CFB-4695-4905-87B3-D3166048457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C92B9EC-91F4-49FB-B4D3-E0897B3E62AB}"/>
              </a:ext>
            </a:extLst>
          </p:cNvPr>
          <p:cNvSpPr>
            <a:spLocks noGrp="1"/>
          </p:cNvSpPr>
          <p:nvPr>
            <p:ph type="sldNum" sz="quarter" idx="12"/>
          </p:nvPr>
        </p:nvSpPr>
        <p:spPr/>
        <p:txBody>
          <a:bodyPr/>
          <a:lstStyle/>
          <a:p>
            <a:fld id="{BE5E255B-F5E4-49DF-8994-FBBBD4381C89}" type="slidenum">
              <a:rPr lang="en-US" smtClean="0"/>
              <a:t>‹#›</a:t>
            </a:fld>
            <a:endParaRPr lang="en-US"/>
          </a:p>
        </p:txBody>
      </p:sp>
    </p:spTree>
    <p:extLst>
      <p:ext uri="{BB962C8B-B14F-4D97-AF65-F5344CB8AC3E}">
        <p14:creationId xmlns:p14="http://schemas.microsoft.com/office/powerpoint/2010/main" val="422117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FFB19D8-912E-40F5-A129-590356CD2C0E}"/>
              </a:ext>
            </a:extLst>
          </p:cNvPr>
          <p:cNvSpPr>
            <a:spLocks noGrp="1"/>
          </p:cNvSpPr>
          <p:nvPr>
            <p:ph type="dt" sz="half" idx="10"/>
          </p:nvPr>
        </p:nvSpPr>
        <p:spPr/>
        <p:txBody>
          <a:bodyPr/>
          <a:lstStyle/>
          <a:p>
            <a:fld id="{81353AC2-D75B-47D2-908A-8F7107529BE2}" type="datetimeFigureOut">
              <a:rPr lang="en-US" smtClean="0"/>
              <a:t>6/8/22</a:t>
            </a:fld>
            <a:endParaRPr lang="en-US"/>
          </a:p>
        </p:txBody>
      </p:sp>
      <p:sp>
        <p:nvSpPr>
          <p:cNvPr id="3" name="Footer Placeholder 2">
            <a:extLst>
              <a:ext uri="{FF2B5EF4-FFF2-40B4-BE49-F238E27FC236}">
                <a16:creationId xmlns:a16="http://schemas.microsoft.com/office/drawing/2014/main" id="{423E0412-F30B-40CF-9B7D-5A48C75E69F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94EB558-883F-4F98-A51B-FFA409084220}"/>
              </a:ext>
            </a:extLst>
          </p:cNvPr>
          <p:cNvSpPr>
            <a:spLocks noGrp="1"/>
          </p:cNvSpPr>
          <p:nvPr>
            <p:ph type="sldNum" sz="quarter" idx="12"/>
          </p:nvPr>
        </p:nvSpPr>
        <p:spPr/>
        <p:txBody>
          <a:bodyPr/>
          <a:lstStyle/>
          <a:p>
            <a:fld id="{BE5E255B-F5E4-49DF-8994-FBBBD4381C89}" type="slidenum">
              <a:rPr lang="en-US" smtClean="0"/>
              <a:t>‹#›</a:t>
            </a:fld>
            <a:endParaRPr lang="en-US"/>
          </a:p>
        </p:txBody>
      </p:sp>
    </p:spTree>
    <p:extLst>
      <p:ext uri="{BB962C8B-B14F-4D97-AF65-F5344CB8AC3E}">
        <p14:creationId xmlns:p14="http://schemas.microsoft.com/office/powerpoint/2010/main" val="3830298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EA337-D870-403D-A7CC-51B2E854176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5103AB4-A4D5-4FBC-A846-32FB346F7FC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4A84C3A-283C-474F-BF2D-108528793D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E02BD1-3D9F-4006-8870-F745CB95C974}"/>
              </a:ext>
            </a:extLst>
          </p:cNvPr>
          <p:cNvSpPr>
            <a:spLocks noGrp="1"/>
          </p:cNvSpPr>
          <p:nvPr>
            <p:ph type="dt" sz="half" idx="10"/>
          </p:nvPr>
        </p:nvSpPr>
        <p:spPr/>
        <p:txBody>
          <a:bodyPr/>
          <a:lstStyle/>
          <a:p>
            <a:fld id="{81353AC2-D75B-47D2-908A-8F7107529BE2}" type="datetimeFigureOut">
              <a:rPr lang="en-US" smtClean="0"/>
              <a:t>6/8/22</a:t>
            </a:fld>
            <a:endParaRPr lang="en-US"/>
          </a:p>
        </p:txBody>
      </p:sp>
      <p:sp>
        <p:nvSpPr>
          <p:cNvPr id="6" name="Footer Placeholder 5">
            <a:extLst>
              <a:ext uri="{FF2B5EF4-FFF2-40B4-BE49-F238E27FC236}">
                <a16:creationId xmlns:a16="http://schemas.microsoft.com/office/drawing/2014/main" id="{600FF3AD-1F86-444B-BF51-9C0CC8F16A2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8305A2-303F-4466-B53A-6D43BEC676D2}"/>
              </a:ext>
            </a:extLst>
          </p:cNvPr>
          <p:cNvSpPr>
            <a:spLocks noGrp="1"/>
          </p:cNvSpPr>
          <p:nvPr>
            <p:ph type="sldNum" sz="quarter" idx="12"/>
          </p:nvPr>
        </p:nvSpPr>
        <p:spPr/>
        <p:txBody>
          <a:bodyPr/>
          <a:lstStyle/>
          <a:p>
            <a:fld id="{BE5E255B-F5E4-49DF-8994-FBBBD4381C89}" type="slidenum">
              <a:rPr lang="en-US" smtClean="0"/>
              <a:t>‹#›</a:t>
            </a:fld>
            <a:endParaRPr lang="en-US"/>
          </a:p>
        </p:txBody>
      </p:sp>
    </p:spTree>
    <p:extLst>
      <p:ext uri="{BB962C8B-B14F-4D97-AF65-F5344CB8AC3E}">
        <p14:creationId xmlns:p14="http://schemas.microsoft.com/office/powerpoint/2010/main" val="276696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CD09-6C8C-492C-87B1-4CD77C8D5B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C00281F-71EA-460A-8C3A-7EEC603237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DAAB4B2-CFD4-4DD3-AF37-EBB5474EEE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B2688B-4217-4AED-B6A1-8C6CE4452794}"/>
              </a:ext>
            </a:extLst>
          </p:cNvPr>
          <p:cNvSpPr>
            <a:spLocks noGrp="1"/>
          </p:cNvSpPr>
          <p:nvPr>
            <p:ph type="dt" sz="half" idx="10"/>
          </p:nvPr>
        </p:nvSpPr>
        <p:spPr/>
        <p:txBody>
          <a:bodyPr/>
          <a:lstStyle/>
          <a:p>
            <a:fld id="{81353AC2-D75B-47D2-908A-8F7107529BE2}" type="datetimeFigureOut">
              <a:rPr lang="en-US" smtClean="0"/>
              <a:t>6/8/22</a:t>
            </a:fld>
            <a:endParaRPr lang="en-US"/>
          </a:p>
        </p:txBody>
      </p:sp>
      <p:sp>
        <p:nvSpPr>
          <p:cNvPr id="6" name="Footer Placeholder 5">
            <a:extLst>
              <a:ext uri="{FF2B5EF4-FFF2-40B4-BE49-F238E27FC236}">
                <a16:creationId xmlns:a16="http://schemas.microsoft.com/office/drawing/2014/main" id="{403F778C-0B68-4E63-A4EA-D7C0BD7DCF8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83982A-8FDB-43D4-821D-CE7409B8CC45}"/>
              </a:ext>
            </a:extLst>
          </p:cNvPr>
          <p:cNvSpPr>
            <a:spLocks noGrp="1"/>
          </p:cNvSpPr>
          <p:nvPr>
            <p:ph type="sldNum" sz="quarter" idx="12"/>
          </p:nvPr>
        </p:nvSpPr>
        <p:spPr/>
        <p:txBody>
          <a:bodyPr/>
          <a:lstStyle/>
          <a:p>
            <a:fld id="{BE5E255B-F5E4-49DF-8994-FBBBD4381C89}" type="slidenum">
              <a:rPr lang="en-US" smtClean="0"/>
              <a:t>‹#›</a:t>
            </a:fld>
            <a:endParaRPr lang="en-US"/>
          </a:p>
        </p:txBody>
      </p:sp>
    </p:spTree>
    <p:extLst>
      <p:ext uri="{BB962C8B-B14F-4D97-AF65-F5344CB8AC3E}">
        <p14:creationId xmlns:p14="http://schemas.microsoft.com/office/powerpoint/2010/main" val="1713536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18" Type="http://schemas.openxmlformats.org/officeDocument/2006/relationships/slideLayout" Target="../slideLayouts/slideLayout32.xml"/><Relationship Id="rId3" Type="http://schemas.openxmlformats.org/officeDocument/2006/relationships/slideLayout" Target="../slideLayouts/slideLayout17.xml"/><Relationship Id="rId21" Type="http://schemas.openxmlformats.org/officeDocument/2006/relationships/theme" Target="../theme/theme5.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17" Type="http://schemas.openxmlformats.org/officeDocument/2006/relationships/slideLayout" Target="../slideLayouts/slideLayout31.xml"/><Relationship Id="rId2" Type="http://schemas.openxmlformats.org/officeDocument/2006/relationships/slideLayout" Target="../slideLayouts/slideLayout16.xml"/><Relationship Id="rId16" Type="http://schemas.openxmlformats.org/officeDocument/2006/relationships/slideLayout" Target="../slideLayouts/slideLayout30.xml"/><Relationship Id="rId20" Type="http://schemas.openxmlformats.org/officeDocument/2006/relationships/slideLayout" Target="../slideLayouts/slideLayout34.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slideLayout" Target="../slideLayouts/slideLayout29.xml"/><Relationship Id="rId10" Type="http://schemas.openxmlformats.org/officeDocument/2006/relationships/slideLayout" Target="../slideLayouts/slideLayout24.xml"/><Relationship Id="rId19" Type="http://schemas.openxmlformats.org/officeDocument/2006/relationships/slideLayout" Target="../slideLayouts/slideLayout33.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35.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38.xml"/><Relationship Id="rId2" Type="http://schemas.openxmlformats.org/officeDocument/2006/relationships/slideLayout" Target="../slideLayouts/slideLayout37.xml"/><Relationship Id="rId1" Type="http://schemas.openxmlformats.org/officeDocument/2006/relationships/slideLayout" Target="../slideLayouts/slideLayout36.xml"/><Relationship Id="rId4"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76A772-6A06-4573-AE57-51305F8001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739BF6D-700E-48BA-A3A3-47BDA8E33F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2FB184-9932-4C5C-84CD-58A030AB2C7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353AC2-D75B-47D2-908A-8F7107529BE2}" type="datetimeFigureOut">
              <a:rPr lang="en-US" smtClean="0"/>
              <a:t>6/8/22</a:t>
            </a:fld>
            <a:endParaRPr lang="en-US"/>
          </a:p>
        </p:txBody>
      </p:sp>
      <p:sp>
        <p:nvSpPr>
          <p:cNvPr id="5" name="Footer Placeholder 4">
            <a:extLst>
              <a:ext uri="{FF2B5EF4-FFF2-40B4-BE49-F238E27FC236}">
                <a16:creationId xmlns:a16="http://schemas.microsoft.com/office/drawing/2014/main" id="{895D08CA-D96F-4D14-AC8B-7D87E01750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ADDF266-527E-4E89-8BDB-303C6294FE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5E255B-F5E4-49DF-8994-FBBBD4381C89}" type="slidenum">
              <a:rPr lang="en-US" smtClean="0"/>
              <a:t>‹#›</a:t>
            </a:fld>
            <a:endParaRPr lang="en-US"/>
          </a:p>
        </p:txBody>
      </p:sp>
    </p:spTree>
    <p:extLst>
      <p:ext uri="{BB962C8B-B14F-4D97-AF65-F5344CB8AC3E}">
        <p14:creationId xmlns:p14="http://schemas.microsoft.com/office/powerpoint/2010/main" val="8783850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1" y="365129"/>
            <a:ext cx="10515600" cy="1325563"/>
          </a:xfrm>
          <a:prstGeom prst="rect">
            <a:avLst/>
          </a:prstGeom>
        </p:spPr>
        <p:txBody>
          <a:bodyPr vert="horz" lIns="182843" tIns="91422" rIns="182843" bIns="91422" rtlCol="0" anchor="ctr">
            <a:normAutofit/>
          </a:bodyPr>
          <a:lstStyle/>
          <a:p>
            <a:r>
              <a:rPr lang="en-US" dirty="0"/>
              <a:t>Click to edit Master title style</a:t>
            </a:r>
          </a:p>
        </p:txBody>
      </p:sp>
      <p:sp>
        <p:nvSpPr>
          <p:cNvPr id="3" name="Text Placeholder 2"/>
          <p:cNvSpPr>
            <a:spLocks noGrp="1"/>
          </p:cNvSpPr>
          <p:nvPr>
            <p:ph type="body" idx="1"/>
          </p:nvPr>
        </p:nvSpPr>
        <p:spPr>
          <a:xfrm>
            <a:off x="838201" y="1825625"/>
            <a:ext cx="10515600" cy="4351338"/>
          </a:xfrm>
          <a:prstGeom prst="rect">
            <a:avLst/>
          </a:prstGeom>
        </p:spPr>
        <p:txBody>
          <a:bodyPr vert="horz" lIns="182843" tIns="91422" rIns="182843" bIns="91422"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38084391"/>
      </p:ext>
    </p:extLst>
  </p:cSld>
  <p:clrMap bg1="lt1" tx1="dk1" bg2="lt2" tx2="dk2" accent1="accent1" accent2="accent2" accent3="accent3" accent4="accent4" accent5="accent5" accent6="accent6" hlink="hlink" folHlink="folHlink"/>
  <p:sldLayoutIdLst>
    <p:sldLayoutId id="2147483688" r:id="rId1"/>
  </p:sldLayoutIdLst>
  <p:hf hdr="0" ftr="0" dt="0"/>
  <p:txStyles>
    <p:titleStyle>
      <a:lvl1pPr algn="ctr" defTabSz="914217" rtl="0" eaLnBrk="1" latinLnBrk="0" hangingPunct="1">
        <a:lnSpc>
          <a:spcPct val="90000"/>
        </a:lnSpc>
        <a:spcBef>
          <a:spcPct val="0"/>
        </a:spcBef>
        <a:buNone/>
        <a:defRPr lang="en-US" sz="4000" b="1" i="0" kern="1200" spc="-50" baseline="0">
          <a:solidFill>
            <a:schemeClr val="tx2"/>
          </a:solidFill>
          <a:latin typeface="Poppins" pitchFamily="2" charset="77"/>
          <a:ea typeface="Open Sans Light" panose="020B0306030504020204" pitchFamily="34" charset="0"/>
          <a:cs typeface="Poppins" pitchFamily="2" charset="77"/>
        </a:defRPr>
      </a:lvl1pPr>
    </p:titleStyle>
    <p:bodyStyle>
      <a:lvl1pPr marL="228555" indent="-228555" algn="l" defTabSz="914217" rtl="0" eaLnBrk="1" latinLnBrk="0" hangingPunct="1">
        <a:lnSpc>
          <a:spcPct val="90000"/>
        </a:lnSpc>
        <a:spcBef>
          <a:spcPts val="1000"/>
        </a:spcBef>
        <a:buFont typeface="Arial" panose="020B0604020202020204" pitchFamily="34" charset="0"/>
        <a:buChar char="•"/>
        <a:defRPr lang="en-US" sz="2200" b="0" i="0" kern="1200" spc="-15" baseline="0" dirty="0" smtClean="0">
          <a:solidFill>
            <a:schemeClr val="tx1"/>
          </a:solidFill>
          <a:effectLst/>
          <a:latin typeface="Poppins" pitchFamily="2" charset="77"/>
          <a:ea typeface="Open Sans Light" panose="020B0306030504020204" pitchFamily="34" charset="0"/>
          <a:cs typeface="Open Sans" charset="0"/>
        </a:defRPr>
      </a:lvl1pPr>
      <a:lvl2pPr marL="685663" indent="-228555" algn="l" defTabSz="914217" rtl="0" eaLnBrk="1" latinLnBrk="0" hangingPunct="1">
        <a:lnSpc>
          <a:spcPct val="90000"/>
        </a:lnSpc>
        <a:spcBef>
          <a:spcPts val="500"/>
        </a:spcBef>
        <a:buFont typeface="Arial" panose="020B0604020202020204" pitchFamily="34" charset="0"/>
        <a:buChar char="•"/>
        <a:defRPr lang="en-US" sz="1800" b="0" i="0" kern="1200" spc="-15" baseline="0" dirty="0" smtClean="0">
          <a:solidFill>
            <a:schemeClr val="tx1"/>
          </a:solidFill>
          <a:effectLst/>
          <a:latin typeface="Poppins" pitchFamily="2" charset="77"/>
          <a:ea typeface="Open Sans Light" panose="020B0306030504020204" pitchFamily="34" charset="0"/>
          <a:cs typeface="Open Sans" charset="0"/>
        </a:defRPr>
      </a:lvl2pPr>
      <a:lvl3pPr marL="1142772" indent="-228555" algn="l" defTabSz="914217" rtl="0" eaLnBrk="1" latinLnBrk="0" hangingPunct="1">
        <a:lnSpc>
          <a:spcPct val="90000"/>
        </a:lnSpc>
        <a:spcBef>
          <a:spcPts val="500"/>
        </a:spcBef>
        <a:buFont typeface="Arial" panose="020B0604020202020204" pitchFamily="34" charset="0"/>
        <a:buChar char="•"/>
        <a:defRPr lang="en-US" sz="1600" b="0" i="0" kern="1200" spc="-15" baseline="0" dirty="0" smtClean="0">
          <a:solidFill>
            <a:schemeClr val="tx1"/>
          </a:solidFill>
          <a:effectLst/>
          <a:latin typeface="Poppins" pitchFamily="2" charset="77"/>
          <a:ea typeface="Open Sans Light" panose="020B0306030504020204" pitchFamily="34" charset="0"/>
          <a:cs typeface="Open Sans" charset="0"/>
        </a:defRPr>
      </a:lvl3pPr>
      <a:lvl4pPr marL="1599880" indent="-228555" algn="l" defTabSz="914217" rtl="0" eaLnBrk="1" latinLnBrk="0" hangingPunct="1">
        <a:lnSpc>
          <a:spcPct val="90000"/>
        </a:lnSpc>
        <a:spcBef>
          <a:spcPts val="500"/>
        </a:spcBef>
        <a:buFont typeface="Arial" panose="020B0604020202020204" pitchFamily="34" charset="0"/>
        <a:buChar char="•"/>
        <a:defRPr lang="en-US" sz="1400" b="0" i="0" kern="1200" spc="-15" baseline="0" dirty="0" smtClean="0">
          <a:solidFill>
            <a:schemeClr val="tx1"/>
          </a:solidFill>
          <a:effectLst/>
          <a:latin typeface="Poppins" pitchFamily="2" charset="77"/>
          <a:ea typeface="Open Sans Light" panose="020B0306030504020204" pitchFamily="34" charset="0"/>
          <a:cs typeface="Open Sans" charset="0"/>
        </a:defRPr>
      </a:lvl4pPr>
      <a:lvl5pPr marL="2056989" indent="-228555" algn="l" defTabSz="914217" rtl="0" eaLnBrk="1" latinLnBrk="0" hangingPunct="1">
        <a:lnSpc>
          <a:spcPct val="90000"/>
        </a:lnSpc>
        <a:spcBef>
          <a:spcPts val="500"/>
        </a:spcBef>
        <a:buFont typeface="Arial" panose="020B0604020202020204" pitchFamily="34" charset="0"/>
        <a:buChar char="•"/>
        <a:defRPr lang="en-US" sz="1400" b="0" i="0" kern="1200" spc="-15" baseline="0" dirty="0">
          <a:solidFill>
            <a:schemeClr val="tx1"/>
          </a:solidFill>
          <a:effectLst/>
          <a:latin typeface="Poppins" pitchFamily="2" charset="77"/>
          <a:ea typeface="Open Sans Light" panose="020B0306030504020204" pitchFamily="34" charset="0"/>
          <a:cs typeface="Open Sans" charset="0"/>
        </a:defRPr>
      </a:lvl5pPr>
      <a:lvl6pPr marL="2514097" indent="-228555" algn="l" defTabSz="91421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206" indent="-228555" algn="l" defTabSz="91421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314" indent="-228555" algn="l" defTabSz="91421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423" indent="-228555" algn="l" defTabSz="91421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217" rtl="0" eaLnBrk="1" latinLnBrk="0" hangingPunct="1">
        <a:defRPr sz="1800" kern="1200">
          <a:solidFill>
            <a:schemeClr val="tx1"/>
          </a:solidFill>
          <a:latin typeface="+mn-lt"/>
          <a:ea typeface="+mn-ea"/>
          <a:cs typeface="+mn-cs"/>
        </a:defRPr>
      </a:lvl1pPr>
      <a:lvl2pPr marL="457109" algn="l" defTabSz="914217" rtl="0" eaLnBrk="1" latinLnBrk="0" hangingPunct="1">
        <a:defRPr sz="1800" kern="1200">
          <a:solidFill>
            <a:schemeClr val="tx1"/>
          </a:solidFill>
          <a:latin typeface="+mn-lt"/>
          <a:ea typeface="+mn-ea"/>
          <a:cs typeface="+mn-cs"/>
        </a:defRPr>
      </a:lvl2pPr>
      <a:lvl3pPr marL="914217" algn="l" defTabSz="914217" rtl="0" eaLnBrk="1" latinLnBrk="0" hangingPunct="1">
        <a:defRPr sz="1800" kern="1200">
          <a:solidFill>
            <a:schemeClr val="tx1"/>
          </a:solidFill>
          <a:latin typeface="+mn-lt"/>
          <a:ea typeface="+mn-ea"/>
          <a:cs typeface="+mn-cs"/>
        </a:defRPr>
      </a:lvl3pPr>
      <a:lvl4pPr marL="1371326" algn="l" defTabSz="914217" rtl="0" eaLnBrk="1" latinLnBrk="0" hangingPunct="1">
        <a:defRPr sz="1800" kern="1200">
          <a:solidFill>
            <a:schemeClr val="tx1"/>
          </a:solidFill>
          <a:latin typeface="+mn-lt"/>
          <a:ea typeface="+mn-ea"/>
          <a:cs typeface="+mn-cs"/>
        </a:defRPr>
      </a:lvl4pPr>
      <a:lvl5pPr marL="1828434" algn="l" defTabSz="914217" rtl="0" eaLnBrk="1" latinLnBrk="0" hangingPunct="1">
        <a:defRPr sz="1800" kern="1200">
          <a:solidFill>
            <a:schemeClr val="tx1"/>
          </a:solidFill>
          <a:latin typeface="+mn-lt"/>
          <a:ea typeface="+mn-ea"/>
          <a:cs typeface="+mn-cs"/>
        </a:defRPr>
      </a:lvl5pPr>
      <a:lvl6pPr marL="2285543" algn="l" defTabSz="914217" rtl="0" eaLnBrk="1" latinLnBrk="0" hangingPunct="1">
        <a:defRPr sz="1800" kern="1200">
          <a:solidFill>
            <a:schemeClr val="tx1"/>
          </a:solidFill>
          <a:latin typeface="+mn-lt"/>
          <a:ea typeface="+mn-ea"/>
          <a:cs typeface="+mn-cs"/>
        </a:defRPr>
      </a:lvl6pPr>
      <a:lvl7pPr marL="2742652" algn="l" defTabSz="914217" rtl="0" eaLnBrk="1" latinLnBrk="0" hangingPunct="1">
        <a:defRPr sz="1800" kern="1200">
          <a:solidFill>
            <a:schemeClr val="tx1"/>
          </a:solidFill>
          <a:latin typeface="+mn-lt"/>
          <a:ea typeface="+mn-ea"/>
          <a:cs typeface="+mn-cs"/>
        </a:defRPr>
      </a:lvl7pPr>
      <a:lvl8pPr marL="3199760" algn="l" defTabSz="914217" rtl="0" eaLnBrk="1" latinLnBrk="0" hangingPunct="1">
        <a:defRPr sz="1800" kern="1200">
          <a:solidFill>
            <a:schemeClr val="tx1"/>
          </a:solidFill>
          <a:latin typeface="+mn-lt"/>
          <a:ea typeface="+mn-ea"/>
          <a:cs typeface="+mn-cs"/>
        </a:defRPr>
      </a:lvl8pPr>
      <a:lvl9pPr marL="3656869" algn="l" defTabSz="91421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1" y="365129"/>
            <a:ext cx="10515600" cy="1325563"/>
          </a:xfrm>
          <a:prstGeom prst="rect">
            <a:avLst/>
          </a:prstGeom>
        </p:spPr>
        <p:txBody>
          <a:bodyPr vert="horz" lIns="182843" tIns="91422" rIns="182843" bIns="91422" rtlCol="0" anchor="ctr">
            <a:normAutofit/>
          </a:bodyPr>
          <a:lstStyle/>
          <a:p>
            <a:r>
              <a:rPr lang="en-US" dirty="0"/>
              <a:t>CLICK TO EDIT MASTER TITLE STYLE</a:t>
            </a:r>
          </a:p>
        </p:txBody>
      </p:sp>
      <p:sp>
        <p:nvSpPr>
          <p:cNvPr id="3" name="Text Placeholder 2"/>
          <p:cNvSpPr>
            <a:spLocks noGrp="1"/>
          </p:cNvSpPr>
          <p:nvPr>
            <p:ph type="body" idx="1"/>
          </p:nvPr>
        </p:nvSpPr>
        <p:spPr>
          <a:xfrm>
            <a:off x="838201" y="1825625"/>
            <a:ext cx="10515600" cy="4351338"/>
          </a:xfrm>
          <a:prstGeom prst="rect">
            <a:avLst/>
          </a:prstGeom>
        </p:spPr>
        <p:txBody>
          <a:bodyPr vert="horz" lIns="182843" tIns="91422" rIns="182843" bIns="91422"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22496630"/>
      </p:ext>
    </p:extLst>
  </p:cSld>
  <p:clrMap bg1="lt1" tx1="dk1" bg2="lt2" tx2="dk2" accent1="accent1" accent2="accent2" accent3="accent3" accent4="accent4" accent5="accent5" accent6="accent6" hlink="hlink" folHlink="folHlink"/>
  <p:sldLayoutIdLst>
    <p:sldLayoutId id="2147483690" r:id="rId1"/>
  </p:sldLayoutIdLst>
  <p:hf hdr="0" ftr="0" dt="0"/>
  <p:txStyles>
    <p:titleStyle>
      <a:lvl1pPr algn="ctr" defTabSz="914217" rtl="0" eaLnBrk="1" latinLnBrk="0" hangingPunct="1">
        <a:lnSpc>
          <a:spcPct val="90000"/>
        </a:lnSpc>
        <a:spcBef>
          <a:spcPct val="0"/>
        </a:spcBef>
        <a:buNone/>
        <a:defRPr lang="en-US" sz="3700" b="1" i="0" kern="1200" spc="-145" baseline="0">
          <a:solidFill>
            <a:schemeClr val="tx2"/>
          </a:solidFill>
          <a:latin typeface="Poppins" pitchFamily="2" charset="77"/>
          <a:ea typeface="Open Sans Light" panose="020B0306030504020204" pitchFamily="34" charset="0"/>
          <a:cs typeface="Poppins" pitchFamily="2" charset="77"/>
        </a:defRPr>
      </a:lvl1pPr>
    </p:titleStyle>
    <p:bodyStyle>
      <a:lvl1pPr marL="228555" indent="-228555" algn="l" defTabSz="914217" rtl="0" eaLnBrk="1" latinLnBrk="0" hangingPunct="1">
        <a:lnSpc>
          <a:spcPct val="90000"/>
        </a:lnSpc>
        <a:spcBef>
          <a:spcPts val="1000"/>
        </a:spcBef>
        <a:buFont typeface="Arial" panose="020B0604020202020204" pitchFamily="34" charset="0"/>
        <a:buChar char="•"/>
        <a:defRPr lang="en-US" sz="2000" b="0" i="0" kern="1200" spc="-15" baseline="0" dirty="0" smtClean="0">
          <a:solidFill>
            <a:schemeClr val="tx1"/>
          </a:solidFill>
          <a:effectLst/>
          <a:latin typeface="Poppins" pitchFamily="2" charset="77"/>
          <a:ea typeface="Open Sans Light" panose="020B0306030504020204" pitchFamily="34" charset="0"/>
          <a:cs typeface="Poppins" pitchFamily="2" charset="77"/>
        </a:defRPr>
      </a:lvl1pPr>
      <a:lvl2pPr marL="685663" indent="-228555" algn="l" defTabSz="914217" rtl="0" eaLnBrk="1" latinLnBrk="0" hangingPunct="1">
        <a:lnSpc>
          <a:spcPct val="90000"/>
        </a:lnSpc>
        <a:spcBef>
          <a:spcPts val="500"/>
        </a:spcBef>
        <a:buFont typeface="Arial" panose="020B0604020202020204" pitchFamily="34" charset="0"/>
        <a:buChar char="•"/>
        <a:defRPr lang="en-US" sz="1600" b="0" i="0" kern="1200" spc="-15" baseline="0" dirty="0" smtClean="0">
          <a:solidFill>
            <a:schemeClr val="tx1"/>
          </a:solidFill>
          <a:effectLst/>
          <a:latin typeface="Poppins" pitchFamily="2" charset="77"/>
          <a:ea typeface="Open Sans Light" panose="020B0306030504020204" pitchFamily="34" charset="0"/>
          <a:cs typeface="Poppins" pitchFamily="2" charset="77"/>
        </a:defRPr>
      </a:lvl2pPr>
      <a:lvl3pPr marL="1142772" indent="-228555" algn="l" defTabSz="914217" rtl="0" eaLnBrk="1" latinLnBrk="0" hangingPunct="1">
        <a:lnSpc>
          <a:spcPct val="90000"/>
        </a:lnSpc>
        <a:spcBef>
          <a:spcPts val="500"/>
        </a:spcBef>
        <a:buFont typeface="Arial" panose="020B0604020202020204" pitchFamily="34" charset="0"/>
        <a:buChar char="•"/>
        <a:defRPr lang="en-US" sz="1400" b="0" i="0" kern="1200" spc="-15" baseline="0" dirty="0" smtClean="0">
          <a:solidFill>
            <a:schemeClr val="tx1"/>
          </a:solidFill>
          <a:effectLst/>
          <a:latin typeface="Poppins" pitchFamily="2" charset="77"/>
          <a:ea typeface="Open Sans Light" panose="020B0306030504020204" pitchFamily="34" charset="0"/>
          <a:cs typeface="Poppins" pitchFamily="2" charset="77"/>
        </a:defRPr>
      </a:lvl3pPr>
      <a:lvl4pPr marL="1599880" indent="-228555" algn="l" defTabSz="914217" rtl="0" eaLnBrk="1" latinLnBrk="0" hangingPunct="1">
        <a:lnSpc>
          <a:spcPct val="90000"/>
        </a:lnSpc>
        <a:spcBef>
          <a:spcPts val="500"/>
        </a:spcBef>
        <a:buFont typeface="Arial" panose="020B0604020202020204" pitchFamily="34" charset="0"/>
        <a:buChar char="•"/>
        <a:defRPr lang="en-US" sz="1200" b="0" i="0" kern="1200" spc="-15" baseline="0" dirty="0" smtClean="0">
          <a:solidFill>
            <a:schemeClr val="tx1"/>
          </a:solidFill>
          <a:effectLst/>
          <a:latin typeface="Poppins" pitchFamily="2" charset="77"/>
          <a:ea typeface="Open Sans Light" panose="020B0306030504020204" pitchFamily="34" charset="0"/>
          <a:cs typeface="Poppins" pitchFamily="2" charset="77"/>
        </a:defRPr>
      </a:lvl4pPr>
      <a:lvl5pPr marL="2056989" indent="-228555" algn="l" defTabSz="914217" rtl="0" eaLnBrk="1" latinLnBrk="0" hangingPunct="1">
        <a:lnSpc>
          <a:spcPct val="90000"/>
        </a:lnSpc>
        <a:spcBef>
          <a:spcPts val="500"/>
        </a:spcBef>
        <a:buFont typeface="Arial" panose="020B0604020202020204" pitchFamily="34" charset="0"/>
        <a:buChar char="•"/>
        <a:defRPr lang="en-US" sz="1200" b="0" i="0" kern="1200" spc="-15" baseline="0" dirty="0">
          <a:solidFill>
            <a:schemeClr val="tx1"/>
          </a:solidFill>
          <a:effectLst/>
          <a:latin typeface="Poppins" pitchFamily="2" charset="77"/>
          <a:ea typeface="Open Sans Light" panose="020B0306030504020204" pitchFamily="34" charset="0"/>
          <a:cs typeface="Poppins" pitchFamily="2" charset="77"/>
        </a:defRPr>
      </a:lvl5pPr>
      <a:lvl6pPr marL="2514097" indent="-228555" algn="l" defTabSz="91421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206" indent="-228555" algn="l" defTabSz="91421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314" indent="-228555" algn="l" defTabSz="91421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423" indent="-228555" algn="l" defTabSz="91421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217" rtl="0" eaLnBrk="1" latinLnBrk="0" hangingPunct="1">
        <a:defRPr sz="1800" kern="1200">
          <a:solidFill>
            <a:schemeClr val="tx1"/>
          </a:solidFill>
          <a:latin typeface="+mn-lt"/>
          <a:ea typeface="+mn-ea"/>
          <a:cs typeface="+mn-cs"/>
        </a:defRPr>
      </a:lvl1pPr>
      <a:lvl2pPr marL="457109" algn="l" defTabSz="914217" rtl="0" eaLnBrk="1" latinLnBrk="0" hangingPunct="1">
        <a:defRPr sz="1800" kern="1200">
          <a:solidFill>
            <a:schemeClr val="tx1"/>
          </a:solidFill>
          <a:latin typeface="+mn-lt"/>
          <a:ea typeface="+mn-ea"/>
          <a:cs typeface="+mn-cs"/>
        </a:defRPr>
      </a:lvl2pPr>
      <a:lvl3pPr marL="914217" algn="l" defTabSz="914217" rtl="0" eaLnBrk="1" latinLnBrk="0" hangingPunct="1">
        <a:defRPr sz="1800" kern="1200">
          <a:solidFill>
            <a:schemeClr val="tx1"/>
          </a:solidFill>
          <a:latin typeface="+mn-lt"/>
          <a:ea typeface="+mn-ea"/>
          <a:cs typeface="+mn-cs"/>
        </a:defRPr>
      </a:lvl3pPr>
      <a:lvl4pPr marL="1371326" algn="l" defTabSz="914217" rtl="0" eaLnBrk="1" latinLnBrk="0" hangingPunct="1">
        <a:defRPr sz="1800" kern="1200">
          <a:solidFill>
            <a:schemeClr val="tx1"/>
          </a:solidFill>
          <a:latin typeface="+mn-lt"/>
          <a:ea typeface="+mn-ea"/>
          <a:cs typeface="+mn-cs"/>
        </a:defRPr>
      </a:lvl4pPr>
      <a:lvl5pPr marL="1828434" algn="l" defTabSz="914217" rtl="0" eaLnBrk="1" latinLnBrk="0" hangingPunct="1">
        <a:defRPr sz="1800" kern="1200">
          <a:solidFill>
            <a:schemeClr val="tx1"/>
          </a:solidFill>
          <a:latin typeface="+mn-lt"/>
          <a:ea typeface="+mn-ea"/>
          <a:cs typeface="+mn-cs"/>
        </a:defRPr>
      </a:lvl5pPr>
      <a:lvl6pPr marL="2285543" algn="l" defTabSz="914217" rtl="0" eaLnBrk="1" latinLnBrk="0" hangingPunct="1">
        <a:defRPr sz="1800" kern="1200">
          <a:solidFill>
            <a:schemeClr val="tx1"/>
          </a:solidFill>
          <a:latin typeface="+mn-lt"/>
          <a:ea typeface="+mn-ea"/>
          <a:cs typeface="+mn-cs"/>
        </a:defRPr>
      </a:lvl6pPr>
      <a:lvl7pPr marL="2742652" algn="l" defTabSz="914217" rtl="0" eaLnBrk="1" latinLnBrk="0" hangingPunct="1">
        <a:defRPr sz="1800" kern="1200">
          <a:solidFill>
            <a:schemeClr val="tx1"/>
          </a:solidFill>
          <a:latin typeface="+mn-lt"/>
          <a:ea typeface="+mn-ea"/>
          <a:cs typeface="+mn-cs"/>
        </a:defRPr>
      </a:lvl7pPr>
      <a:lvl8pPr marL="3199760" algn="l" defTabSz="914217" rtl="0" eaLnBrk="1" latinLnBrk="0" hangingPunct="1">
        <a:defRPr sz="1800" kern="1200">
          <a:solidFill>
            <a:schemeClr val="tx1"/>
          </a:solidFill>
          <a:latin typeface="+mn-lt"/>
          <a:ea typeface="+mn-ea"/>
          <a:cs typeface="+mn-cs"/>
        </a:defRPr>
      </a:lvl8pPr>
      <a:lvl9pPr marL="3656869" algn="l" defTabSz="91421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1" y="365129"/>
            <a:ext cx="10515600" cy="1325563"/>
          </a:xfrm>
          <a:prstGeom prst="rect">
            <a:avLst/>
          </a:prstGeom>
        </p:spPr>
        <p:txBody>
          <a:bodyPr vert="horz" lIns="182843" tIns="91422" rIns="182843" bIns="91422" rtlCol="0" anchor="ctr">
            <a:normAutofit/>
          </a:bodyPr>
          <a:lstStyle/>
          <a:p>
            <a:r>
              <a:rPr lang="en-US" dirty="0"/>
              <a:t>CLICK TO EDIT MASTER TITLE STYLE</a:t>
            </a:r>
          </a:p>
        </p:txBody>
      </p:sp>
      <p:sp>
        <p:nvSpPr>
          <p:cNvPr id="3" name="Text Placeholder 2"/>
          <p:cNvSpPr>
            <a:spLocks noGrp="1"/>
          </p:cNvSpPr>
          <p:nvPr>
            <p:ph type="body" idx="1"/>
          </p:nvPr>
        </p:nvSpPr>
        <p:spPr>
          <a:xfrm>
            <a:off x="838201" y="1825625"/>
            <a:ext cx="10515600" cy="4351338"/>
          </a:xfrm>
          <a:prstGeom prst="rect">
            <a:avLst/>
          </a:prstGeom>
        </p:spPr>
        <p:txBody>
          <a:bodyPr vert="horz" lIns="182843" tIns="91422" rIns="182843" bIns="91422"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2474139"/>
      </p:ext>
    </p:extLst>
  </p:cSld>
  <p:clrMap bg1="lt1" tx1="dk1" bg2="lt2" tx2="dk2" accent1="accent1" accent2="accent2" accent3="accent3" accent4="accent4" accent5="accent5" accent6="accent6" hlink="hlink" folHlink="folHlink"/>
  <p:sldLayoutIdLst>
    <p:sldLayoutId id="2147483692" r:id="rId1"/>
  </p:sldLayoutIdLst>
  <p:hf hdr="0" ftr="0" dt="0"/>
  <p:txStyles>
    <p:titleStyle>
      <a:lvl1pPr algn="ctr" defTabSz="914217" rtl="0" eaLnBrk="1" latinLnBrk="0" hangingPunct="1">
        <a:lnSpc>
          <a:spcPct val="90000"/>
        </a:lnSpc>
        <a:spcBef>
          <a:spcPct val="0"/>
        </a:spcBef>
        <a:buNone/>
        <a:defRPr lang="en-US" sz="3700" b="1" i="0" kern="1200" spc="-145" baseline="0">
          <a:solidFill>
            <a:schemeClr val="tx2"/>
          </a:solidFill>
          <a:latin typeface="Poppins" pitchFamily="2" charset="77"/>
          <a:ea typeface="Open Sans Light" panose="020B0306030504020204" pitchFamily="34" charset="0"/>
          <a:cs typeface="Poppins" pitchFamily="2" charset="77"/>
        </a:defRPr>
      </a:lvl1pPr>
    </p:titleStyle>
    <p:bodyStyle>
      <a:lvl1pPr marL="228555" indent="-228555" algn="l" defTabSz="914217" rtl="0" eaLnBrk="1" latinLnBrk="0" hangingPunct="1">
        <a:lnSpc>
          <a:spcPct val="90000"/>
        </a:lnSpc>
        <a:spcBef>
          <a:spcPts val="1000"/>
        </a:spcBef>
        <a:buFont typeface="Arial" panose="020B0604020202020204" pitchFamily="34" charset="0"/>
        <a:buChar char="•"/>
        <a:defRPr lang="en-US" sz="2000" b="0" i="0" kern="1200" spc="-15" baseline="0" dirty="0" smtClean="0">
          <a:solidFill>
            <a:schemeClr val="tx1"/>
          </a:solidFill>
          <a:effectLst/>
          <a:latin typeface="Poppins" pitchFamily="2" charset="77"/>
          <a:ea typeface="Open Sans Light" panose="020B0306030504020204" pitchFamily="34" charset="0"/>
          <a:cs typeface="Poppins" pitchFamily="2" charset="77"/>
        </a:defRPr>
      </a:lvl1pPr>
      <a:lvl2pPr marL="685663" indent="-228555" algn="l" defTabSz="914217" rtl="0" eaLnBrk="1" latinLnBrk="0" hangingPunct="1">
        <a:lnSpc>
          <a:spcPct val="90000"/>
        </a:lnSpc>
        <a:spcBef>
          <a:spcPts val="500"/>
        </a:spcBef>
        <a:buFont typeface="Arial" panose="020B0604020202020204" pitchFamily="34" charset="0"/>
        <a:buChar char="•"/>
        <a:defRPr lang="en-US" sz="1600" b="0" i="0" kern="1200" spc="-15" baseline="0" dirty="0" smtClean="0">
          <a:solidFill>
            <a:schemeClr val="tx1"/>
          </a:solidFill>
          <a:effectLst/>
          <a:latin typeface="Poppins" pitchFamily="2" charset="77"/>
          <a:ea typeface="Open Sans Light" panose="020B0306030504020204" pitchFamily="34" charset="0"/>
          <a:cs typeface="Poppins" pitchFamily="2" charset="77"/>
        </a:defRPr>
      </a:lvl2pPr>
      <a:lvl3pPr marL="1142772" indent="-228555" algn="l" defTabSz="914217" rtl="0" eaLnBrk="1" latinLnBrk="0" hangingPunct="1">
        <a:lnSpc>
          <a:spcPct val="90000"/>
        </a:lnSpc>
        <a:spcBef>
          <a:spcPts val="500"/>
        </a:spcBef>
        <a:buFont typeface="Arial" panose="020B0604020202020204" pitchFamily="34" charset="0"/>
        <a:buChar char="•"/>
        <a:defRPr lang="en-US" sz="1400" b="0" i="0" kern="1200" spc="-15" baseline="0" dirty="0" smtClean="0">
          <a:solidFill>
            <a:schemeClr val="tx1"/>
          </a:solidFill>
          <a:effectLst/>
          <a:latin typeface="Poppins" pitchFamily="2" charset="77"/>
          <a:ea typeface="Open Sans Light" panose="020B0306030504020204" pitchFamily="34" charset="0"/>
          <a:cs typeface="Poppins" pitchFamily="2" charset="77"/>
        </a:defRPr>
      </a:lvl3pPr>
      <a:lvl4pPr marL="1599880" indent="-228555" algn="l" defTabSz="914217" rtl="0" eaLnBrk="1" latinLnBrk="0" hangingPunct="1">
        <a:lnSpc>
          <a:spcPct val="90000"/>
        </a:lnSpc>
        <a:spcBef>
          <a:spcPts val="500"/>
        </a:spcBef>
        <a:buFont typeface="Arial" panose="020B0604020202020204" pitchFamily="34" charset="0"/>
        <a:buChar char="•"/>
        <a:defRPr lang="en-US" sz="1200" b="0" i="0" kern="1200" spc="-15" baseline="0" dirty="0" smtClean="0">
          <a:solidFill>
            <a:schemeClr val="tx1"/>
          </a:solidFill>
          <a:effectLst/>
          <a:latin typeface="Poppins" pitchFamily="2" charset="77"/>
          <a:ea typeface="Open Sans Light" panose="020B0306030504020204" pitchFamily="34" charset="0"/>
          <a:cs typeface="Poppins" pitchFamily="2" charset="77"/>
        </a:defRPr>
      </a:lvl4pPr>
      <a:lvl5pPr marL="2056989" indent="-228555" algn="l" defTabSz="914217" rtl="0" eaLnBrk="1" latinLnBrk="0" hangingPunct="1">
        <a:lnSpc>
          <a:spcPct val="90000"/>
        </a:lnSpc>
        <a:spcBef>
          <a:spcPts val="500"/>
        </a:spcBef>
        <a:buFont typeface="Arial" panose="020B0604020202020204" pitchFamily="34" charset="0"/>
        <a:buChar char="•"/>
        <a:defRPr lang="en-US" sz="1200" b="0" i="0" kern="1200" spc="-15" baseline="0" dirty="0">
          <a:solidFill>
            <a:schemeClr val="tx1"/>
          </a:solidFill>
          <a:effectLst/>
          <a:latin typeface="Poppins" pitchFamily="2" charset="77"/>
          <a:ea typeface="Open Sans Light" panose="020B0306030504020204" pitchFamily="34" charset="0"/>
          <a:cs typeface="Poppins" pitchFamily="2" charset="77"/>
        </a:defRPr>
      </a:lvl5pPr>
      <a:lvl6pPr marL="2514097" indent="-228555" algn="l" defTabSz="91421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206" indent="-228555" algn="l" defTabSz="91421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314" indent="-228555" algn="l" defTabSz="91421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423" indent="-228555" algn="l" defTabSz="91421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217" rtl="0" eaLnBrk="1" latinLnBrk="0" hangingPunct="1">
        <a:defRPr sz="1800" kern="1200">
          <a:solidFill>
            <a:schemeClr val="tx1"/>
          </a:solidFill>
          <a:latin typeface="+mn-lt"/>
          <a:ea typeface="+mn-ea"/>
          <a:cs typeface="+mn-cs"/>
        </a:defRPr>
      </a:lvl1pPr>
      <a:lvl2pPr marL="457109" algn="l" defTabSz="914217" rtl="0" eaLnBrk="1" latinLnBrk="0" hangingPunct="1">
        <a:defRPr sz="1800" kern="1200">
          <a:solidFill>
            <a:schemeClr val="tx1"/>
          </a:solidFill>
          <a:latin typeface="+mn-lt"/>
          <a:ea typeface="+mn-ea"/>
          <a:cs typeface="+mn-cs"/>
        </a:defRPr>
      </a:lvl2pPr>
      <a:lvl3pPr marL="914217" algn="l" defTabSz="914217" rtl="0" eaLnBrk="1" latinLnBrk="0" hangingPunct="1">
        <a:defRPr sz="1800" kern="1200">
          <a:solidFill>
            <a:schemeClr val="tx1"/>
          </a:solidFill>
          <a:latin typeface="+mn-lt"/>
          <a:ea typeface="+mn-ea"/>
          <a:cs typeface="+mn-cs"/>
        </a:defRPr>
      </a:lvl3pPr>
      <a:lvl4pPr marL="1371326" algn="l" defTabSz="914217" rtl="0" eaLnBrk="1" latinLnBrk="0" hangingPunct="1">
        <a:defRPr sz="1800" kern="1200">
          <a:solidFill>
            <a:schemeClr val="tx1"/>
          </a:solidFill>
          <a:latin typeface="+mn-lt"/>
          <a:ea typeface="+mn-ea"/>
          <a:cs typeface="+mn-cs"/>
        </a:defRPr>
      </a:lvl4pPr>
      <a:lvl5pPr marL="1828434" algn="l" defTabSz="914217" rtl="0" eaLnBrk="1" latinLnBrk="0" hangingPunct="1">
        <a:defRPr sz="1800" kern="1200">
          <a:solidFill>
            <a:schemeClr val="tx1"/>
          </a:solidFill>
          <a:latin typeface="+mn-lt"/>
          <a:ea typeface="+mn-ea"/>
          <a:cs typeface="+mn-cs"/>
        </a:defRPr>
      </a:lvl5pPr>
      <a:lvl6pPr marL="2285543" algn="l" defTabSz="914217" rtl="0" eaLnBrk="1" latinLnBrk="0" hangingPunct="1">
        <a:defRPr sz="1800" kern="1200">
          <a:solidFill>
            <a:schemeClr val="tx1"/>
          </a:solidFill>
          <a:latin typeface="+mn-lt"/>
          <a:ea typeface="+mn-ea"/>
          <a:cs typeface="+mn-cs"/>
        </a:defRPr>
      </a:lvl6pPr>
      <a:lvl7pPr marL="2742652" algn="l" defTabSz="914217" rtl="0" eaLnBrk="1" latinLnBrk="0" hangingPunct="1">
        <a:defRPr sz="1800" kern="1200">
          <a:solidFill>
            <a:schemeClr val="tx1"/>
          </a:solidFill>
          <a:latin typeface="+mn-lt"/>
          <a:ea typeface="+mn-ea"/>
          <a:cs typeface="+mn-cs"/>
        </a:defRPr>
      </a:lvl7pPr>
      <a:lvl8pPr marL="3199760" algn="l" defTabSz="914217" rtl="0" eaLnBrk="1" latinLnBrk="0" hangingPunct="1">
        <a:defRPr sz="1800" kern="1200">
          <a:solidFill>
            <a:schemeClr val="tx1"/>
          </a:solidFill>
          <a:latin typeface="+mn-lt"/>
          <a:ea typeface="+mn-ea"/>
          <a:cs typeface="+mn-cs"/>
        </a:defRPr>
      </a:lvl8pPr>
      <a:lvl9pPr marL="3656869" algn="l" defTabSz="91421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1" y="365129"/>
            <a:ext cx="10515600" cy="1325563"/>
          </a:xfrm>
          <a:prstGeom prst="rect">
            <a:avLst/>
          </a:prstGeom>
        </p:spPr>
        <p:txBody>
          <a:bodyPr vert="horz" lIns="182843" tIns="91422" rIns="182843" bIns="91422" rtlCol="0" anchor="ctr">
            <a:normAutofit/>
          </a:bodyPr>
          <a:lstStyle/>
          <a:p>
            <a:r>
              <a:rPr lang="en-US" dirty="0"/>
              <a:t>Click to edit Master title style</a:t>
            </a:r>
          </a:p>
        </p:txBody>
      </p:sp>
      <p:sp>
        <p:nvSpPr>
          <p:cNvPr id="3" name="Text Placeholder 2"/>
          <p:cNvSpPr>
            <a:spLocks noGrp="1"/>
          </p:cNvSpPr>
          <p:nvPr>
            <p:ph type="body" idx="1"/>
          </p:nvPr>
        </p:nvSpPr>
        <p:spPr>
          <a:xfrm>
            <a:off x="838201" y="1825625"/>
            <a:ext cx="10515600" cy="4351338"/>
          </a:xfrm>
          <a:prstGeom prst="rect">
            <a:avLst/>
          </a:prstGeom>
        </p:spPr>
        <p:txBody>
          <a:bodyPr vert="horz" lIns="182843" tIns="91422" rIns="182843" bIns="91422"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070253538"/>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 id="2147483706" r:id="rId13"/>
    <p:sldLayoutId id="2147483707" r:id="rId14"/>
    <p:sldLayoutId id="2147483708" r:id="rId15"/>
    <p:sldLayoutId id="2147483709" r:id="rId16"/>
    <p:sldLayoutId id="2147483710" r:id="rId17"/>
    <p:sldLayoutId id="2147483711" r:id="rId18"/>
    <p:sldLayoutId id="2147483712" r:id="rId19"/>
    <p:sldLayoutId id="2147483713" r:id="rId20"/>
  </p:sldLayoutIdLst>
  <p:hf hdr="0" ftr="0" dt="0"/>
  <p:txStyles>
    <p:titleStyle>
      <a:lvl1pPr algn="ctr" defTabSz="914217" rtl="0" eaLnBrk="1" latinLnBrk="0" hangingPunct="1">
        <a:lnSpc>
          <a:spcPct val="90000"/>
        </a:lnSpc>
        <a:spcBef>
          <a:spcPct val="0"/>
        </a:spcBef>
        <a:buNone/>
        <a:defRPr lang="en-US" sz="4000" b="1" i="0" kern="1200" spc="-50" baseline="0">
          <a:solidFill>
            <a:schemeClr val="tx2"/>
          </a:solidFill>
          <a:latin typeface="Poppins" panose="00000500000000000000" pitchFamily="2" charset="0"/>
          <a:ea typeface="Open Sans Light" panose="020B0306030504020204" pitchFamily="34" charset="0"/>
          <a:cs typeface="Poppins Light" pitchFamily="2" charset="77"/>
        </a:defRPr>
      </a:lvl1pPr>
    </p:titleStyle>
    <p:bodyStyle>
      <a:lvl1pPr marL="228555" indent="-228555" algn="l" defTabSz="914217" rtl="0" eaLnBrk="1" latinLnBrk="0" hangingPunct="1">
        <a:lnSpc>
          <a:spcPct val="90000"/>
        </a:lnSpc>
        <a:spcBef>
          <a:spcPts val="1000"/>
        </a:spcBef>
        <a:buFont typeface="Arial" panose="020B0604020202020204" pitchFamily="34" charset="0"/>
        <a:buChar char="•"/>
        <a:defRPr lang="en-US" sz="2200" b="0" i="0" kern="1200" spc="-15" baseline="0" dirty="0" smtClean="0">
          <a:solidFill>
            <a:schemeClr val="tx1"/>
          </a:solidFill>
          <a:effectLst/>
          <a:latin typeface="Poppins" panose="00000500000000000000" pitchFamily="2" charset="0"/>
          <a:ea typeface="Open Sans Light" panose="020B0306030504020204" pitchFamily="34" charset="0"/>
          <a:cs typeface="Open Sans" charset="0"/>
        </a:defRPr>
      </a:lvl1pPr>
      <a:lvl2pPr marL="685663" indent="-228555" algn="l" defTabSz="914217" rtl="0" eaLnBrk="1" latinLnBrk="0" hangingPunct="1">
        <a:lnSpc>
          <a:spcPct val="90000"/>
        </a:lnSpc>
        <a:spcBef>
          <a:spcPts val="500"/>
        </a:spcBef>
        <a:buFont typeface="Arial" panose="020B0604020202020204" pitchFamily="34" charset="0"/>
        <a:buChar char="•"/>
        <a:defRPr lang="en-US" sz="1800" b="0" i="0" kern="1200" spc="-15" baseline="0" dirty="0" smtClean="0">
          <a:solidFill>
            <a:schemeClr val="tx1"/>
          </a:solidFill>
          <a:effectLst/>
          <a:latin typeface="Poppins" panose="00000500000000000000" pitchFamily="2" charset="0"/>
          <a:ea typeface="Open Sans Light" panose="020B0306030504020204" pitchFamily="34" charset="0"/>
          <a:cs typeface="Open Sans" charset="0"/>
        </a:defRPr>
      </a:lvl2pPr>
      <a:lvl3pPr marL="1142772" indent="-228555" algn="l" defTabSz="914217" rtl="0" eaLnBrk="1" latinLnBrk="0" hangingPunct="1">
        <a:lnSpc>
          <a:spcPct val="90000"/>
        </a:lnSpc>
        <a:spcBef>
          <a:spcPts val="500"/>
        </a:spcBef>
        <a:buFont typeface="Arial" panose="020B0604020202020204" pitchFamily="34" charset="0"/>
        <a:buChar char="•"/>
        <a:defRPr lang="en-US" sz="1600" b="0" i="0" kern="1200" spc="-15" baseline="0" dirty="0" smtClean="0">
          <a:solidFill>
            <a:schemeClr val="tx1"/>
          </a:solidFill>
          <a:effectLst/>
          <a:latin typeface="Poppins" panose="00000500000000000000" pitchFamily="2" charset="0"/>
          <a:ea typeface="Open Sans Light" panose="020B0306030504020204" pitchFamily="34" charset="0"/>
          <a:cs typeface="Open Sans" charset="0"/>
        </a:defRPr>
      </a:lvl3pPr>
      <a:lvl4pPr marL="1599880" indent="-228555" algn="l" defTabSz="914217" rtl="0" eaLnBrk="1" latinLnBrk="0" hangingPunct="1">
        <a:lnSpc>
          <a:spcPct val="90000"/>
        </a:lnSpc>
        <a:spcBef>
          <a:spcPts val="500"/>
        </a:spcBef>
        <a:buFont typeface="Arial" panose="020B0604020202020204" pitchFamily="34" charset="0"/>
        <a:buChar char="•"/>
        <a:defRPr lang="en-US" sz="1400" b="0" i="0" kern="1200" spc="-15" baseline="0" dirty="0" smtClean="0">
          <a:solidFill>
            <a:schemeClr val="tx1"/>
          </a:solidFill>
          <a:effectLst/>
          <a:latin typeface="Poppins" panose="00000500000000000000" pitchFamily="2" charset="0"/>
          <a:ea typeface="Open Sans Light" panose="020B0306030504020204" pitchFamily="34" charset="0"/>
          <a:cs typeface="Open Sans" charset="0"/>
        </a:defRPr>
      </a:lvl4pPr>
      <a:lvl5pPr marL="2056989" indent="-228555" algn="l" defTabSz="914217" rtl="0" eaLnBrk="1" latinLnBrk="0" hangingPunct="1">
        <a:lnSpc>
          <a:spcPct val="90000"/>
        </a:lnSpc>
        <a:spcBef>
          <a:spcPts val="500"/>
        </a:spcBef>
        <a:buFont typeface="Arial" panose="020B0604020202020204" pitchFamily="34" charset="0"/>
        <a:buChar char="•"/>
        <a:defRPr lang="en-US" sz="1400" b="0" i="0" kern="1200" spc="-15" baseline="0" dirty="0">
          <a:solidFill>
            <a:schemeClr val="tx1"/>
          </a:solidFill>
          <a:effectLst/>
          <a:latin typeface="Poppins" panose="00000500000000000000" pitchFamily="2" charset="0"/>
          <a:ea typeface="Open Sans Light" panose="020B0306030504020204" pitchFamily="34" charset="0"/>
          <a:cs typeface="Open Sans" charset="0"/>
        </a:defRPr>
      </a:lvl5pPr>
      <a:lvl6pPr marL="2514097" indent="-228555" algn="l" defTabSz="91421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206" indent="-228555" algn="l" defTabSz="91421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314" indent="-228555" algn="l" defTabSz="91421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423" indent="-228555" algn="l" defTabSz="91421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217" rtl="0" eaLnBrk="1" latinLnBrk="0" hangingPunct="1">
        <a:defRPr sz="1800" kern="1200">
          <a:solidFill>
            <a:schemeClr val="tx1"/>
          </a:solidFill>
          <a:latin typeface="+mn-lt"/>
          <a:ea typeface="+mn-ea"/>
          <a:cs typeface="+mn-cs"/>
        </a:defRPr>
      </a:lvl1pPr>
      <a:lvl2pPr marL="457109" algn="l" defTabSz="914217" rtl="0" eaLnBrk="1" latinLnBrk="0" hangingPunct="1">
        <a:defRPr sz="1800" kern="1200">
          <a:solidFill>
            <a:schemeClr val="tx1"/>
          </a:solidFill>
          <a:latin typeface="+mn-lt"/>
          <a:ea typeface="+mn-ea"/>
          <a:cs typeface="+mn-cs"/>
        </a:defRPr>
      </a:lvl2pPr>
      <a:lvl3pPr marL="914217" algn="l" defTabSz="914217" rtl="0" eaLnBrk="1" latinLnBrk="0" hangingPunct="1">
        <a:defRPr sz="1800" kern="1200">
          <a:solidFill>
            <a:schemeClr val="tx1"/>
          </a:solidFill>
          <a:latin typeface="+mn-lt"/>
          <a:ea typeface="+mn-ea"/>
          <a:cs typeface="+mn-cs"/>
        </a:defRPr>
      </a:lvl3pPr>
      <a:lvl4pPr marL="1371326" algn="l" defTabSz="914217" rtl="0" eaLnBrk="1" latinLnBrk="0" hangingPunct="1">
        <a:defRPr sz="1800" kern="1200">
          <a:solidFill>
            <a:schemeClr val="tx1"/>
          </a:solidFill>
          <a:latin typeface="+mn-lt"/>
          <a:ea typeface="+mn-ea"/>
          <a:cs typeface="+mn-cs"/>
        </a:defRPr>
      </a:lvl4pPr>
      <a:lvl5pPr marL="1828434" algn="l" defTabSz="914217" rtl="0" eaLnBrk="1" latinLnBrk="0" hangingPunct="1">
        <a:defRPr sz="1800" kern="1200">
          <a:solidFill>
            <a:schemeClr val="tx1"/>
          </a:solidFill>
          <a:latin typeface="+mn-lt"/>
          <a:ea typeface="+mn-ea"/>
          <a:cs typeface="+mn-cs"/>
        </a:defRPr>
      </a:lvl5pPr>
      <a:lvl6pPr marL="2285543" algn="l" defTabSz="914217" rtl="0" eaLnBrk="1" latinLnBrk="0" hangingPunct="1">
        <a:defRPr sz="1800" kern="1200">
          <a:solidFill>
            <a:schemeClr val="tx1"/>
          </a:solidFill>
          <a:latin typeface="+mn-lt"/>
          <a:ea typeface="+mn-ea"/>
          <a:cs typeface="+mn-cs"/>
        </a:defRPr>
      </a:lvl6pPr>
      <a:lvl7pPr marL="2742652" algn="l" defTabSz="914217" rtl="0" eaLnBrk="1" latinLnBrk="0" hangingPunct="1">
        <a:defRPr sz="1800" kern="1200">
          <a:solidFill>
            <a:schemeClr val="tx1"/>
          </a:solidFill>
          <a:latin typeface="+mn-lt"/>
          <a:ea typeface="+mn-ea"/>
          <a:cs typeface="+mn-cs"/>
        </a:defRPr>
      </a:lvl7pPr>
      <a:lvl8pPr marL="3199760" algn="l" defTabSz="914217" rtl="0" eaLnBrk="1" latinLnBrk="0" hangingPunct="1">
        <a:defRPr sz="1800" kern="1200">
          <a:solidFill>
            <a:schemeClr val="tx1"/>
          </a:solidFill>
          <a:latin typeface="+mn-lt"/>
          <a:ea typeface="+mn-ea"/>
          <a:cs typeface="+mn-cs"/>
        </a:defRPr>
      </a:lvl8pPr>
      <a:lvl9pPr marL="3656869" algn="l" defTabSz="91421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1" y="365126"/>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43246071"/>
      </p:ext>
    </p:extLst>
  </p:cSld>
  <p:clrMap bg1="lt1" tx1="dk1" bg2="lt2" tx2="dk2" accent1="accent1" accent2="accent2" accent3="accent3" accent4="accent4" accent5="accent5" accent6="accent6" hlink="hlink" folHlink="folHlink"/>
  <p:sldLayoutIdLst>
    <p:sldLayoutId id="2147483715" r:id="rId1"/>
  </p:sldLayoutIdLst>
  <p:hf hdr="0" ftr="0" dt="0"/>
  <p:txStyles>
    <p:titleStyle>
      <a:lvl1pPr algn="l" defTabSz="914172" rtl="0" eaLnBrk="1" latinLnBrk="0" hangingPunct="1">
        <a:lnSpc>
          <a:spcPct val="90000"/>
        </a:lnSpc>
        <a:spcBef>
          <a:spcPct val="0"/>
        </a:spcBef>
        <a:buNone/>
        <a:defRPr sz="4399" b="1" i="0" kern="1200">
          <a:solidFill>
            <a:schemeClr val="tx2"/>
          </a:solidFill>
          <a:latin typeface="Poppins" pitchFamily="2" charset="77"/>
          <a:ea typeface="+mj-ea"/>
          <a:cs typeface="+mj-cs"/>
        </a:defRPr>
      </a:lvl1pPr>
    </p:titleStyle>
    <p:bodyStyle>
      <a:lvl1pPr marL="0" indent="0" algn="l" defTabSz="914172" rtl="0" eaLnBrk="1" latinLnBrk="0" hangingPunct="1">
        <a:lnSpc>
          <a:spcPct val="90000"/>
        </a:lnSpc>
        <a:spcBef>
          <a:spcPts val="1000"/>
        </a:spcBef>
        <a:buFont typeface="Arial" panose="020B0604020202020204" pitchFamily="34" charset="0"/>
        <a:buNone/>
        <a:defRPr sz="2800" b="0" i="0" kern="1200">
          <a:solidFill>
            <a:schemeClr val="tx1"/>
          </a:solidFill>
          <a:latin typeface="Lato Light" panose="020F0502020204030203" pitchFamily="34" charset="0"/>
          <a:ea typeface="+mn-ea"/>
          <a:cs typeface="+mn-cs"/>
        </a:defRPr>
      </a:lvl1pPr>
      <a:lvl2pPr marL="457086" indent="0" algn="l" defTabSz="914172" rtl="0" eaLnBrk="1" latinLnBrk="0" hangingPunct="1">
        <a:lnSpc>
          <a:spcPct val="90000"/>
        </a:lnSpc>
        <a:spcBef>
          <a:spcPts val="500"/>
        </a:spcBef>
        <a:buFont typeface="Arial" panose="020B0604020202020204" pitchFamily="34" charset="0"/>
        <a:buNone/>
        <a:defRPr sz="2400" b="0" i="0" kern="1200">
          <a:solidFill>
            <a:schemeClr val="tx1"/>
          </a:solidFill>
          <a:latin typeface="Lato Light" panose="020F0502020204030203" pitchFamily="34" charset="0"/>
          <a:ea typeface="+mn-ea"/>
          <a:cs typeface="+mn-cs"/>
        </a:defRPr>
      </a:lvl2pPr>
      <a:lvl3pPr marL="914172" indent="0" algn="l" defTabSz="914172" rtl="0" eaLnBrk="1" latinLnBrk="0" hangingPunct="1">
        <a:lnSpc>
          <a:spcPct val="90000"/>
        </a:lnSpc>
        <a:spcBef>
          <a:spcPts val="500"/>
        </a:spcBef>
        <a:buFont typeface="Arial" panose="020B0604020202020204" pitchFamily="34" charset="0"/>
        <a:buNone/>
        <a:defRPr sz="2000" b="0" i="0" kern="1200">
          <a:solidFill>
            <a:schemeClr val="tx1"/>
          </a:solidFill>
          <a:latin typeface="Lato Light" panose="020F0502020204030203" pitchFamily="34" charset="0"/>
          <a:ea typeface="+mn-ea"/>
          <a:cs typeface="+mn-cs"/>
        </a:defRPr>
      </a:lvl3pPr>
      <a:lvl4pPr marL="1371257" indent="0" algn="l" defTabSz="914172" rtl="0" eaLnBrk="1" latinLnBrk="0" hangingPunct="1">
        <a:lnSpc>
          <a:spcPct val="90000"/>
        </a:lnSpc>
        <a:spcBef>
          <a:spcPts val="500"/>
        </a:spcBef>
        <a:buFont typeface="Arial" panose="020B0604020202020204" pitchFamily="34" charset="0"/>
        <a:buNone/>
        <a:defRPr sz="1800" b="0" i="0" kern="1200">
          <a:solidFill>
            <a:schemeClr val="tx1"/>
          </a:solidFill>
          <a:latin typeface="Lato Light" panose="020F0502020204030203" pitchFamily="34" charset="0"/>
          <a:ea typeface="+mn-ea"/>
          <a:cs typeface="+mn-cs"/>
        </a:defRPr>
      </a:lvl4pPr>
      <a:lvl5pPr marL="1828343" indent="0" algn="l" defTabSz="914172" rtl="0" eaLnBrk="1" latinLnBrk="0" hangingPunct="1">
        <a:lnSpc>
          <a:spcPct val="90000"/>
        </a:lnSpc>
        <a:spcBef>
          <a:spcPts val="500"/>
        </a:spcBef>
        <a:buFont typeface="Arial" panose="020B0604020202020204" pitchFamily="34" charset="0"/>
        <a:buNone/>
        <a:defRPr sz="1800" b="0" i="0" kern="1200">
          <a:solidFill>
            <a:schemeClr val="tx1"/>
          </a:solidFill>
          <a:latin typeface="Lato Light" panose="020F0502020204030203" pitchFamily="34" charset="0"/>
          <a:ea typeface="+mn-ea"/>
          <a:cs typeface="+mn-cs"/>
        </a:defRPr>
      </a:lvl5pPr>
      <a:lvl6pPr marL="2513972" indent="-228543" algn="l" defTabSz="91417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057" indent="-228543" algn="l" defTabSz="91417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143" indent="-228543" algn="l" defTabSz="91417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229" indent="-228543" algn="l" defTabSz="91417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172" rtl="0" eaLnBrk="1" latinLnBrk="0" hangingPunct="1">
        <a:defRPr sz="1800" kern="1200">
          <a:solidFill>
            <a:schemeClr val="tx1"/>
          </a:solidFill>
          <a:latin typeface="+mn-lt"/>
          <a:ea typeface="+mn-ea"/>
          <a:cs typeface="+mn-cs"/>
        </a:defRPr>
      </a:lvl1pPr>
      <a:lvl2pPr marL="457086" algn="l" defTabSz="914172" rtl="0" eaLnBrk="1" latinLnBrk="0" hangingPunct="1">
        <a:defRPr sz="1800" kern="1200">
          <a:solidFill>
            <a:schemeClr val="tx1"/>
          </a:solidFill>
          <a:latin typeface="+mn-lt"/>
          <a:ea typeface="+mn-ea"/>
          <a:cs typeface="+mn-cs"/>
        </a:defRPr>
      </a:lvl2pPr>
      <a:lvl3pPr marL="914172" algn="l" defTabSz="914172" rtl="0" eaLnBrk="1" latinLnBrk="0" hangingPunct="1">
        <a:defRPr sz="1800" kern="1200">
          <a:solidFill>
            <a:schemeClr val="tx1"/>
          </a:solidFill>
          <a:latin typeface="+mn-lt"/>
          <a:ea typeface="+mn-ea"/>
          <a:cs typeface="+mn-cs"/>
        </a:defRPr>
      </a:lvl3pPr>
      <a:lvl4pPr marL="1371257" algn="l" defTabSz="914172" rtl="0" eaLnBrk="1" latinLnBrk="0" hangingPunct="1">
        <a:defRPr sz="1800" kern="1200">
          <a:solidFill>
            <a:schemeClr val="tx1"/>
          </a:solidFill>
          <a:latin typeface="+mn-lt"/>
          <a:ea typeface="+mn-ea"/>
          <a:cs typeface="+mn-cs"/>
        </a:defRPr>
      </a:lvl4pPr>
      <a:lvl5pPr marL="1828343" algn="l" defTabSz="914172" rtl="0" eaLnBrk="1" latinLnBrk="0" hangingPunct="1">
        <a:defRPr sz="1800" kern="1200">
          <a:solidFill>
            <a:schemeClr val="tx1"/>
          </a:solidFill>
          <a:latin typeface="+mn-lt"/>
          <a:ea typeface="+mn-ea"/>
          <a:cs typeface="+mn-cs"/>
        </a:defRPr>
      </a:lvl5pPr>
      <a:lvl6pPr marL="2285429" algn="l" defTabSz="914172" rtl="0" eaLnBrk="1" latinLnBrk="0" hangingPunct="1">
        <a:defRPr sz="1800" kern="1200">
          <a:solidFill>
            <a:schemeClr val="tx1"/>
          </a:solidFill>
          <a:latin typeface="+mn-lt"/>
          <a:ea typeface="+mn-ea"/>
          <a:cs typeface="+mn-cs"/>
        </a:defRPr>
      </a:lvl6pPr>
      <a:lvl7pPr marL="2742514" algn="l" defTabSz="914172" rtl="0" eaLnBrk="1" latinLnBrk="0" hangingPunct="1">
        <a:defRPr sz="1800" kern="1200">
          <a:solidFill>
            <a:schemeClr val="tx1"/>
          </a:solidFill>
          <a:latin typeface="+mn-lt"/>
          <a:ea typeface="+mn-ea"/>
          <a:cs typeface="+mn-cs"/>
        </a:defRPr>
      </a:lvl7pPr>
      <a:lvl8pPr marL="3199600" algn="l" defTabSz="914172" rtl="0" eaLnBrk="1" latinLnBrk="0" hangingPunct="1">
        <a:defRPr sz="1800" kern="1200">
          <a:solidFill>
            <a:schemeClr val="tx1"/>
          </a:solidFill>
          <a:latin typeface="+mn-lt"/>
          <a:ea typeface="+mn-ea"/>
          <a:cs typeface="+mn-cs"/>
        </a:defRPr>
      </a:lvl8pPr>
      <a:lvl9pPr marL="3656686" algn="l" defTabSz="91417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1" y="365129"/>
            <a:ext cx="10515600" cy="1325563"/>
          </a:xfrm>
          <a:prstGeom prst="rect">
            <a:avLst/>
          </a:prstGeom>
        </p:spPr>
        <p:txBody>
          <a:bodyPr vert="horz" lIns="182843" tIns="91422" rIns="182843" bIns="91422" rtlCol="0" anchor="ctr">
            <a:normAutofit/>
          </a:bodyPr>
          <a:lstStyle/>
          <a:p>
            <a:r>
              <a:rPr lang="en-US" dirty="0"/>
              <a:t>Click to edit Master title style</a:t>
            </a:r>
          </a:p>
        </p:txBody>
      </p:sp>
      <p:sp>
        <p:nvSpPr>
          <p:cNvPr id="3" name="Text Placeholder 2"/>
          <p:cNvSpPr>
            <a:spLocks noGrp="1"/>
          </p:cNvSpPr>
          <p:nvPr>
            <p:ph type="body" idx="1"/>
          </p:nvPr>
        </p:nvSpPr>
        <p:spPr>
          <a:xfrm>
            <a:off x="838201" y="1825625"/>
            <a:ext cx="10515600" cy="4351338"/>
          </a:xfrm>
          <a:prstGeom prst="rect">
            <a:avLst/>
          </a:prstGeom>
        </p:spPr>
        <p:txBody>
          <a:bodyPr vert="horz" lIns="182843" tIns="91422" rIns="182843" bIns="91422"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81430025"/>
      </p:ext>
    </p:extLst>
  </p:cSld>
  <p:clrMap bg1="lt1" tx1="dk1" bg2="lt2" tx2="dk2" accent1="accent1" accent2="accent2" accent3="accent3" accent4="accent4" accent5="accent5" accent6="accent6" hlink="hlink" folHlink="folHlink"/>
  <p:sldLayoutIdLst>
    <p:sldLayoutId id="2147483717" r:id="rId1"/>
    <p:sldLayoutId id="2147483720" r:id="rId2"/>
    <p:sldLayoutId id="2147483721" r:id="rId3"/>
  </p:sldLayoutIdLst>
  <p:hf hdr="0" ftr="0" dt="0"/>
  <p:txStyles>
    <p:titleStyle>
      <a:lvl1pPr algn="ctr" defTabSz="914217" rtl="0" eaLnBrk="1" latinLnBrk="0" hangingPunct="1">
        <a:lnSpc>
          <a:spcPct val="90000"/>
        </a:lnSpc>
        <a:spcBef>
          <a:spcPct val="0"/>
        </a:spcBef>
        <a:buNone/>
        <a:defRPr lang="en-US" sz="3700" b="1" i="0" kern="1200" spc="-145" baseline="0">
          <a:solidFill>
            <a:schemeClr val="tx2"/>
          </a:solidFill>
          <a:latin typeface="Poppins" panose="00000500000000000000" pitchFamily="2" charset="0"/>
          <a:ea typeface="Open Sans Light" panose="020B0306030504020204" pitchFamily="34" charset="0"/>
          <a:cs typeface="Poppins Light" pitchFamily="2" charset="77"/>
        </a:defRPr>
      </a:lvl1pPr>
    </p:titleStyle>
    <p:bodyStyle>
      <a:lvl1pPr marL="228555" indent="-228555" algn="l" defTabSz="914217" rtl="0" eaLnBrk="1" latinLnBrk="0" hangingPunct="1">
        <a:lnSpc>
          <a:spcPct val="90000"/>
        </a:lnSpc>
        <a:spcBef>
          <a:spcPts val="1000"/>
        </a:spcBef>
        <a:buFont typeface="Arial" panose="020B0604020202020204" pitchFamily="34" charset="0"/>
        <a:buChar char="•"/>
        <a:defRPr lang="en-US" sz="2000" b="0" i="0" kern="1200" spc="-15" baseline="0" dirty="0" smtClean="0">
          <a:solidFill>
            <a:schemeClr val="tx1"/>
          </a:solidFill>
          <a:effectLst/>
          <a:latin typeface="Poppins" panose="00000500000000000000" pitchFamily="2" charset="0"/>
          <a:ea typeface="Open Sans Light" panose="020B0306030504020204" pitchFamily="34" charset="0"/>
          <a:cs typeface="Open Sans" charset="0"/>
        </a:defRPr>
      </a:lvl1pPr>
      <a:lvl2pPr marL="685663" indent="-228555" algn="l" defTabSz="914217" rtl="0" eaLnBrk="1" latinLnBrk="0" hangingPunct="1">
        <a:lnSpc>
          <a:spcPct val="90000"/>
        </a:lnSpc>
        <a:spcBef>
          <a:spcPts val="500"/>
        </a:spcBef>
        <a:buFont typeface="Arial" panose="020B0604020202020204" pitchFamily="34" charset="0"/>
        <a:buChar char="•"/>
        <a:defRPr lang="en-US" sz="1600" b="0" i="0" kern="1200" spc="-15" baseline="0" dirty="0" smtClean="0">
          <a:solidFill>
            <a:schemeClr val="tx1"/>
          </a:solidFill>
          <a:effectLst/>
          <a:latin typeface="Poppins" panose="00000500000000000000" pitchFamily="2" charset="0"/>
          <a:ea typeface="Open Sans Light" panose="020B0306030504020204" pitchFamily="34" charset="0"/>
          <a:cs typeface="Open Sans" charset="0"/>
        </a:defRPr>
      </a:lvl2pPr>
      <a:lvl3pPr marL="1142772" indent="-228555" algn="l" defTabSz="914217" rtl="0" eaLnBrk="1" latinLnBrk="0" hangingPunct="1">
        <a:lnSpc>
          <a:spcPct val="90000"/>
        </a:lnSpc>
        <a:spcBef>
          <a:spcPts val="500"/>
        </a:spcBef>
        <a:buFont typeface="Arial" panose="020B0604020202020204" pitchFamily="34" charset="0"/>
        <a:buChar char="•"/>
        <a:defRPr lang="en-US" sz="1400" b="0" i="0" kern="1200" spc="-15" baseline="0" dirty="0" smtClean="0">
          <a:solidFill>
            <a:schemeClr val="tx1"/>
          </a:solidFill>
          <a:effectLst/>
          <a:latin typeface="Poppins" panose="00000500000000000000" pitchFamily="2" charset="0"/>
          <a:ea typeface="Open Sans Light" panose="020B0306030504020204" pitchFamily="34" charset="0"/>
          <a:cs typeface="Open Sans" charset="0"/>
        </a:defRPr>
      </a:lvl3pPr>
      <a:lvl4pPr marL="1599880" indent="-228555" algn="l" defTabSz="914217" rtl="0" eaLnBrk="1" latinLnBrk="0" hangingPunct="1">
        <a:lnSpc>
          <a:spcPct val="90000"/>
        </a:lnSpc>
        <a:spcBef>
          <a:spcPts val="500"/>
        </a:spcBef>
        <a:buFont typeface="Arial" panose="020B0604020202020204" pitchFamily="34" charset="0"/>
        <a:buChar char="•"/>
        <a:defRPr lang="en-US" sz="1200" b="0" i="0" kern="1200" spc="-15" baseline="0" dirty="0" smtClean="0">
          <a:solidFill>
            <a:schemeClr val="tx1"/>
          </a:solidFill>
          <a:effectLst/>
          <a:latin typeface="Poppins" panose="00000500000000000000" pitchFamily="2" charset="0"/>
          <a:ea typeface="Open Sans Light" panose="020B0306030504020204" pitchFamily="34" charset="0"/>
          <a:cs typeface="Open Sans" charset="0"/>
        </a:defRPr>
      </a:lvl4pPr>
      <a:lvl5pPr marL="2056989" indent="-228555" algn="l" defTabSz="914217" rtl="0" eaLnBrk="1" latinLnBrk="0" hangingPunct="1">
        <a:lnSpc>
          <a:spcPct val="90000"/>
        </a:lnSpc>
        <a:spcBef>
          <a:spcPts val="500"/>
        </a:spcBef>
        <a:buFont typeface="Arial" panose="020B0604020202020204" pitchFamily="34" charset="0"/>
        <a:buChar char="•"/>
        <a:defRPr lang="en-US" sz="1200" b="0" i="0" kern="1200" spc="-15" baseline="0" dirty="0">
          <a:solidFill>
            <a:schemeClr val="tx1"/>
          </a:solidFill>
          <a:effectLst/>
          <a:latin typeface="Poppins" panose="00000500000000000000" pitchFamily="2" charset="0"/>
          <a:ea typeface="Open Sans Light" panose="020B0306030504020204" pitchFamily="34" charset="0"/>
          <a:cs typeface="Open Sans" charset="0"/>
        </a:defRPr>
      </a:lvl5pPr>
      <a:lvl6pPr marL="2514097" indent="-228555" algn="l" defTabSz="91421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206" indent="-228555" algn="l" defTabSz="91421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314" indent="-228555" algn="l" defTabSz="91421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423" indent="-228555" algn="l" defTabSz="91421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217" rtl="0" eaLnBrk="1" latinLnBrk="0" hangingPunct="1">
        <a:defRPr sz="1800" kern="1200">
          <a:solidFill>
            <a:schemeClr val="tx1"/>
          </a:solidFill>
          <a:latin typeface="+mn-lt"/>
          <a:ea typeface="+mn-ea"/>
          <a:cs typeface="+mn-cs"/>
        </a:defRPr>
      </a:lvl1pPr>
      <a:lvl2pPr marL="457109" algn="l" defTabSz="914217" rtl="0" eaLnBrk="1" latinLnBrk="0" hangingPunct="1">
        <a:defRPr sz="1800" kern="1200">
          <a:solidFill>
            <a:schemeClr val="tx1"/>
          </a:solidFill>
          <a:latin typeface="+mn-lt"/>
          <a:ea typeface="+mn-ea"/>
          <a:cs typeface="+mn-cs"/>
        </a:defRPr>
      </a:lvl2pPr>
      <a:lvl3pPr marL="914217" algn="l" defTabSz="914217" rtl="0" eaLnBrk="1" latinLnBrk="0" hangingPunct="1">
        <a:defRPr sz="1800" kern="1200">
          <a:solidFill>
            <a:schemeClr val="tx1"/>
          </a:solidFill>
          <a:latin typeface="+mn-lt"/>
          <a:ea typeface="+mn-ea"/>
          <a:cs typeface="+mn-cs"/>
        </a:defRPr>
      </a:lvl3pPr>
      <a:lvl4pPr marL="1371326" algn="l" defTabSz="914217" rtl="0" eaLnBrk="1" latinLnBrk="0" hangingPunct="1">
        <a:defRPr sz="1800" kern="1200">
          <a:solidFill>
            <a:schemeClr val="tx1"/>
          </a:solidFill>
          <a:latin typeface="+mn-lt"/>
          <a:ea typeface="+mn-ea"/>
          <a:cs typeface="+mn-cs"/>
        </a:defRPr>
      </a:lvl4pPr>
      <a:lvl5pPr marL="1828434" algn="l" defTabSz="914217" rtl="0" eaLnBrk="1" latinLnBrk="0" hangingPunct="1">
        <a:defRPr sz="1800" kern="1200">
          <a:solidFill>
            <a:schemeClr val="tx1"/>
          </a:solidFill>
          <a:latin typeface="+mn-lt"/>
          <a:ea typeface="+mn-ea"/>
          <a:cs typeface="+mn-cs"/>
        </a:defRPr>
      </a:lvl5pPr>
      <a:lvl6pPr marL="2285543" algn="l" defTabSz="914217" rtl="0" eaLnBrk="1" latinLnBrk="0" hangingPunct="1">
        <a:defRPr sz="1800" kern="1200">
          <a:solidFill>
            <a:schemeClr val="tx1"/>
          </a:solidFill>
          <a:latin typeface="+mn-lt"/>
          <a:ea typeface="+mn-ea"/>
          <a:cs typeface="+mn-cs"/>
        </a:defRPr>
      </a:lvl6pPr>
      <a:lvl7pPr marL="2742652" algn="l" defTabSz="914217" rtl="0" eaLnBrk="1" latinLnBrk="0" hangingPunct="1">
        <a:defRPr sz="1800" kern="1200">
          <a:solidFill>
            <a:schemeClr val="tx1"/>
          </a:solidFill>
          <a:latin typeface="+mn-lt"/>
          <a:ea typeface="+mn-ea"/>
          <a:cs typeface="+mn-cs"/>
        </a:defRPr>
      </a:lvl7pPr>
      <a:lvl8pPr marL="3199760" algn="l" defTabSz="914217" rtl="0" eaLnBrk="1" latinLnBrk="0" hangingPunct="1">
        <a:defRPr sz="1800" kern="1200">
          <a:solidFill>
            <a:schemeClr val="tx1"/>
          </a:solidFill>
          <a:latin typeface="+mn-lt"/>
          <a:ea typeface="+mn-ea"/>
          <a:cs typeface="+mn-cs"/>
        </a:defRPr>
      </a:lvl8pPr>
      <a:lvl9pPr marL="3656869" algn="l" defTabSz="91421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5" name="Oval 4">
            <a:extLst>
              <a:ext uri="{FF2B5EF4-FFF2-40B4-BE49-F238E27FC236}">
                <a16:creationId xmlns:a16="http://schemas.microsoft.com/office/drawing/2014/main" id="{DAA4E229-A0BE-2A4B-A1A1-FE2D7F084B63}"/>
              </a:ext>
            </a:extLst>
          </p:cNvPr>
          <p:cNvSpPr/>
          <p:nvPr userDrawn="1"/>
        </p:nvSpPr>
        <p:spPr>
          <a:xfrm>
            <a:off x="11069280" y="376277"/>
            <a:ext cx="356709" cy="356616"/>
          </a:xfrm>
          <a:prstGeom prst="ellipse">
            <a:avLst/>
          </a:prstGeom>
          <a:solidFill>
            <a:srgbClr val="26AC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Placeholder 1"/>
          <p:cNvSpPr>
            <a:spLocks noGrp="1"/>
          </p:cNvSpPr>
          <p:nvPr>
            <p:ph type="title"/>
          </p:nvPr>
        </p:nvSpPr>
        <p:spPr>
          <a:xfrm>
            <a:off x="838201" y="365126"/>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Box 3">
            <a:extLst>
              <a:ext uri="{FF2B5EF4-FFF2-40B4-BE49-F238E27FC236}">
                <a16:creationId xmlns:a16="http://schemas.microsoft.com/office/drawing/2014/main" id="{F4AFA0A0-434E-E340-A675-5E45B45DDFED}"/>
              </a:ext>
            </a:extLst>
          </p:cNvPr>
          <p:cNvSpPr txBox="1">
            <a:spLocks noChangeAspect="1"/>
          </p:cNvSpPr>
          <p:nvPr userDrawn="1"/>
        </p:nvSpPr>
        <p:spPr>
          <a:xfrm>
            <a:off x="11074537" y="386142"/>
            <a:ext cx="356717" cy="367873"/>
          </a:xfrm>
          <a:prstGeom prst="ellipse">
            <a:avLst/>
          </a:prstGeom>
          <a:noFill/>
        </p:spPr>
        <p:txBody>
          <a:bodyPr wrap="square" lIns="22860" rIns="22860" rtlCol="0" anchor="ctr">
            <a:spAutoFit/>
          </a:bodyPr>
          <a:lstStyle/>
          <a:p>
            <a:pPr algn="ctr"/>
            <a:fld id="{C2130A1F-96FE-9345-9E91-FD9BE4197128}" type="slidenum">
              <a:rPr lang="en-US" sz="1100" b="0" i="0" spc="0" smtClean="0">
                <a:solidFill>
                  <a:schemeClr val="bg1"/>
                </a:solidFill>
                <a:latin typeface="Poppins Medium" pitchFamily="2" charset="77"/>
                <a:cs typeface="Poppins Medium" pitchFamily="2" charset="77"/>
              </a:rPr>
              <a:pPr algn="ctr"/>
              <a:t>‹#›</a:t>
            </a:fld>
            <a:endParaRPr lang="en-US" sz="1100" b="0" i="0" spc="0" dirty="0">
              <a:solidFill>
                <a:schemeClr val="bg1"/>
              </a:solidFill>
              <a:latin typeface="Poppins Medium" pitchFamily="2" charset="77"/>
              <a:cs typeface="Poppins Medium" pitchFamily="2" charset="77"/>
            </a:endParaRPr>
          </a:p>
        </p:txBody>
      </p:sp>
    </p:spTree>
    <p:extLst>
      <p:ext uri="{BB962C8B-B14F-4D97-AF65-F5344CB8AC3E}">
        <p14:creationId xmlns:p14="http://schemas.microsoft.com/office/powerpoint/2010/main" val="503113408"/>
      </p:ext>
    </p:extLst>
  </p:cSld>
  <p:clrMap bg1="lt1" tx1="dk1" bg2="lt2" tx2="dk2" accent1="accent1" accent2="accent2" accent3="accent3" accent4="accent4" accent5="accent5" accent6="accent6" hlink="hlink" folHlink="folHlink"/>
  <p:sldLayoutIdLst>
    <p:sldLayoutId id="2147483719" r:id="rId1"/>
  </p:sldLayoutIdLst>
  <p:hf hdr="0" ftr="0" dt="0"/>
  <p:txStyles>
    <p:titleStyle>
      <a:lvl1pPr algn="l" defTabSz="914172" rtl="0" eaLnBrk="1" latinLnBrk="0" hangingPunct="1">
        <a:lnSpc>
          <a:spcPct val="90000"/>
        </a:lnSpc>
        <a:spcBef>
          <a:spcPct val="0"/>
        </a:spcBef>
        <a:buNone/>
        <a:defRPr sz="4399" b="1" i="0" kern="1200">
          <a:solidFill>
            <a:schemeClr val="tx2"/>
          </a:solidFill>
          <a:latin typeface="Poppins" pitchFamily="2" charset="77"/>
          <a:ea typeface="+mj-ea"/>
          <a:cs typeface="+mj-cs"/>
        </a:defRPr>
      </a:lvl1pPr>
    </p:titleStyle>
    <p:bodyStyle>
      <a:lvl1pPr marL="0" indent="0" algn="l" defTabSz="914172" rtl="0" eaLnBrk="1" latinLnBrk="0" hangingPunct="1">
        <a:lnSpc>
          <a:spcPct val="90000"/>
        </a:lnSpc>
        <a:spcBef>
          <a:spcPts val="1000"/>
        </a:spcBef>
        <a:buFont typeface="Arial" panose="020B0604020202020204" pitchFamily="34" charset="0"/>
        <a:buNone/>
        <a:defRPr sz="2800" b="0" i="0" kern="1200">
          <a:solidFill>
            <a:schemeClr val="tx1"/>
          </a:solidFill>
          <a:latin typeface="Lato Light" panose="020F0502020204030203" pitchFamily="34" charset="0"/>
          <a:ea typeface="+mn-ea"/>
          <a:cs typeface="+mn-cs"/>
        </a:defRPr>
      </a:lvl1pPr>
      <a:lvl2pPr marL="457086" indent="0" algn="l" defTabSz="914172" rtl="0" eaLnBrk="1" latinLnBrk="0" hangingPunct="1">
        <a:lnSpc>
          <a:spcPct val="90000"/>
        </a:lnSpc>
        <a:spcBef>
          <a:spcPts val="500"/>
        </a:spcBef>
        <a:buFont typeface="Arial" panose="020B0604020202020204" pitchFamily="34" charset="0"/>
        <a:buNone/>
        <a:defRPr sz="2400" b="0" i="0" kern="1200">
          <a:solidFill>
            <a:schemeClr val="tx1"/>
          </a:solidFill>
          <a:latin typeface="Lato Light" panose="020F0502020204030203" pitchFamily="34" charset="0"/>
          <a:ea typeface="+mn-ea"/>
          <a:cs typeface="+mn-cs"/>
        </a:defRPr>
      </a:lvl2pPr>
      <a:lvl3pPr marL="914172" indent="0" algn="l" defTabSz="914172" rtl="0" eaLnBrk="1" latinLnBrk="0" hangingPunct="1">
        <a:lnSpc>
          <a:spcPct val="90000"/>
        </a:lnSpc>
        <a:spcBef>
          <a:spcPts val="500"/>
        </a:spcBef>
        <a:buFont typeface="Arial" panose="020B0604020202020204" pitchFamily="34" charset="0"/>
        <a:buNone/>
        <a:defRPr sz="2000" b="0" i="0" kern="1200">
          <a:solidFill>
            <a:schemeClr val="tx1"/>
          </a:solidFill>
          <a:latin typeface="Lato Light" panose="020F0502020204030203" pitchFamily="34" charset="0"/>
          <a:ea typeface="+mn-ea"/>
          <a:cs typeface="+mn-cs"/>
        </a:defRPr>
      </a:lvl3pPr>
      <a:lvl4pPr marL="1371257" indent="0" algn="l" defTabSz="914172" rtl="0" eaLnBrk="1" latinLnBrk="0" hangingPunct="1">
        <a:lnSpc>
          <a:spcPct val="90000"/>
        </a:lnSpc>
        <a:spcBef>
          <a:spcPts val="500"/>
        </a:spcBef>
        <a:buFont typeface="Arial" panose="020B0604020202020204" pitchFamily="34" charset="0"/>
        <a:buNone/>
        <a:defRPr sz="1800" b="0" i="0" kern="1200">
          <a:solidFill>
            <a:schemeClr val="tx1"/>
          </a:solidFill>
          <a:latin typeface="Lato Light" panose="020F0502020204030203" pitchFamily="34" charset="0"/>
          <a:ea typeface="+mn-ea"/>
          <a:cs typeface="+mn-cs"/>
        </a:defRPr>
      </a:lvl4pPr>
      <a:lvl5pPr marL="1828343" indent="0" algn="l" defTabSz="914172" rtl="0" eaLnBrk="1" latinLnBrk="0" hangingPunct="1">
        <a:lnSpc>
          <a:spcPct val="90000"/>
        </a:lnSpc>
        <a:spcBef>
          <a:spcPts val="500"/>
        </a:spcBef>
        <a:buFont typeface="Arial" panose="020B0604020202020204" pitchFamily="34" charset="0"/>
        <a:buNone/>
        <a:defRPr sz="1800" b="0" i="0" kern="1200">
          <a:solidFill>
            <a:schemeClr val="tx1"/>
          </a:solidFill>
          <a:latin typeface="Lato Light" panose="020F0502020204030203" pitchFamily="34" charset="0"/>
          <a:ea typeface="+mn-ea"/>
          <a:cs typeface="+mn-cs"/>
        </a:defRPr>
      </a:lvl5pPr>
      <a:lvl6pPr marL="2513972" indent="-228543" algn="l" defTabSz="91417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057" indent="-228543" algn="l" defTabSz="91417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143" indent="-228543" algn="l" defTabSz="91417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229" indent="-228543" algn="l" defTabSz="91417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172" rtl="0" eaLnBrk="1" latinLnBrk="0" hangingPunct="1">
        <a:defRPr sz="1800" kern="1200">
          <a:solidFill>
            <a:schemeClr val="tx1"/>
          </a:solidFill>
          <a:latin typeface="+mn-lt"/>
          <a:ea typeface="+mn-ea"/>
          <a:cs typeface="+mn-cs"/>
        </a:defRPr>
      </a:lvl1pPr>
      <a:lvl2pPr marL="457086" algn="l" defTabSz="914172" rtl="0" eaLnBrk="1" latinLnBrk="0" hangingPunct="1">
        <a:defRPr sz="1800" kern="1200">
          <a:solidFill>
            <a:schemeClr val="tx1"/>
          </a:solidFill>
          <a:latin typeface="+mn-lt"/>
          <a:ea typeface="+mn-ea"/>
          <a:cs typeface="+mn-cs"/>
        </a:defRPr>
      </a:lvl2pPr>
      <a:lvl3pPr marL="914172" algn="l" defTabSz="914172" rtl="0" eaLnBrk="1" latinLnBrk="0" hangingPunct="1">
        <a:defRPr sz="1800" kern="1200">
          <a:solidFill>
            <a:schemeClr val="tx1"/>
          </a:solidFill>
          <a:latin typeface="+mn-lt"/>
          <a:ea typeface="+mn-ea"/>
          <a:cs typeface="+mn-cs"/>
        </a:defRPr>
      </a:lvl3pPr>
      <a:lvl4pPr marL="1371257" algn="l" defTabSz="914172" rtl="0" eaLnBrk="1" latinLnBrk="0" hangingPunct="1">
        <a:defRPr sz="1800" kern="1200">
          <a:solidFill>
            <a:schemeClr val="tx1"/>
          </a:solidFill>
          <a:latin typeface="+mn-lt"/>
          <a:ea typeface="+mn-ea"/>
          <a:cs typeface="+mn-cs"/>
        </a:defRPr>
      </a:lvl4pPr>
      <a:lvl5pPr marL="1828343" algn="l" defTabSz="914172" rtl="0" eaLnBrk="1" latinLnBrk="0" hangingPunct="1">
        <a:defRPr sz="1800" kern="1200">
          <a:solidFill>
            <a:schemeClr val="tx1"/>
          </a:solidFill>
          <a:latin typeface="+mn-lt"/>
          <a:ea typeface="+mn-ea"/>
          <a:cs typeface="+mn-cs"/>
        </a:defRPr>
      </a:lvl5pPr>
      <a:lvl6pPr marL="2285429" algn="l" defTabSz="914172" rtl="0" eaLnBrk="1" latinLnBrk="0" hangingPunct="1">
        <a:defRPr sz="1800" kern="1200">
          <a:solidFill>
            <a:schemeClr val="tx1"/>
          </a:solidFill>
          <a:latin typeface="+mn-lt"/>
          <a:ea typeface="+mn-ea"/>
          <a:cs typeface="+mn-cs"/>
        </a:defRPr>
      </a:lvl6pPr>
      <a:lvl7pPr marL="2742514" algn="l" defTabSz="914172" rtl="0" eaLnBrk="1" latinLnBrk="0" hangingPunct="1">
        <a:defRPr sz="1800" kern="1200">
          <a:solidFill>
            <a:schemeClr val="tx1"/>
          </a:solidFill>
          <a:latin typeface="+mn-lt"/>
          <a:ea typeface="+mn-ea"/>
          <a:cs typeface="+mn-cs"/>
        </a:defRPr>
      </a:lvl7pPr>
      <a:lvl8pPr marL="3199600" algn="l" defTabSz="914172" rtl="0" eaLnBrk="1" latinLnBrk="0" hangingPunct="1">
        <a:defRPr sz="1800" kern="1200">
          <a:solidFill>
            <a:schemeClr val="tx1"/>
          </a:solidFill>
          <a:latin typeface="+mn-lt"/>
          <a:ea typeface="+mn-ea"/>
          <a:cs typeface="+mn-cs"/>
        </a:defRPr>
      </a:lvl8pPr>
      <a:lvl9pPr marL="3656686" algn="l" defTabSz="91417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38.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id="{792BFE4E-6714-4759-B3A9-BD01430968D0}"/>
              </a:ext>
            </a:extLst>
          </p:cNvPr>
          <p:cNvSpPr/>
          <p:nvPr/>
        </p:nvSpPr>
        <p:spPr>
          <a:xfrm>
            <a:off x="-37642" y="318569"/>
            <a:ext cx="12188821" cy="6855589"/>
          </a:xfrm>
          <a:custGeom>
            <a:avLst/>
            <a:gdLst/>
            <a:ahLst/>
            <a:cxnLst>
              <a:cxn ang="3cd4">
                <a:pos x="hc" y="t"/>
              </a:cxn>
              <a:cxn ang="cd2">
                <a:pos x="l" y="vc"/>
              </a:cxn>
              <a:cxn ang="cd4">
                <a:pos x="hc" y="b"/>
              </a:cxn>
              <a:cxn ang="0">
                <a:pos x="r" y="vc"/>
              </a:cxn>
            </a:cxnLst>
            <a:rect l="l" t="t" r="r" b="b"/>
            <a:pathLst>
              <a:path w="19569" h="11007">
                <a:moveTo>
                  <a:pt x="0" y="11007"/>
                </a:moveTo>
                <a:lnTo>
                  <a:pt x="19569" y="11007"/>
                </a:lnTo>
                <a:lnTo>
                  <a:pt x="19569" y="0"/>
                </a:lnTo>
                <a:lnTo>
                  <a:pt x="0" y="0"/>
                </a:lnTo>
                <a:close/>
              </a:path>
            </a:pathLst>
          </a:custGeom>
          <a:solidFill>
            <a:schemeClr val="accent4"/>
          </a:solidFill>
          <a:ln cap="flat">
            <a:noFill/>
            <a:prstDash val="solid"/>
          </a:ln>
        </p:spPr>
        <p:txBody>
          <a:bodyPr vert="horz" wrap="none" lIns="45000" tIns="22500" rIns="45000" bIns="22500" anchor="ctr" anchorCtr="1" compatLnSpc="0"/>
          <a:lstStyle/>
          <a:p>
            <a:pPr defTabSz="914217" hangingPunct="0"/>
            <a:endParaRPr lang="en-US" sz="900" dirty="0">
              <a:solidFill>
                <a:srgbClr val="747A94"/>
              </a:solidFill>
              <a:latin typeface="Poppins" panose="00000500000000000000" pitchFamily="2" charset="0"/>
              <a:ea typeface="Microsoft YaHei" pitchFamily="2"/>
              <a:cs typeface="Lucida Sans" pitchFamily="2"/>
            </a:endParaRPr>
          </a:p>
        </p:txBody>
      </p:sp>
      <p:sp>
        <p:nvSpPr>
          <p:cNvPr id="262" name="Freeform: Shape 261">
            <a:extLst>
              <a:ext uri="{FF2B5EF4-FFF2-40B4-BE49-F238E27FC236}">
                <a16:creationId xmlns:a16="http://schemas.microsoft.com/office/drawing/2014/main" id="{18799881-26CC-4AA2-86BD-31F140E47288}"/>
              </a:ext>
            </a:extLst>
          </p:cNvPr>
          <p:cNvSpPr/>
          <p:nvPr/>
        </p:nvSpPr>
        <p:spPr>
          <a:xfrm>
            <a:off x="171016" y="715044"/>
            <a:ext cx="5837155" cy="6062641"/>
          </a:xfrm>
          <a:custGeom>
            <a:avLst/>
            <a:gdLst>
              <a:gd name="connsiteX0" fmla="*/ 2027528 w 11674310"/>
              <a:gd name="connsiteY0" fmla="*/ 4852190 h 12125282"/>
              <a:gd name="connsiteX1" fmla="*/ 1155931 w 11674310"/>
              <a:gd name="connsiteY1" fmla="*/ 5723785 h 12125282"/>
              <a:gd name="connsiteX2" fmla="*/ 2027528 w 11674310"/>
              <a:gd name="connsiteY2" fmla="*/ 6595381 h 12125282"/>
              <a:gd name="connsiteX3" fmla="*/ 2899123 w 11674310"/>
              <a:gd name="connsiteY3" fmla="*/ 5723785 h 12125282"/>
              <a:gd name="connsiteX4" fmla="*/ 2027528 w 11674310"/>
              <a:gd name="connsiteY4" fmla="*/ 4852190 h 12125282"/>
              <a:gd name="connsiteX5" fmla="*/ 2027528 w 11674310"/>
              <a:gd name="connsiteY5" fmla="*/ 4535925 h 12125282"/>
              <a:gd name="connsiteX6" fmla="*/ 3216634 w 11674310"/>
              <a:gd name="connsiteY6" fmla="*/ 5723785 h 12125282"/>
              <a:gd name="connsiteX7" fmla="*/ 2027528 w 11674310"/>
              <a:gd name="connsiteY7" fmla="*/ 6911645 h 12125282"/>
              <a:gd name="connsiteX8" fmla="*/ 838421 w 11674310"/>
              <a:gd name="connsiteY8" fmla="*/ 5723785 h 12125282"/>
              <a:gd name="connsiteX9" fmla="*/ 2027528 w 11674310"/>
              <a:gd name="connsiteY9" fmla="*/ 4535925 h 12125282"/>
              <a:gd name="connsiteX10" fmla="*/ 9645541 w 11674310"/>
              <a:gd name="connsiteY10" fmla="*/ 4006297 h 12125282"/>
              <a:gd name="connsiteX11" fmla="*/ 8775190 w 11674310"/>
              <a:gd name="connsiteY11" fmla="*/ 4877893 h 12125282"/>
              <a:gd name="connsiteX12" fmla="*/ 9645541 w 11674310"/>
              <a:gd name="connsiteY12" fmla="*/ 5749489 h 12125282"/>
              <a:gd name="connsiteX13" fmla="*/ 10518382 w 11674310"/>
              <a:gd name="connsiteY13" fmla="*/ 4877893 h 12125282"/>
              <a:gd name="connsiteX14" fmla="*/ 9645541 w 11674310"/>
              <a:gd name="connsiteY14" fmla="*/ 4006297 h 12125282"/>
              <a:gd name="connsiteX15" fmla="*/ 9645541 w 11674310"/>
              <a:gd name="connsiteY15" fmla="*/ 3688787 h 12125282"/>
              <a:gd name="connsiteX16" fmla="*/ 10834647 w 11674310"/>
              <a:gd name="connsiteY16" fmla="*/ 4877893 h 12125282"/>
              <a:gd name="connsiteX17" fmla="*/ 9645541 w 11674310"/>
              <a:gd name="connsiteY17" fmla="*/ 6066999 h 12125282"/>
              <a:gd name="connsiteX18" fmla="*/ 8456435 w 11674310"/>
              <a:gd name="connsiteY18" fmla="*/ 4877893 h 12125282"/>
              <a:gd name="connsiteX19" fmla="*/ 9645541 w 11674310"/>
              <a:gd name="connsiteY19" fmla="*/ 3688787 h 12125282"/>
              <a:gd name="connsiteX20" fmla="*/ 8618710 w 11674310"/>
              <a:gd name="connsiteY20" fmla="*/ 1946972 h 12125282"/>
              <a:gd name="connsiteX21" fmla="*/ 8618710 w 11674310"/>
              <a:gd name="connsiteY21" fmla="*/ 2516240 h 12125282"/>
              <a:gd name="connsiteX22" fmla="*/ 9798349 w 11674310"/>
              <a:gd name="connsiteY22" fmla="*/ 1946972 h 12125282"/>
              <a:gd name="connsiteX23" fmla="*/ 6006565 w 11674310"/>
              <a:gd name="connsiteY23" fmla="*/ 984074 h 12125282"/>
              <a:gd name="connsiteX24" fmla="*/ 5828436 w 11674310"/>
              <a:gd name="connsiteY24" fmla="*/ 1052586 h 12125282"/>
              <a:gd name="connsiteX25" fmla="*/ 5739994 w 11674310"/>
              <a:gd name="connsiteY25" fmla="*/ 1251892 h 12125282"/>
              <a:gd name="connsiteX26" fmla="*/ 5739994 w 11674310"/>
              <a:gd name="connsiteY26" fmla="*/ 1925795 h 12125282"/>
              <a:gd name="connsiteX27" fmla="*/ 5847121 w 11674310"/>
              <a:gd name="connsiteY27" fmla="*/ 2164963 h 12125282"/>
              <a:gd name="connsiteX28" fmla="*/ 6098744 w 11674310"/>
              <a:gd name="connsiteY28" fmla="*/ 2244685 h 12125282"/>
              <a:gd name="connsiteX29" fmla="*/ 8064392 w 11674310"/>
              <a:gd name="connsiteY29" fmla="*/ 2012992 h 12125282"/>
              <a:gd name="connsiteX30" fmla="*/ 8302313 w 11674310"/>
              <a:gd name="connsiteY30" fmla="*/ 1746420 h 12125282"/>
              <a:gd name="connsiteX31" fmla="*/ 8302313 w 11674310"/>
              <a:gd name="connsiteY31" fmla="*/ 1629327 h 12125282"/>
              <a:gd name="connsiteX32" fmla="*/ 8302313 w 11674310"/>
              <a:gd name="connsiteY32" fmla="*/ 1489813 h 12125282"/>
              <a:gd name="connsiteX33" fmla="*/ 8064392 w 11674310"/>
              <a:gd name="connsiteY33" fmla="*/ 1224487 h 12125282"/>
              <a:gd name="connsiteX34" fmla="*/ 6037706 w 11674310"/>
              <a:gd name="connsiteY34" fmla="*/ 986566 h 12125282"/>
              <a:gd name="connsiteX35" fmla="*/ 6006565 w 11674310"/>
              <a:gd name="connsiteY35" fmla="*/ 984074 h 12125282"/>
              <a:gd name="connsiteX36" fmla="*/ 5583041 w 11674310"/>
              <a:gd name="connsiteY36" fmla="*/ 0 h 12125282"/>
              <a:gd name="connsiteX37" fmla="*/ 5896947 w 11674310"/>
              <a:gd name="connsiteY37" fmla="*/ 313907 h 12125282"/>
              <a:gd name="connsiteX38" fmla="*/ 5739994 w 11674310"/>
              <a:gd name="connsiteY38" fmla="*/ 584216 h 12125282"/>
              <a:gd name="connsiteX39" fmla="*/ 5739994 w 11674310"/>
              <a:gd name="connsiteY39" fmla="*/ 732450 h 12125282"/>
              <a:gd name="connsiteX40" fmla="*/ 6075076 w 11674310"/>
              <a:gd name="connsiteY40" fmla="*/ 671413 h 12125282"/>
              <a:gd name="connsiteX41" fmla="*/ 8101762 w 11674310"/>
              <a:gd name="connsiteY41" fmla="*/ 909334 h 12125282"/>
              <a:gd name="connsiteX42" fmla="*/ 8618710 w 11674310"/>
              <a:gd name="connsiteY42" fmla="*/ 1489813 h 12125282"/>
              <a:gd name="connsiteX43" fmla="*/ 8618710 w 11674310"/>
              <a:gd name="connsiteY43" fmla="*/ 1629327 h 12125282"/>
              <a:gd name="connsiteX44" fmla="*/ 10107272 w 11674310"/>
              <a:gd name="connsiteY44" fmla="*/ 1629327 h 12125282"/>
              <a:gd name="connsiteX45" fmla="*/ 10347684 w 11674310"/>
              <a:gd name="connsiteY45" fmla="*/ 1821160 h 12125282"/>
              <a:gd name="connsiteX46" fmla="*/ 10214398 w 11674310"/>
              <a:gd name="connsiteY46" fmla="*/ 2097697 h 12125282"/>
              <a:gd name="connsiteX47" fmla="*/ 8705906 w 11674310"/>
              <a:gd name="connsiteY47" fmla="*/ 2826409 h 12125282"/>
              <a:gd name="connsiteX48" fmla="*/ 8582586 w 11674310"/>
              <a:gd name="connsiteY48" fmla="*/ 2855059 h 12125282"/>
              <a:gd name="connsiteX49" fmla="*/ 8433107 w 11674310"/>
              <a:gd name="connsiteY49" fmla="*/ 2811461 h 12125282"/>
              <a:gd name="connsiteX50" fmla="*/ 8302313 w 11674310"/>
              <a:gd name="connsiteY50" fmla="*/ 2572294 h 12125282"/>
              <a:gd name="connsiteX51" fmla="*/ 8302313 w 11674310"/>
              <a:gd name="connsiteY51" fmla="*/ 2267107 h 12125282"/>
              <a:gd name="connsiteX52" fmla="*/ 8101762 w 11674310"/>
              <a:gd name="connsiteY52" fmla="*/ 2328144 h 12125282"/>
              <a:gd name="connsiteX53" fmla="*/ 6134868 w 11674310"/>
              <a:gd name="connsiteY53" fmla="*/ 2558592 h 12125282"/>
              <a:gd name="connsiteX54" fmla="*/ 6061374 w 11674310"/>
              <a:gd name="connsiteY54" fmla="*/ 2563574 h 12125282"/>
              <a:gd name="connsiteX55" fmla="*/ 5739994 w 11674310"/>
              <a:gd name="connsiteY55" fmla="*/ 2476378 h 12125282"/>
              <a:gd name="connsiteX56" fmla="*/ 5739994 w 11674310"/>
              <a:gd name="connsiteY56" fmla="*/ 3739480 h 12125282"/>
              <a:gd name="connsiteX57" fmla="*/ 5774872 w 11674310"/>
              <a:gd name="connsiteY57" fmla="*/ 3739480 h 12125282"/>
              <a:gd name="connsiteX58" fmla="*/ 6269399 w 11674310"/>
              <a:gd name="connsiteY58" fmla="*/ 3986121 h 12125282"/>
              <a:gd name="connsiteX59" fmla="*/ 8259961 w 11674310"/>
              <a:gd name="connsiteY59" fmla="*/ 6218349 h 12125282"/>
              <a:gd name="connsiteX60" fmla="*/ 8587569 w 11674310"/>
              <a:gd name="connsiteY60" fmla="*/ 6365337 h 12125282"/>
              <a:gd name="connsiteX61" fmla="*/ 9898001 w 11674310"/>
              <a:gd name="connsiteY61" fmla="*/ 6364092 h 12125282"/>
              <a:gd name="connsiteX62" fmla="*/ 9904229 w 11674310"/>
              <a:gd name="connsiteY62" fmla="*/ 6364092 h 12125282"/>
              <a:gd name="connsiteX63" fmla="*/ 10382562 w 11674310"/>
              <a:gd name="connsiteY63" fmla="*/ 6471219 h 12125282"/>
              <a:gd name="connsiteX64" fmla="*/ 11212171 w 11674310"/>
              <a:gd name="connsiteY64" fmla="*/ 6859865 h 12125282"/>
              <a:gd name="connsiteX65" fmla="*/ 11674310 w 11674310"/>
              <a:gd name="connsiteY65" fmla="*/ 7586086 h 12125282"/>
              <a:gd name="connsiteX66" fmla="*/ 11674310 w 11674310"/>
              <a:gd name="connsiteY66" fmla="*/ 9386069 h 12125282"/>
              <a:gd name="connsiteX67" fmla="*/ 11356667 w 11674310"/>
              <a:gd name="connsiteY67" fmla="*/ 9896791 h 12125282"/>
              <a:gd name="connsiteX68" fmla="*/ 10994181 w 11674310"/>
              <a:gd name="connsiteY68" fmla="*/ 10074921 h 12125282"/>
              <a:gd name="connsiteX69" fmla="*/ 10994181 w 11674310"/>
              <a:gd name="connsiteY69" fmla="*/ 10782457 h 12125282"/>
              <a:gd name="connsiteX70" fmla="*/ 10834736 w 11674310"/>
              <a:gd name="connsiteY70" fmla="*/ 10941902 h 12125282"/>
              <a:gd name="connsiteX71" fmla="*/ 10676538 w 11674310"/>
              <a:gd name="connsiteY71" fmla="*/ 10782457 h 12125282"/>
              <a:gd name="connsiteX72" fmla="*/ 10676538 w 11674310"/>
              <a:gd name="connsiteY72" fmla="*/ 7800340 h 12125282"/>
              <a:gd name="connsiteX73" fmla="*/ 10834736 w 11674310"/>
              <a:gd name="connsiteY73" fmla="*/ 7640896 h 12125282"/>
              <a:gd name="connsiteX74" fmla="*/ 10994181 w 11674310"/>
              <a:gd name="connsiteY74" fmla="*/ 7800340 h 12125282"/>
              <a:gd name="connsiteX75" fmla="*/ 10994181 w 11674310"/>
              <a:gd name="connsiteY75" fmla="*/ 9721153 h 12125282"/>
              <a:gd name="connsiteX76" fmla="*/ 11215908 w 11674310"/>
              <a:gd name="connsiteY76" fmla="*/ 9611534 h 12125282"/>
              <a:gd name="connsiteX77" fmla="*/ 11356667 w 11674310"/>
              <a:gd name="connsiteY77" fmla="*/ 9386069 h 12125282"/>
              <a:gd name="connsiteX78" fmla="*/ 11356667 w 11674310"/>
              <a:gd name="connsiteY78" fmla="*/ 7586086 h 12125282"/>
              <a:gd name="connsiteX79" fmla="*/ 11076394 w 11674310"/>
              <a:gd name="connsiteY79" fmla="*/ 7146368 h 12125282"/>
              <a:gd name="connsiteX80" fmla="*/ 10248031 w 11674310"/>
              <a:gd name="connsiteY80" fmla="*/ 6758967 h 12125282"/>
              <a:gd name="connsiteX81" fmla="*/ 9899247 w 11674310"/>
              <a:gd name="connsiteY81" fmla="*/ 6681736 h 12125282"/>
              <a:gd name="connsiteX82" fmla="*/ 8587569 w 11674310"/>
              <a:gd name="connsiteY82" fmla="*/ 6681736 h 12125282"/>
              <a:gd name="connsiteX83" fmla="*/ 8023286 w 11674310"/>
              <a:gd name="connsiteY83" fmla="*/ 6428866 h 12125282"/>
              <a:gd name="connsiteX84" fmla="*/ 6027741 w 11674310"/>
              <a:gd name="connsiteY84" fmla="*/ 4190410 h 12125282"/>
              <a:gd name="connsiteX85" fmla="*/ 5762416 w 11674310"/>
              <a:gd name="connsiteY85" fmla="*/ 4055878 h 12125282"/>
              <a:gd name="connsiteX86" fmla="*/ 5515775 w 11674310"/>
              <a:gd name="connsiteY86" fmla="*/ 4164251 h 12125282"/>
              <a:gd name="connsiteX87" fmla="*/ 5664009 w 11674310"/>
              <a:gd name="connsiteY87" fmla="*/ 4925352 h 12125282"/>
              <a:gd name="connsiteX88" fmla="*/ 7866333 w 11674310"/>
              <a:gd name="connsiteY88" fmla="*/ 7402974 h 12125282"/>
              <a:gd name="connsiteX89" fmla="*/ 8110481 w 11674310"/>
              <a:gd name="connsiteY89" fmla="*/ 8044490 h 12125282"/>
              <a:gd name="connsiteX90" fmla="*/ 8109236 w 11674310"/>
              <a:gd name="connsiteY90" fmla="*/ 9940389 h 12125282"/>
              <a:gd name="connsiteX91" fmla="*/ 7951037 w 11674310"/>
              <a:gd name="connsiteY91" fmla="*/ 10099834 h 12125282"/>
              <a:gd name="connsiteX92" fmla="*/ 7791593 w 11674310"/>
              <a:gd name="connsiteY92" fmla="*/ 9940389 h 12125282"/>
              <a:gd name="connsiteX93" fmla="*/ 7794085 w 11674310"/>
              <a:gd name="connsiteY93" fmla="*/ 8044490 h 12125282"/>
              <a:gd name="connsiteX94" fmla="*/ 7629658 w 11674310"/>
              <a:gd name="connsiteY94" fmla="*/ 7613491 h 12125282"/>
              <a:gd name="connsiteX95" fmla="*/ 5739994 w 11674310"/>
              <a:gd name="connsiteY95" fmla="*/ 5488391 h 12125282"/>
              <a:gd name="connsiteX96" fmla="*/ 5739994 w 11674310"/>
              <a:gd name="connsiteY96" fmla="*/ 6818759 h 12125282"/>
              <a:gd name="connsiteX97" fmla="*/ 6190922 w 11674310"/>
              <a:gd name="connsiteY97" fmla="*/ 6964501 h 12125282"/>
              <a:gd name="connsiteX98" fmla="*/ 6218327 w 11674310"/>
              <a:gd name="connsiteY98" fmla="*/ 8149126 h 12125282"/>
              <a:gd name="connsiteX99" fmla="*/ 5739994 w 11674310"/>
              <a:gd name="connsiteY99" fmla="*/ 8891541 h 12125282"/>
              <a:gd name="connsiteX100" fmla="*/ 5739994 w 11674310"/>
              <a:gd name="connsiteY100" fmla="*/ 11967083 h 12125282"/>
              <a:gd name="connsiteX101" fmla="*/ 5580550 w 11674310"/>
              <a:gd name="connsiteY101" fmla="*/ 12125282 h 12125282"/>
              <a:gd name="connsiteX102" fmla="*/ 5422351 w 11674310"/>
              <a:gd name="connsiteY102" fmla="*/ 11967083 h 12125282"/>
              <a:gd name="connsiteX103" fmla="*/ 5422351 w 11674310"/>
              <a:gd name="connsiteY103" fmla="*/ 9313821 h 12125282"/>
              <a:gd name="connsiteX104" fmla="*/ 4686167 w 11674310"/>
              <a:gd name="connsiteY104" fmla="*/ 9596586 h 12125282"/>
              <a:gd name="connsiteX105" fmla="*/ 4273854 w 11674310"/>
              <a:gd name="connsiteY105" fmla="*/ 9518110 h 12125282"/>
              <a:gd name="connsiteX106" fmla="*/ 3881472 w 11674310"/>
              <a:gd name="connsiteY106" fmla="*/ 9346208 h 12125282"/>
              <a:gd name="connsiteX107" fmla="*/ 3881472 w 11674310"/>
              <a:gd name="connsiteY107" fmla="*/ 10787440 h 12125282"/>
              <a:gd name="connsiteX108" fmla="*/ 3723273 w 11674310"/>
              <a:gd name="connsiteY108" fmla="*/ 10945639 h 12125282"/>
              <a:gd name="connsiteX109" fmla="*/ 3563829 w 11674310"/>
              <a:gd name="connsiteY109" fmla="*/ 10787440 h 12125282"/>
              <a:gd name="connsiteX110" fmla="*/ 3563829 w 11674310"/>
              <a:gd name="connsiteY110" fmla="*/ 9209185 h 12125282"/>
              <a:gd name="connsiteX111" fmla="*/ 2856295 w 11674310"/>
              <a:gd name="connsiteY111" fmla="*/ 8902752 h 12125282"/>
              <a:gd name="connsiteX112" fmla="*/ 2774082 w 11674310"/>
              <a:gd name="connsiteY112" fmla="*/ 8694727 h 12125282"/>
              <a:gd name="connsiteX113" fmla="*/ 2982106 w 11674310"/>
              <a:gd name="connsiteY113" fmla="*/ 8611267 h 12125282"/>
              <a:gd name="connsiteX114" fmla="*/ 3783065 w 11674310"/>
              <a:gd name="connsiteY114" fmla="*/ 8958807 h 12125282"/>
              <a:gd name="connsiteX115" fmla="*/ 3785556 w 11674310"/>
              <a:gd name="connsiteY115" fmla="*/ 8960053 h 12125282"/>
              <a:gd name="connsiteX116" fmla="*/ 4395929 w 11674310"/>
              <a:gd name="connsiteY116" fmla="*/ 9224133 h 12125282"/>
              <a:gd name="connsiteX117" fmla="*/ 4686167 w 11674310"/>
              <a:gd name="connsiteY117" fmla="*/ 9280188 h 12125282"/>
              <a:gd name="connsiteX118" fmla="*/ 5358822 w 11674310"/>
              <a:gd name="connsiteY118" fmla="*/ 8896524 h 12125282"/>
              <a:gd name="connsiteX119" fmla="*/ 5434808 w 11674310"/>
              <a:gd name="connsiteY119" fmla="*/ 8780677 h 12125282"/>
              <a:gd name="connsiteX120" fmla="*/ 5463458 w 11674310"/>
              <a:gd name="connsiteY120" fmla="*/ 8734588 h 12125282"/>
              <a:gd name="connsiteX121" fmla="*/ 5948019 w 11674310"/>
              <a:gd name="connsiteY121" fmla="*/ 7980962 h 12125282"/>
              <a:gd name="connsiteX122" fmla="*/ 5991617 w 11674310"/>
              <a:gd name="connsiteY122" fmla="*/ 7211142 h 12125282"/>
              <a:gd name="connsiteX123" fmla="*/ 5732520 w 11674310"/>
              <a:gd name="connsiteY123" fmla="*/ 7136402 h 12125282"/>
              <a:gd name="connsiteX124" fmla="*/ 5492108 w 11674310"/>
              <a:gd name="connsiteY124" fmla="*/ 7298338 h 12125282"/>
              <a:gd name="connsiteX125" fmla="*/ 4902911 w 11674310"/>
              <a:gd name="connsiteY125" fmla="*/ 8213900 h 12125282"/>
              <a:gd name="connsiteX126" fmla="*/ 4589006 w 11674310"/>
              <a:gd name="connsiteY126" fmla="*/ 8317290 h 12125282"/>
              <a:gd name="connsiteX127" fmla="*/ 4575303 w 11674310"/>
              <a:gd name="connsiteY127" fmla="*/ 8311062 h 12125282"/>
              <a:gd name="connsiteX128" fmla="*/ 3183903 w 11674310"/>
              <a:gd name="connsiteY128" fmla="*/ 7606017 h 12125282"/>
              <a:gd name="connsiteX129" fmla="*/ 2897402 w 11674310"/>
              <a:gd name="connsiteY129" fmla="*/ 7536260 h 12125282"/>
              <a:gd name="connsiteX130" fmla="*/ 1773818 w 11674310"/>
              <a:gd name="connsiteY130" fmla="*/ 7526295 h 12125282"/>
              <a:gd name="connsiteX131" fmla="*/ 1425033 w 11674310"/>
              <a:gd name="connsiteY131" fmla="*/ 7603526 h 12125282"/>
              <a:gd name="connsiteX132" fmla="*/ 596671 w 11674310"/>
              <a:gd name="connsiteY132" fmla="*/ 7992172 h 12125282"/>
              <a:gd name="connsiteX133" fmla="*/ 316398 w 11674310"/>
              <a:gd name="connsiteY133" fmla="*/ 8433137 h 12125282"/>
              <a:gd name="connsiteX134" fmla="*/ 316398 w 11674310"/>
              <a:gd name="connsiteY134" fmla="*/ 10231874 h 12125282"/>
              <a:gd name="connsiteX135" fmla="*/ 457157 w 11674310"/>
              <a:gd name="connsiteY135" fmla="*/ 10457339 h 12125282"/>
              <a:gd name="connsiteX136" fmla="*/ 680130 w 11674310"/>
              <a:gd name="connsiteY136" fmla="*/ 10566958 h 12125282"/>
              <a:gd name="connsiteX137" fmla="*/ 680130 w 11674310"/>
              <a:gd name="connsiteY137" fmla="*/ 8646146 h 12125282"/>
              <a:gd name="connsiteX138" fmla="*/ 838328 w 11674310"/>
              <a:gd name="connsiteY138" fmla="*/ 8487947 h 12125282"/>
              <a:gd name="connsiteX139" fmla="*/ 996527 w 11674310"/>
              <a:gd name="connsiteY139" fmla="*/ 8646146 h 12125282"/>
              <a:gd name="connsiteX140" fmla="*/ 996527 w 11674310"/>
              <a:gd name="connsiteY140" fmla="*/ 11629508 h 12125282"/>
              <a:gd name="connsiteX141" fmla="*/ 838328 w 11674310"/>
              <a:gd name="connsiteY141" fmla="*/ 11787707 h 12125282"/>
              <a:gd name="connsiteX142" fmla="*/ 680130 w 11674310"/>
              <a:gd name="connsiteY142" fmla="*/ 11629508 h 12125282"/>
              <a:gd name="connsiteX143" fmla="*/ 680130 w 11674310"/>
              <a:gd name="connsiteY143" fmla="*/ 10920726 h 12125282"/>
              <a:gd name="connsiteX144" fmla="*/ 316398 w 11674310"/>
              <a:gd name="connsiteY144" fmla="*/ 10741351 h 12125282"/>
              <a:gd name="connsiteX145" fmla="*/ 0 w 11674310"/>
              <a:gd name="connsiteY145" fmla="*/ 10231874 h 12125282"/>
              <a:gd name="connsiteX146" fmla="*/ 0 w 11674310"/>
              <a:gd name="connsiteY146" fmla="*/ 8433137 h 12125282"/>
              <a:gd name="connsiteX147" fmla="*/ 462140 w 11674310"/>
              <a:gd name="connsiteY147" fmla="*/ 7705670 h 12125282"/>
              <a:gd name="connsiteX148" fmla="*/ 1290502 w 11674310"/>
              <a:gd name="connsiteY148" fmla="*/ 7315778 h 12125282"/>
              <a:gd name="connsiteX149" fmla="*/ 1776309 w 11674310"/>
              <a:gd name="connsiteY149" fmla="*/ 7208651 h 12125282"/>
              <a:gd name="connsiteX150" fmla="*/ 2901139 w 11674310"/>
              <a:gd name="connsiteY150" fmla="*/ 7219862 h 12125282"/>
              <a:gd name="connsiteX151" fmla="*/ 3328400 w 11674310"/>
              <a:gd name="connsiteY151" fmla="*/ 7323252 h 12125282"/>
              <a:gd name="connsiteX152" fmla="*/ 4663745 w 11674310"/>
              <a:gd name="connsiteY152" fmla="*/ 7999646 h 12125282"/>
              <a:gd name="connsiteX153" fmla="*/ 5223046 w 11674310"/>
              <a:gd name="connsiteY153" fmla="*/ 7130174 h 12125282"/>
              <a:gd name="connsiteX154" fmla="*/ 5422351 w 11674310"/>
              <a:gd name="connsiteY154" fmla="*/ 6927131 h 12125282"/>
              <a:gd name="connsiteX155" fmla="*/ 5422351 w 11674310"/>
              <a:gd name="connsiteY155" fmla="*/ 5130885 h 12125282"/>
              <a:gd name="connsiteX156" fmla="*/ 5421105 w 11674310"/>
              <a:gd name="connsiteY156" fmla="*/ 5129640 h 12125282"/>
              <a:gd name="connsiteX157" fmla="*/ 5285329 w 11674310"/>
              <a:gd name="connsiteY157" fmla="*/ 3947506 h 12125282"/>
              <a:gd name="connsiteX158" fmla="*/ 5422351 w 11674310"/>
              <a:gd name="connsiteY158" fmla="*/ 3834150 h 12125282"/>
              <a:gd name="connsiteX159" fmla="*/ 5422351 w 11674310"/>
              <a:gd name="connsiteY159" fmla="*/ 1925795 h 12125282"/>
              <a:gd name="connsiteX160" fmla="*/ 5422351 w 11674310"/>
              <a:gd name="connsiteY160" fmla="*/ 1251892 h 12125282"/>
              <a:gd name="connsiteX161" fmla="*/ 5422351 w 11674310"/>
              <a:gd name="connsiteY161" fmla="*/ 581725 h 12125282"/>
              <a:gd name="connsiteX162" fmla="*/ 5269135 w 11674310"/>
              <a:gd name="connsiteY162" fmla="*/ 313907 h 12125282"/>
              <a:gd name="connsiteX163" fmla="*/ 5583041 w 11674310"/>
              <a:gd name="connsiteY163" fmla="*/ 0 h 12125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Lst>
            <a:rect l="l" t="t" r="r" b="b"/>
            <a:pathLst>
              <a:path w="11674310" h="12125282">
                <a:moveTo>
                  <a:pt x="2027528" y="4852190"/>
                </a:moveTo>
                <a:cubicBezTo>
                  <a:pt x="1546904" y="4852190"/>
                  <a:pt x="1155931" y="5243163"/>
                  <a:pt x="1155931" y="5723785"/>
                </a:cubicBezTo>
                <a:cubicBezTo>
                  <a:pt x="1155931" y="6204408"/>
                  <a:pt x="1546904" y="6595381"/>
                  <a:pt x="2027528" y="6595381"/>
                </a:cubicBezTo>
                <a:cubicBezTo>
                  <a:pt x="2508151" y="6595381"/>
                  <a:pt x="2899123" y="6204408"/>
                  <a:pt x="2899123" y="5723785"/>
                </a:cubicBezTo>
                <a:cubicBezTo>
                  <a:pt x="2899123" y="5243163"/>
                  <a:pt x="2508151" y="4852190"/>
                  <a:pt x="2027528" y="4852190"/>
                </a:cubicBezTo>
                <a:close/>
                <a:moveTo>
                  <a:pt x="2027528" y="4535925"/>
                </a:moveTo>
                <a:cubicBezTo>
                  <a:pt x="2682469" y="4535925"/>
                  <a:pt x="3216634" y="5068844"/>
                  <a:pt x="3216634" y="5723785"/>
                </a:cubicBezTo>
                <a:cubicBezTo>
                  <a:pt x="3216634" y="6378727"/>
                  <a:pt x="2682469" y="6911645"/>
                  <a:pt x="2027528" y="6911645"/>
                </a:cubicBezTo>
                <a:cubicBezTo>
                  <a:pt x="1372585" y="6911645"/>
                  <a:pt x="838421" y="6378727"/>
                  <a:pt x="838421" y="5723785"/>
                </a:cubicBezTo>
                <a:cubicBezTo>
                  <a:pt x="838421" y="5068844"/>
                  <a:pt x="1372585" y="4535925"/>
                  <a:pt x="2027528" y="4535925"/>
                </a:cubicBezTo>
                <a:close/>
                <a:moveTo>
                  <a:pt x="9645541" y="4006297"/>
                </a:moveTo>
                <a:cubicBezTo>
                  <a:pt x="9164918" y="4006297"/>
                  <a:pt x="8775190" y="4397270"/>
                  <a:pt x="8775190" y="4877893"/>
                </a:cubicBezTo>
                <a:cubicBezTo>
                  <a:pt x="8775190" y="5358516"/>
                  <a:pt x="9164918" y="5749489"/>
                  <a:pt x="9645541" y="5749489"/>
                </a:cubicBezTo>
                <a:cubicBezTo>
                  <a:pt x="10126164" y="5749489"/>
                  <a:pt x="10518382" y="5358516"/>
                  <a:pt x="10518382" y="4877893"/>
                </a:cubicBezTo>
                <a:cubicBezTo>
                  <a:pt x="10518382" y="4397270"/>
                  <a:pt x="10126164" y="4006297"/>
                  <a:pt x="9645541" y="4006297"/>
                </a:cubicBezTo>
                <a:close/>
                <a:moveTo>
                  <a:pt x="9645541" y="3688787"/>
                </a:moveTo>
                <a:cubicBezTo>
                  <a:pt x="10301728" y="3688787"/>
                  <a:pt x="10834647" y="4221706"/>
                  <a:pt x="10834647" y="4877893"/>
                </a:cubicBezTo>
                <a:cubicBezTo>
                  <a:pt x="10834647" y="5532835"/>
                  <a:pt x="10301728" y="6066999"/>
                  <a:pt x="9645541" y="6066999"/>
                </a:cubicBezTo>
                <a:cubicBezTo>
                  <a:pt x="8990599" y="6066999"/>
                  <a:pt x="8456435" y="5532835"/>
                  <a:pt x="8456435" y="4877893"/>
                </a:cubicBezTo>
                <a:cubicBezTo>
                  <a:pt x="8456435" y="4221706"/>
                  <a:pt x="8990599" y="3688787"/>
                  <a:pt x="9645541" y="3688787"/>
                </a:cubicBezTo>
                <a:close/>
                <a:moveTo>
                  <a:pt x="8618710" y="1946972"/>
                </a:moveTo>
                <a:lnTo>
                  <a:pt x="8618710" y="2516240"/>
                </a:lnTo>
                <a:lnTo>
                  <a:pt x="9798349" y="1946972"/>
                </a:lnTo>
                <a:close/>
                <a:moveTo>
                  <a:pt x="6006565" y="984074"/>
                </a:moveTo>
                <a:cubicBezTo>
                  <a:pt x="5940545" y="984074"/>
                  <a:pt x="5879508" y="1007742"/>
                  <a:pt x="5828436" y="1052586"/>
                </a:cubicBezTo>
                <a:cubicBezTo>
                  <a:pt x="5771135" y="1103658"/>
                  <a:pt x="5739994" y="1174661"/>
                  <a:pt x="5739994" y="1251892"/>
                </a:cubicBezTo>
                <a:lnTo>
                  <a:pt x="5739994" y="1925795"/>
                </a:lnTo>
                <a:cubicBezTo>
                  <a:pt x="5739994" y="2017974"/>
                  <a:pt x="5777364" y="2103925"/>
                  <a:pt x="5847121" y="2164963"/>
                </a:cubicBezTo>
                <a:cubicBezTo>
                  <a:pt x="5916877" y="2227246"/>
                  <a:pt x="6005319" y="2254650"/>
                  <a:pt x="6098744" y="2244685"/>
                </a:cubicBezTo>
                <a:lnTo>
                  <a:pt x="8064392" y="2012992"/>
                </a:lnTo>
                <a:cubicBezTo>
                  <a:pt x="8198923" y="1998043"/>
                  <a:pt x="8302313" y="1883443"/>
                  <a:pt x="8302313" y="1746420"/>
                </a:cubicBezTo>
                <a:lnTo>
                  <a:pt x="8302313" y="1629327"/>
                </a:lnTo>
                <a:lnTo>
                  <a:pt x="8302313" y="1489813"/>
                </a:lnTo>
                <a:cubicBezTo>
                  <a:pt x="8302313" y="1354036"/>
                  <a:pt x="8198923" y="1240681"/>
                  <a:pt x="8064392" y="1224487"/>
                </a:cubicBezTo>
                <a:lnTo>
                  <a:pt x="6037706" y="986566"/>
                </a:lnTo>
                <a:cubicBezTo>
                  <a:pt x="6027741" y="985320"/>
                  <a:pt x="6016530" y="984074"/>
                  <a:pt x="6006565" y="984074"/>
                </a:cubicBezTo>
                <a:close/>
                <a:moveTo>
                  <a:pt x="5583041" y="0"/>
                </a:moveTo>
                <a:cubicBezTo>
                  <a:pt x="5757433" y="0"/>
                  <a:pt x="5896947" y="140760"/>
                  <a:pt x="5896947" y="313907"/>
                </a:cubicBezTo>
                <a:cubicBezTo>
                  <a:pt x="5896947" y="429754"/>
                  <a:pt x="5833418" y="530653"/>
                  <a:pt x="5739994" y="584216"/>
                </a:cubicBezTo>
                <a:lnTo>
                  <a:pt x="5739994" y="732450"/>
                </a:lnTo>
                <a:cubicBezTo>
                  <a:pt x="5842138" y="680133"/>
                  <a:pt x="5957984" y="657710"/>
                  <a:pt x="6075076" y="671413"/>
                </a:cubicBezTo>
                <a:lnTo>
                  <a:pt x="8101762" y="909334"/>
                </a:lnTo>
                <a:cubicBezTo>
                  <a:pt x="8396983" y="944213"/>
                  <a:pt x="8618710" y="1194591"/>
                  <a:pt x="8618710" y="1489813"/>
                </a:cubicBezTo>
                <a:lnTo>
                  <a:pt x="8618710" y="1629327"/>
                </a:lnTo>
                <a:lnTo>
                  <a:pt x="10107272" y="1629327"/>
                </a:lnTo>
                <a:cubicBezTo>
                  <a:pt x="10223118" y="1629327"/>
                  <a:pt x="10321525" y="1707804"/>
                  <a:pt x="10347684" y="1821160"/>
                </a:cubicBezTo>
                <a:cubicBezTo>
                  <a:pt x="10372597" y="1933269"/>
                  <a:pt x="10317788" y="2046625"/>
                  <a:pt x="10214398" y="2097697"/>
                </a:cubicBezTo>
                <a:lnTo>
                  <a:pt x="8705906" y="2826409"/>
                </a:lnTo>
                <a:cubicBezTo>
                  <a:pt x="8666045" y="2845094"/>
                  <a:pt x="8624938" y="2855059"/>
                  <a:pt x="8582586" y="2855059"/>
                </a:cubicBezTo>
                <a:cubicBezTo>
                  <a:pt x="8531514" y="2855059"/>
                  <a:pt x="8479196" y="2840111"/>
                  <a:pt x="8433107" y="2811461"/>
                </a:cubicBezTo>
                <a:cubicBezTo>
                  <a:pt x="8350893" y="2759144"/>
                  <a:pt x="8302313" y="2670702"/>
                  <a:pt x="8302313" y="2572294"/>
                </a:cubicBezTo>
                <a:lnTo>
                  <a:pt x="8302313" y="2267107"/>
                </a:lnTo>
                <a:cubicBezTo>
                  <a:pt x="8240030" y="2298249"/>
                  <a:pt x="8174010" y="2319425"/>
                  <a:pt x="8101762" y="2328144"/>
                </a:cubicBezTo>
                <a:lnTo>
                  <a:pt x="6134868" y="2558592"/>
                </a:lnTo>
                <a:cubicBezTo>
                  <a:pt x="6109954" y="2562329"/>
                  <a:pt x="6085041" y="2563574"/>
                  <a:pt x="6061374" y="2563574"/>
                </a:cubicBezTo>
                <a:cubicBezTo>
                  <a:pt x="5948019" y="2563574"/>
                  <a:pt x="5837155" y="2533679"/>
                  <a:pt x="5739994" y="2476378"/>
                </a:cubicBezTo>
                <a:lnTo>
                  <a:pt x="5739994" y="3739480"/>
                </a:lnTo>
                <a:cubicBezTo>
                  <a:pt x="5751205" y="3739480"/>
                  <a:pt x="5763661" y="3739480"/>
                  <a:pt x="5774872" y="3739480"/>
                </a:cubicBezTo>
                <a:cubicBezTo>
                  <a:pt x="5965458" y="3746954"/>
                  <a:pt x="6154798" y="3841624"/>
                  <a:pt x="6269399" y="3986121"/>
                </a:cubicBezTo>
                <a:lnTo>
                  <a:pt x="8259961" y="6218349"/>
                </a:lnTo>
                <a:cubicBezTo>
                  <a:pt x="8342174" y="6310528"/>
                  <a:pt x="8461757" y="6365337"/>
                  <a:pt x="8587569" y="6365337"/>
                </a:cubicBezTo>
                <a:cubicBezTo>
                  <a:pt x="8978705" y="6365337"/>
                  <a:pt x="9682502" y="6365337"/>
                  <a:pt x="9898001" y="6364092"/>
                </a:cubicBezTo>
                <a:lnTo>
                  <a:pt x="9904229" y="6364092"/>
                </a:lnTo>
                <a:cubicBezTo>
                  <a:pt x="10069902" y="6364092"/>
                  <a:pt x="10231838" y="6400216"/>
                  <a:pt x="10382562" y="6471219"/>
                </a:cubicBezTo>
                <a:lnTo>
                  <a:pt x="11212171" y="6859865"/>
                </a:lnTo>
                <a:cubicBezTo>
                  <a:pt x="11492444" y="6990660"/>
                  <a:pt x="11674310" y="7275916"/>
                  <a:pt x="11674310" y="7586086"/>
                </a:cubicBezTo>
                <a:lnTo>
                  <a:pt x="11674310" y="9386069"/>
                </a:lnTo>
                <a:cubicBezTo>
                  <a:pt x="11674310" y="9604060"/>
                  <a:pt x="11552235" y="9799629"/>
                  <a:pt x="11356667" y="9896791"/>
                </a:cubicBezTo>
                <a:lnTo>
                  <a:pt x="10994181" y="10074921"/>
                </a:lnTo>
                <a:lnTo>
                  <a:pt x="10994181" y="10782457"/>
                </a:lnTo>
                <a:cubicBezTo>
                  <a:pt x="10994181" y="10870900"/>
                  <a:pt x="10923178" y="10941902"/>
                  <a:pt x="10834736" y="10941902"/>
                </a:cubicBezTo>
                <a:cubicBezTo>
                  <a:pt x="10747540" y="10941902"/>
                  <a:pt x="10676538" y="10870900"/>
                  <a:pt x="10676538" y="10782457"/>
                </a:cubicBezTo>
                <a:lnTo>
                  <a:pt x="10676538" y="7800340"/>
                </a:lnTo>
                <a:cubicBezTo>
                  <a:pt x="10676538" y="7713144"/>
                  <a:pt x="10747540" y="7640896"/>
                  <a:pt x="10834736" y="7640896"/>
                </a:cubicBezTo>
                <a:cubicBezTo>
                  <a:pt x="10923178" y="7640896"/>
                  <a:pt x="10994181" y="7713144"/>
                  <a:pt x="10994181" y="7800340"/>
                </a:cubicBezTo>
                <a:lnTo>
                  <a:pt x="10994181" y="9721153"/>
                </a:lnTo>
                <a:lnTo>
                  <a:pt x="11215908" y="9611534"/>
                </a:lnTo>
                <a:cubicBezTo>
                  <a:pt x="11303104" y="9567936"/>
                  <a:pt x="11356667" y="9481985"/>
                  <a:pt x="11356667" y="9386069"/>
                </a:cubicBezTo>
                <a:lnTo>
                  <a:pt x="11356667" y="7586086"/>
                </a:lnTo>
                <a:cubicBezTo>
                  <a:pt x="11356667" y="7399237"/>
                  <a:pt x="11247049" y="7226090"/>
                  <a:pt x="11076394" y="7146368"/>
                </a:cubicBezTo>
                <a:lnTo>
                  <a:pt x="10248031" y="6758967"/>
                </a:lnTo>
                <a:cubicBezTo>
                  <a:pt x="10137168" y="6706649"/>
                  <a:pt x="10020076" y="6680490"/>
                  <a:pt x="9899247" y="6681736"/>
                </a:cubicBezTo>
                <a:cubicBezTo>
                  <a:pt x="9683748" y="6682981"/>
                  <a:pt x="8978705" y="6682981"/>
                  <a:pt x="8587569" y="6681736"/>
                </a:cubicBezTo>
                <a:cubicBezTo>
                  <a:pt x="8372069" y="6681736"/>
                  <a:pt x="8166536" y="6589557"/>
                  <a:pt x="8023286" y="6428866"/>
                </a:cubicBezTo>
                <a:lnTo>
                  <a:pt x="6027741" y="4190410"/>
                </a:lnTo>
                <a:cubicBezTo>
                  <a:pt x="5972932" y="4123144"/>
                  <a:pt x="5874525" y="4060861"/>
                  <a:pt x="5762416" y="4055878"/>
                </a:cubicBezTo>
                <a:cubicBezTo>
                  <a:pt x="5670237" y="4052141"/>
                  <a:pt x="5586778" y="4088266"/>
                  <a:pt x="5515775" y="4164251"/>
                </a:cubicBezTo>
                <a:cubicBezTo>
                  <a:pt x="5279100" y="4415875"/>
                  <a:pt x="5596743" y="4843137"/>
                  <a:pt x="5664009" y="4925352"/>
                </a:cubicBezTo>
                <a:lnTo>
                  <a:pt x="7866333" y="7402974"/>
                </a:lnTo>
                <a:cubicBezTo>
                  <a:pt x="8024531" y="7579858"/>
                  <a:pt x="8110481" y="7807814"/>
                  <a:pt x="8110481" y="8044490"/>
                </a:cubicBezTo>
                <a:lnTo>
                  <a:pt x="8109236" y="9940389"/>
                </a:lnTo>
                <a:cubicBezTo>
                  <a:pt x="8109236" y="10028831"/>
                  <a:pt x="8038234" y="10099834"/>
                  <a:pt x="7951037" y="10099834"/>
                </a:cubicBezTo>
                <a:cubicBezTo>
                  <a:pt x="7862596" y="10099834"/>
                  <a:pt x="7791593" y="10028831"/>
                  <a:pt x="7791593" y="9940389"/>
                </a:cubicBezTo>
                <a:lnTo>
                  <a:pt x="7794085" y="8044490"/>
                </a:lnTo>
                <a:cubicBezTo>
                  <a:pt x="7794085" y="7886292"/>
                  <a:pt x="7735539" y="7733075"/>
                  <a:pt x="7629658" y="7613491"/>
                </a:cubicBezTo>
                <a:lnTo>
                  <a:pt x="5739994" y="5488391"/>
                </a:lnTo>
                <a:lnTo>
                  <a:pt x="5739994" y="6818759"/>
                </a:lnTo>
                <a:cubicBezTo>
                  <a:pt x="5900684" y="6806302"/>
                  <a:pt x="6058882" y="6856128"/>
                  <a:pt x="6190922" y="6964501"/>
                </a:cubicBezTo>
                <a:cubicBezTo>
                  <a:pt x="6555900" y="7262214"/>
                  <a:pt x="6443791" y="7771690"/>
                  <a:pt x="6218327" y="8149126"/>
                </a:cubicBezTo>
                <a:lnTo>
                  <a:pt x="5739994" y="8891541"/>
                </a:lnTo>
                <a:lnTo>
                  <a:pt x="5739994" y="11967083"/>
                </a:lnTo>
                <a:cubicBezTo>
                  <a:pt x="5739994" y="12055525"/>
                  <a:pt x="5668991" y="12125282"/>
                  <a:pt x="5580550" y="12125282"/>
                </a:cubicBezTo>
                <a:cubicBezTo>
                  <a:pt x="5493354" y="12125282"/>
                  <a:pt x="5422351" y="12055525"/>
                  <a:pt x="5422351" y="11967083"/>
                </a:cubicBezTo>
                <a:lnTo>
                  <a:pt x="5422351" y="9313821"/>
                </a:lnTo>
                <a:cubicBezTo>
                  <a:pt x="5224291" y="9493196"/>
                  <a:pt x="4965194" y="9596586"/>
                  <a:pt x="4686167" y="9596586"/>
                </a:cubicBezTo>
                <a:cubicBezTo>
                  <a:pt x="4545408" y="9596586"/>
                  <a:pt x="4405894" y="9570428"/>
                  <a:pt x="4273854" y="9518110"/>
                </a:cubicBezTo>
                <a:lnTo>
                  <a:pt x="3881472" y="9346208"/>
                </a:lnTo>
                <a:lnTo>
                  <a:pt x="3881472" y="10787440"/>
                </a:lnTo>
                <a:cubicBezTo>
                  <a:pt x="3881472" y="10874637"/>
                  <a:pt x="3810469" y="10945639"/>
                  <a:pt x="3723273" y="10945639"/>
                </a:cubicBezTo>
                <a:cubicBezTo>
                  <a:pt x="3634831" y="10945639"/>
                  <a:pt x="3563829" y="10874637"/>
                  <a:pt x="3563829" y="10787440"/>
                </a:cubicBezTo>
                <a:lnTo>
                  <a:pt x="3563829" y="9209185"/>
                </a:lnTo>
                <a:lnTo>
                  <a:pt x="2856295" y="8902752"/>
                </a:lnTo>
                <a:cubicBezTo>
                  <a:pt x="2775327" y="8867874"/>
                  <a:pt x="2739203" y="8774449"/>
                  <a:pt x="2774082" y="8694727"/>
                </a:cubicBezTo>
                <a:cubicBezTo>
                  <a:pt x="2807715" y="8613758"/>
                  <a:pt x="2902385" y="8576389"/>
                  <a:pt x="2982106" y="8611267"/>
                </a:cubicBezTo>
                <a:lnTo>
                  <a:pt x="3783065" y="8958807"/>
                </a:lnTo>
                <a:cubicBezTo>
                  <a:pt x="3784311" y="8958807"/>
                  <a:pt x="3784311" y="8960053"/>
                  <a:pt x="3785556" y="8960053"/>
                </a:cubicBezTo>
                <a:lnTo>
                  <a:pt x="4395929" y="9224133"/>
                </a:lnTo>
                <a:cubicBezTo>
                  <a:pt x="4486862" y="9260257"/>
                  <a:pt x="4585269" y="9280188"/>
                  <a:pt x="4686167" y="9280188"/>
                </a:cubicBezTo>
                <a:cubicBezTo>
                  <a:pt x="4963949" y="9280188"/>
                  <a:pt x="5214326" y="9136937"/>
                  <a:pt x="5358822" y="8896524"/>
                </a:cubicBezTo>
                <a:lnTo>
                  <a:pt x="5434808" y="8780677"/>
                </a:lnTo>
                <a:cubicBezTo>
                  <a:pt x="5441036" y="8763238"/>
                  <a:pt x="5451001" y="8748290"/>
                  <a:pt x="5463458" y="8734588"/>
                </a:cubicBezTo>
                <a:lnTo>
                  <a:pt x="5948019" y="7980962"/>
                </a:lnTo>
                <a:cubicBezTo>
                  <a:pt x="6000336" y="7893766"/>
                  <a:pt x="6259433" y="7429133"/>
                  <a:pt x="5991617" y="7211142"/>
                </a:cubicBezTo>
                <a:cubicBezTo>
                  <a:pt x="5910649" y="7146368"/>
                  <a:pt x="5823453" y="7121454"/>
                  <a:pt x="5732520" y="7136402"/>
                </a:cubicBezTo>
                <a:cubicBezTo>
                  <a:pt x="5621656" y="7156333"/>
                  <a:pt x="5531969" y="7231072"/>
                  <a:pt x="5492108" y="7298338"/>
                </a:cubicBezTo>
                <a:lnTo>
                  <a:pt x="4902911" y="8213900"/>
                </a:lnTo>
                <a:cubicBezTo>
                  <a:pt x="4840629" y="8318536"/>
                  <a:pt x="4706097" y="8363380"/>
                  <a:pt x="4589006" y="8317290"/>
                </a:cubicBezTo>
                <a:lnTo>
                  <a:pt x="4575303" y="8311062"/>
                </a:lnTo>
                <a:lnTo>
                  <a:pt x="3183903" y="7606017"/>
                </a:lnTo>
                <a:cubicBezTo>
                  <a:pt x="3096707" y="7562419"/>
                  <a:pt x="2997055" y="7537506"/>
                  <a:pt x="2897402" y="7536260"/>
                </a:cubicBezTo>
                <a:cubicBezTo>
                  <a:pt x="2613392" y="7532523"/>
                  <a:pt x="2077759" y="7527540"/>
                  <a:pt x="1773818" y="7526295"/>
                </a:cubicBezTo>
                <a:cubicBezTo>
                  <a:pt x="1655480" y="7525049"/>
                  <a:pt x="1535897" y="7551208"/>
                  <a:pt x="1425033" y="7603526"/>
                </a:cubicBezTo>
                <a:lnTo>
                  <a:pt x="596671" y="7992172"/>
                </a:lnTo>
                <a:cubicBezTo>
                  <a:pt x="427261" y="8071895"/>
                  <a:pt x="316398" y="8245042"/>
                  <a:pt x="316398" y="8433137"/>
                </a:cubicBezTo>
                <a:lnTo>
                  <a:pt x="316398" y="10231874"/>
                </a:lnTo>
                <a:cubicBezTo>
                  <a:pt x="316398" y="10327791"/>
                  <a:pt x="369961" y="10414987"/>
                  <a:pt x="457157" y="10457339"/>
                </a:cubicBezTo>
                <a:lnTo>
                  <a:pt x="680130" y="10566958"/>
                </a:lnTo>
                <a:lnTo>
                  <a:pt x="680130" y="8646146"/>
                </a:lnTo>
                <a:cubicBezTo>
                  <a:pt x="680130" y="8558949"/>
                  <a:pt x="751132" y="8487947"/>
                  <a:pt x="838328" y="8487947"/>
                </a:cubicBezTo>
                <a:cubicBezTo>
                  <a:pt x="925525" y="8487947"/>
                  <a:pt x="996527" y="8558949"/>
                  <a:pt x="996527" y="8646146"/>
                </a:cubicBezTo>
                <a:lnTo>
                  <a:pt x="996527" y="11629508"/>
                </a:lnTo>
                <a:cubicBezTo>
                  <a:pt x="996527" y="11715459"/>
                  <a:pt x="925525" y="11787707"/>
                  <a:pt x="838328" y="11787707"/>
                </a:cubicBezTo>
                <a:cubicBezTo>
                  <a:pt x="751132" y="11787707"/>
                  <a:pt x="680130" y="11715459"/>
                  <a:pt x="680130" y="11629508"/>
                </a:cubicBezTo>
                <a:lnTo>
                  <a:pt x="680130" y="10920726"/>
                </a:lnTo>
                <a:lnTo>
                  <a:pt x="316398" y="10741351"/>
                </a:lnTo>
                <a:cubicBezTo>
                  <a:pt x="120829" y="10645435"/>
                  <a:pt x="0" y="10449865"/>
                  <a:pt x="0" y="10231874"/>
                </a:cubicBezTo>
                <a:lnTo>
                  <a:pt x="0" y="8433137"/>
                </a:lnTo>
                <a:cubicBezTo>
                  <a:pt x="0" y="8121722"/>
                  <a:pt x="180621" y="7836465"/>
                  <a:pt x="462140" y="7705670"/>
                </a:cubicBezTo>
                <a:lnTo>
                  <a:pt x="1290502" y="7315778"/>
                </a:lnTo>
                <a:cubicBezTo>
                  <a:pt x="1443718" y="7243530"/>
                  <a:pt x="1609391" y="7208651"/>
                  <a:pt x="1776309" y="7208651"/>
                </a:cubicBezTo>
                <a:cubicBezTo>
                  <a:pt x="2079004" y="7211142"/>
                  <a:pt x="2617129" y="7216125"/>
                  <a:pt x="2901139" y="7219862"/>
                </a:cubicBezTo>
                <a:cubicBezTo>
                  <a:pt x="3049372" y="7221108"/>
                  <a:pt x="3196360" y="7255986"/>
                  <a:pt x="3328400" y="7323252"/>
                </a:cubicBezTo>
                <a:lnTo>
                  <a:pt x="4663745" y="7999646"/>
                </a:lnTo>
                <a:lnTo>
                  <a:pt x="5223046" y="7130174"/>
                </a:lnTo>
                <a:cubicBezTo>
                  <a:pt x="5270381" y="7050452"/>
                  <a:pt x="5340138" y="6981940"/>
                  <a:pt x="5422351" y="6927131"/>
                </a:cubicBezTo>
                <a:lnTo>
                  <a:pt x="5422351" y="5130885"/>
                </a:lnTo>
                <a:lnTo>
                  <a:pt x="5421105" y="5129640"/>
                </a:lnTo>
                <a:cubicBezTo>
                  <a:pt x="5142078" y="4779609"/>
                  <a:pt x="4962703" y="4290063"/>
                  <a:pt x="5285329" y="3947506"/>
                </a:cubicBezTo>
                <a:cubicBezTo>
                  <a:pt x="5326435" y="3901416"/>
                  <a:pt x="5372525" y="3865292"/>
                  <a:pt x="5422351" y="3834150"/>
                </a:cubicBezTo>
                <a:lnTo>
                  <a:pt x="5422351" y="1925795"/>
                </a:lnTo>
                <a:lnTo>
                  <a:pt x="5422351" y="1251892"/>
                </a:lnTo>
                <a:lnTo>
                  <a:pt x="5422351" y="581725"/>
                </a:lnTo>
                <a:cubicBezTo>
                  <a:pt x="5331418" y="525670"/>
                  <a:pt x="5269135" y="427263"/>
                  <a:pt x="5269135" y="313907"/>
                </a:cubicBezTo>
                <a:cubicBezTo>
                  <a:pt x="5269135" y="140760"/>
                  <a:pt x="5409894" y="0"/>
                  <a:pt x="5583041" y="0"/>
                </a:cubicBezTo>
                <a:close/>
              </a:path>
            </a:pathLst>
          </a:custGeom>
          <a:solidFill>
            <a:schemeClr val="tx2">
              <a:alpha val="50000"/>
            </a:schemeClr>
          </a:solidFill>
          <a:ln cap="flat">
            <a:noFill/>
            <a:prstDash val="solid"/>
          </a:ln>
        </p:spPr>
        <p:txBody>
          <a:bodyPr vert="horz" wrap="square" lIns="45000" tIns="22500" rIns="45000" bIns="22500" anchor="ctr" anchorCtr="1" compatLnSpc="0">
            <a:noAutofit/>
          </a:bodyPr>
          <a:lstStyle/>
          <a:p>
            <a:pPr defTabSz="914217" hangingPunct="0"/>
            <a:endParaRPr lang="en-US" sz="900" dirty="0">
              <a:solidFill>
                <a:srgbClr val="747A94"/>
              </a:solidFill>
              <a:latin typeface="Poppins" panose="00000500000000000000" pitchFamily="2" charset="0"/>
              <a:ea typeface="Microsoft YaHei" pitchFamily="2"/>
              <a:cs typeface="Lucida Sans" pitchFamily="2"/>
            </a:endParaRPr>
          </a:p>
        </p:txBody>
      </p:sp>
      <p:sp>
        <p:nvSpPr>
          <p:cNvPr id="7" name="Freeform: Shape 6">
            <a:extLst>
              <a:ext uri="{FF2B5EF4-FFF2-40B4-BE49-F238E27FC236}">
                <a16:creationId xmlns:a16="http://schemas.microsoft.com/office/drawing/2014/main" id="{35568F85-6442-48B4-9E50-3ABF9561C486}"/>
              </a:ext>
            </a:extLst>
          </p:cNvPr>
          <p:cNvSpPr/>
          <p:nvPr/>
        </p:nvSpPr>
        <p:spPr>
          <a:xfrm>
            <a:off x="4915615" y="1205"/>
            <a:ext cx="7274799" cy="6855589"/>
          </a:xfrm>
          <a:custGeom>
            <a:avLst/>
            <a:gdLst/>
            <a:ahLst/>
            <a:cxnLst>
              <a:cxn ang="3cd4">
                <a:pos x="hc" y="t"/>
              </a:cxn>
              <a:cxn ang="cd2">
                <a:pos x="l" y="vc"/>
              </a:cxn>
              <a:cxn ang="cd4">
                <a:pos x="hc" y="b"/>
              </a:cxn>
              <a:cxn ang="0">
                <a:pos x="r" y="vc"/>
              </a:cxn>
            </a:cxnLst>
            <a:rect l="l" t="t" r="r" b="b"/>
            <a:pathLst>
              <a:path w="11680" h="11007">
                <a:moveTo>
                  <a:pt x="1755" y="0"/>
                </a:moveTo>
                <a:cubicBezTo>
                  <a:pt x="650" y="1553"/>
                  <a:pt x="0" y="3453"/>
                  <a:pt x="0" y="5504"/>
                </a:cubicBezTo>
                <a:cubicBezTo>
                  <a:pt x="0" y="7554"/>
                  <a:pt x="650" y="9454"/>
                  <a:pt x="1755" y="11007"/>
                </a:cubicBezTo>
                <a:lnTo>
                  <a:pt x="11680" y="11007"/>
                </a:lnTo>
                <a:lnTo>
                  <a:pt x="11680" y="0"/>
                </a:lnTo>
                <a:close/>
              </a:path>
            </a:pathLst>
          </a:custGeom>
          <a:solidFill>
            <a:schemeClr val="bg2"/>
          </a:solidFill>
          <a:ln cap="flat">
            <a:noFill/>
            <a:prstDash val="solid"/>
          </a:ln>
        </p:spPr>
        <p:txBody>
          <a:bodyPr vert="horz" wrap="none" lIns="45000" tIns="22500" rIns="45000" bIns="22500" anchor="ctr" anchorCtr="1" compatLnSpc="0"/>
          <a:lstStyle/>
          <a:p>
            <a:pPr defTabSz="914217" hangingPunct="0"/>
            <a:endParaRPr lang="en-US" sz="900" dirty="0">
              <a:solidFill>
                <a:srgbClr val="747A94"/>
              </a:solidFill>
              <a:latin typeface="Poppins" panose="00000500000000000000" pitchFamily="2" charset="0"/>
              <a:ea typeface="Microsoft YaHei" pitchFamily="2"/>
              <a:cs typeface="Lucida Sans" pitchFamily="2"/>
            </a:endParaRPr>
          </a:p>
        </p:txBody>
      </p:sp>
      <p:sp>
        <p:nvSpPr>
          <p:cNvPr id="8" name="Freeform: Shape 7">
            <a:extLst>
              <a:ext uri="{FF2B5EF4-FFF2-40B4-BE49-F238E27FC236}">
                <a16:creationId xmlns:a16="http://schemas.microsoft.com/office/drawing/2014/main" id="{EA35F817-6010-4E42-B919-C6948985EC0B}"/>
              </a:ext>
            </a:extLst>
          </p:cNvPr>
          <p:cNvSpPr/>
          <p:nvPr/>
        </p:nvSpPr>
        <p:spPr>
          <a:xfrm>
            <a:off x="6586843" y="855819"/>
            <a:ext cx="953031" cy="953031"/>
          </a:xfrm>
          <a:custGeom>
            <a:avLst/>
            <a:gdLst/>
            <a:ahLst/>
            <a:cxnLst>
              <a:cxn ang="3cd4">
                <a:pos x="hc" y="t"/>
              </a:cxn>
              <a:cxn ang="cd2">
                <a:pos x="l" y="vc"/>
              </a:cxn>
              <a:cxn ang="cd4">
                <a:pos x="hc" y="b"/>
              </a:cxn>
              <a:cxn ang="0">
                <a:pos x="r" y="vc"/>
              </a:cxn>
            </a:cxnLst>
            <a:rect l="l" t="t" r="r" b="b"/>
            <a:pathLst>
              <a:path w="1531" h="1531">
                <a:moveTo>
                  <a:pt x="1531" y="766"/>
                </a:moveTo>
                <a:cubicBezTo>
                  <a:pt x="1531" y="1189"/>
                  <a:pt x="1188" y="1531"/>
                  <a:pt x="765" y="1531"/>
                </a:cubicBezTo>
                <a:cubicBezTo>
                  <a:pt x="342" y="1531"/>
                  <a:pt x="0" y="1189"/>
                  <a:pt x="0" y="766"/>
                </a:cubicBezTo>
                <a:cubicBezTo>
                  <a:pt x="0" y="343"/>
                  <a:pt x="342" y="0"/>
                  <a:pt x="765" y="0"/>
                </a:cubicBezTo>
                <a:cubicBezTo>
                  <a:pt x="1188" y="0"/>
                  <a:pt x="1531" y="343"/>
                  <a:pt x="1531" y="766"/>
                </a:cubicBezTo>
                <a:close/>
              </a:path>
            </a:pathLst>
          </a:custGeom>
          <a:solidFill>
            <a:schemeClr val="accent1"/>
          </a:solidFill>
          <a:ln cap="flat">
            <a:noFill/>
            <a:prstDash val="solid"/>
          </a:ln>
        </p:spPr>
        <p:txBody>
          <a:bodyPr vert="horz" wrap="none" lIns="45000" tIns="22500" rIns="45000" bIns="22500" anchor="ctr" anchorCtr="1" compatLnSpc="0"/>
          <a:lstStyle/>
          <a:p>
            <a:pPr defTabSz="914217" hangingPunct="0"/>
            <a:endParaRPr lang="en-US" sz="900" dirty="0">
              <a:solidFill>
                <a:srgbClr val="747A94"/>
              </a:solidFill>
              <a:latin typeface="Poppins" panose="00000500000000000000" pitchFamily="2" charset="0"/>
              <a:ea typeface="Microsoft YaHei" pitchFamily="2"/>
              <a:cs typeface="Lucida Sans" pitchFamily="2"/>
            </a:endParaRPr>
          </a:p>
        </p:txBody>
      </p:sp>
      <p:sp>
        <p:nvSpPr>
          <p:cNvPr id="9" name="Freeform: Shape 8">
            <a:extLst>
              <a:ext uri="{FF2B5EF4-FFF2-40B4-BE49-F238E27FC236}">
                <a16:creationId xmlns:a16="http://schemas.microsoft.com/office/drawing/2014/main" id="{03BF8631-8985-4CC5-9A01-B1B9AF20BD92}"/>
              </a:ext>
            </a:extLst>
          </p:cNvPr>
          <p:cNvSpPr/>
          <p:nvPr/>
        </p:nvSpPr>
        <p:spPr>
          <a:xfrm>
            <a:off x="6586843" y="2952485"/>
            <a:ext cx="953031" cy="953653"/>
          </a:xfrm>
          <a:custGeom>
            <a:avLst/>
            <a:gdLst/>
            <a:ahLst/>
            <a:cxnLst>
              <a:cxn ang="3cd4">
                <a:pos x="hc" y="t"/>
              </a:cxn>
              <a:cxn ang="cd2">
                <a:pos x="l" y="vc"/>
              </a:cxn>
              <a:cxn ang="cd4">
                <a:pos x="hc" y="b"/>
              </a:cxn>
              <a:cxn ang="0">
                <a:pos x="r" y="vc"/>
              </a:cxn>
            </a:cxnLst>
            <a:rect l="l" t="t" r="r" b="b"/>
            <a:pathLst>
              <a:path w="1531" h="1532">
                <a:moveTo>
                  <a:pt x="1531" y="766"/>
                </a:moveTo>
                <a:cubicBezTo>
                  <a:pt x="1531" y="1189"/>
                  <a:pt x="1188" y="1532"/>
                  <a:pt x="765" y="1532"/>
                </a:cubicBezTo>
                <a:cubicBezTo>
                  <a:pt x="342" y="1532"/>
                  <a:pt x="0" y="1189"/>
                  <a:pt x="0" y="766"/>
                </a:cubicBezTo>
                <a:cubicBezTo>
                  <a:pt x="0" y="344"/>
                  <a:pt x="342" y="0"/>
                  <a:pt x="765" y="0"/>
                </a:cubicBezTo>
                <a:cubicBezTo>
                  <a:pt x="1188" y="0"/>
                  <a:pt x="1531" y="344"/>
                  <a:pt x="1531" y="766"/>
                </a:cubicBezTo>
                <a:close/>
              </a:path>
            </a:pathLst>
          </a:custGeom>
          <a:solidFill>
            <a:schemeClr val="accent2"/>
          </a:solidFill>
          <a:ln cap="flat">
            <a:noFill/>
            <a:prstDash val="solid"/>
          </a:ln>
        </p:spPr>
        <p:txBody>
          <a:bodyPr vert="horz" wrap="none" lIns="45000" tIns="22500" rIns="45000" bIns="22500" anchor="ctr" anchorCtr="1" compatLnSpc="0"/>
          <a:lstStyle/>
          <a:p>
            <a:pPr defTabSz="914217" hangingPunct="0"/>
            <a:endParaRPr lang="en-US" sz="900" dirty="0">
              <a:solidFill>
                <a:srgbClr val="747A94"/>
              </a:solidFill>
              <a:latin typeface="Poppins" panose="00000500000000000000" pitchFamily="2" charset="0"/>
              <a:ea typeface="Microsoft YaHei" pitchFamily="2"/>
              <a:cs typeface="Lucida Sans" pitchFamily="2"/>
            </a:endParaRPr>
          </a:p>
        </p:txBody>
      </p:sp>
      <p:sp>
        <p:nvSpPr>
          <p:cNvPr id="10" name="Freeform: Shape 9">
            <a:extLst>
              <a:ext uri="{FF2B5EF4-FFF2-40B4-BE49-F238E27FC236}">
                <a16:creationId xmlns:a16="http://schemas.microsoft.com/office/drawing/2014/main" id="{80DF0465-1146-4B8A-BCC5-51BBEC4C02BF}"/>
              </a:ext>
            </a:extLst>
          </p:cNvPr>
          <p:cNvSpPr/>
          <p:nvPr/>
        </p:nvSpPr>
        <p:spPr>
          <a:xfrm>
            <a:off x="6586843" y="5049152"/>
            <a:ext cx="953031" cy="953031"/>
          </a:xfrm>
          <a:custGeom>
            <a:avLst/>
            <a:gdLst/>
            <a:ahLst/>
            <a:cxnLst>
              <a:cxn ang="3cd4">
                <a:pos x="hc" y="t"/>
              </a:cxn>
              <a:cxn ang="cd2">
                <a:pos x="l" y="vc"/>
              </a:cxn>
              <a:cxn ang="cd4">
                <a:pos x="hc" y="b"/>
              </a:cxn>
              <a:cxn ang="0">
                <a:pos x="r" y="vc"/>
              </a:cxn>
            </a:cxnLst>
            <a:rect l="l" t="t" r="r" b="b"/>
            <a:pathLst>
              <a:path w="1531" h="1531">
                <a:moveTo>
                  <a:pt x="1531" y="765"/>
                </a:moveTo>
                <a:cubicBezTo>
                  <a:pt x="1531" y="1188"/>
                  <a:pt x="1188" y="1531"/>
                  <a:pt x="765" y="1531"/>
                </a:cubicBezTo>
                <a:cubicBezTo>
                  <a:pt x="342" y="1531"/>
                  <a:pt x="0" y="1188"/>
                  <a:pt x="0" y="765"/>
                </a:cubicBezTo>
                <a:cubicBezTo>
                  <a:pt x="0" y="343"/>
                  <a:pt x="342" y="0"/>
                  <a:pt x="765" y="0"/>
                </a:cubicBezTo>
                <a:cubicBezTo>
                  <a:pt x="1188" y="0"/>
                  <a:pt x="1531" y="343"/>
                  <a:pt x="1531" y="765"/>
                </a:cubicBezTo>
                <a:close/>
              </a:path>
            </a:pathLst>
          </a:custGeom>
          <a:solidFill>
            <a:schemeClr val="accent3"/>
          </a:solidFill>
          <a:ln cap="flat">
            <a:noFill/>
            <a:prstDash val="solid"/>
          </a:ln>
        </p:spPr>
        <p:txBody>
          <a:bodyPr vert="horz" wrap="none" lIns="45000" tIns="22500" rIns="45000" bIns="22500" anchor="ctr" anchorCtr="1" compatLnSpc="0"/>
          <a:lstStyle/>
          <a:p>
            <a:pPr defTabSz="914217" hangingPunct="0"/>
            <a:endParaRPr lang="en-US" sz="900" dirty="0">
              <a:solidFill>
                <a:srgbClr val="747A94"/>
              </a:solidFill>
              <a:latin typeface="Poppins" panose="00000500000000000000" pitchFamily="2" charset="0"/>
              <a:ea typeface="Microsoft YaHei" pitchFamily="2"/>
              <a:cs typeface="Lucida Sans" pitchFamily="2"/>
            </a:endParaRPr>
          </a:p>
        </p:txBody>
      </p:sp>
      <p:sp>
        <p:nvSpPr>
          <p:cNvPr id="265" name="Freeform: Shape 264">
            <a:extLst>
              <a:ext uri="{FF2B5EF4-FFF2-40B4-BE49-F238E27FC236}">
                <a16:creationId xmlns:a16="http://schemas.microsoft.com/office/drawing/2014/main" id="{380F0D48-F3BD-4DFE-A08F-9D6E63529256}"/>
              </a:ext>
            </a:extLst>
          </p:cNvPr>
          <p:cNvSpPr/>
          <p:nvPr/>
        </p:nvSpPr>
        <p:spPr>
          <a:xfrm>
            <a:off x="6792399" y="5247233"/>
            <a:ext cx="541297" cy="527593"/>
          </a:xfrm>
          <a:custGeom>
            <a:avLst/>
            <a:gdLst>
              <a:gd name="connsiteX0" fmla="*/ 744388 w 1082593"/>
              <a:gd name="connsiteY0" fmla="*/ 911919 h 1055185"/>
              <a:gd name="connsiteX1" fmla="*/ 758687 w 1082593"/>
              <a:gd name="connsiteY1" fmla="*/ 925505 h 1055185"/>
              <a:gd name="connsiteX2" fmla="*/ 758687 w 1082593"/>
              <a:gd name="connsiteY2" fmla="*/ 1041599 h 1055185"/>
              <a:gd name="connsiteX3" fmla="*/ 744388 w 1082593"/>
              <a:gd name="connsiteY3" fmla="*/ 1055185 h 1055185"/>
              <a:gd name="connsiteX4" fmla="*/ 731280 w 1082593"/>
              <a:gd name="connsiteY4" fmla="*/ 1041599 h 1055185"/>
              <a:gd name="connsiteX5" fmla="*/ 731280 w 1082593"/>
              <a:gd name="connsiteY5" fmla="*/ 925505 h 1055185"/>
              <a:gd name="connsiteX6" fmla="*/ 744388 w 1082593"/>
              <a:gd name="connsiteY6" fmla="*/ 911919 h 1055185"/>
              <a:gd name="connsiteX7" fmla="*/ 338233 w 1082593"/>
              <a:gd name="connsiteY7" fmla="*/ 911919 h 1055185"/>
              <a:gd name="connsiteX8" fmla="*/ 351314 w 1082593"/>
              <a:gd name="connsiteY8" fmla="*/ 925505 h 1055185"/>
              <a:gd name="connsiteX9" fmla="*/ 351314 w 1082593"/>
              <a:gd name="connsiteY9" fmla="*/ 1041599 h 1055185"/>
              <a:gd name="connsiteX10" fmla="*/ 338233 w 1082593"/>
              <a:gd name="connsiteY10" fmla="*/ 1055185 h 1055185"/>
              <a:gd name="connsiteX11" fmla="*/ 325152 w 1082593"/>
              <a:gd name="connsiteY11" fmla="*/ 1041599 h 1055185"/>
              <a:gd name="connsiteX12" fmla="*/ 325152 w 1082593"/>
              <a:gd name="connsiteY12" fmla="*/ 925505 h 1055185"/>
              <a:gd name="connsiteX13" fmla="*/ 338233 w 1082593"/>
              <a:gd name="connsiteY13" fmla="*/ 911919 h 1055185"/>
              <a:gd name="connsiteX14" fmla="*/ 508968 w 1082593"/>
              <a:gd name="connsiteY14" fmla="*/ 824258 h 1055185"/>
              <a:gd name="connsiteX15" fmla="*/ 511455 w 1082593"/>
              <a:gd name="connsiteY15" fmla="*/ 826741 h 1055185"/>
              <a:gd name="connsiteX16" fmla="*/ 515185 w 1082593"/>
              <a:gd name="connsiteY16" fmla="*/ 834190 h 1055185"/>
              <a:gd name="connsiteX17" fmla="*/ 568654 w 1082593"/>
              <a:gd name="connsiteY17" fmla="*/ 834190 h 1055185"/>
              <a:gd name="connsiteX18" fmla="*/ 571141 w 1082593"/>
              <a:gd name="connsiteY18" fmla="*/ 826741 h 1055185"/>
              <a:gd name="connsiteX19" fmla="*/ 573628 w 1082593"/>
              <a:gd name="connsiteY19" fmla="*/ 824258 h 1055185"/>
              <a:gd name="connsiteX20" fmla="*/ 464203 w 1082593"/>
              <a:gd name="connsiteY20" fmla="*/ 723694 h 1055185"/>
              <a:gd name="connsiteX21" fmla="*/ 420682 w 1082593"/>
              <a:gd name="connsiteY21" fmla="*/ 738592 h 1055185"/>
              <a:gd name="connsiteX22" fmla="*/ 420682 w 1082593"/>
              <a:gd name="connsiteY22" fmla="*/ 795702 h 1055185"/>
              <a:gd name="connsiteX23" fmla="*/ 515185 w 1082593"/>
              <a:gd name="connsiteY23" fmla="*/ 795702 h 1055185"/>
              <a:gd name="connsiteX24" fmla="*/ 502750 w 1082593"/>
              <a:gd name="connsiteY24" fmla="*/ 779563 h 1055185"/>
              <a:gd name="connsiteX25" fmla="*/ 622123 w 1082593"/>
              <a:gd name="connsiteY25" fmla="*/ 722453 h 1055185"/>
              <a:gd name="connsiteX26" fmla="*/ 568654 w 1082593"/>
              <a:gd name="connsiteY26" fmla="*/ 795702 h 1055185"/>
              <a:gd name="connsiteX27" fmla="*/ 663157 w 1082593"/>
              <a:gd name="connsiteY27" fmla="*/ 795702 h 1055185"/>
              <a:gd name="connsiteX28" fmla="*/ 663157 w 1082593"/>
              <a:gd name="connsiteY28" fmla="*/ 737351 h 1055185"/>
              <a:gd name="connsiteX29" fmla="*/ 628340 w 1082593"/>
              <a:gd name="connsiteY29" fmla="*/ 692656 h 1055185"/>
              <a:gd name="connsiteX30" fmla="*/ 629584 w 1082593"/>
              <a:gd name="connsiteY30" fmla="*/ 693898 h 1055185"/>
              <a:gd name="connsiteX31" fmla="*/ 843459 w 1082593"/>
              <a:gd name="connsiteY31" fmla="*/ 773355 h 1055185"/>
              <a:gd name="connsiteX32" fmla="*/ 874546 w 1082593"/>
              <a:gd name="connsiteY32" fmla="*/ 815567 h 1055185"/>
              <a:gd name="connsiteX33" fmla="*/ 874546 w 1082593"/>
              <a:gd name="connsiteY33" fmla="*/ 1041524 h 1055185"/>
              <a:gd name="connsiteX34" fmla="*/ 860868 w 1082593"/>
              <a:gd name="connsiteY34" fmla="*/ 1055181 h 1055185"/>
              <a:gd name="connsiteX35" fmla="*/ 845946 w 1082593"/>
              <a:gd name="connsiteY35" fmla="*/ 1041524 h 1055185"/>
              <a:gd name="connsiteX36" fmla="*/ 845946 w 1082593"/>
              <a:gd name="connsiteY36" fmla="*/ 815567 h 1055185"/>
              <a:gd name="connsiteX37" fmla="*/ 831025 w 1082593"/>
              <a:gd name="connsiteY37" fmla="*/ 798186 h 1055185"/>
              <a:gd name="connsiteX38" fmla="*/ 690513 w 1082593"/>
              <a:gd name="connsiteY38" fmla="*/ 746042 h 1055185"/>
              <a:gd name="connsiteX39" fmla="*/ 690513 w 1082593"/>
              <a:gd name="connsiteY39" fmla="*/ 796944 h 1055185"/>
              <a:gd name="connsiteX40" fmla="*/ 664401 w 1082593"/>
              <a:gd name="connsiteY40" fmla="*/ 823016 h 1055185"/>
              <a:gd name="connsiteX41" fmla="*/ 607201 w 1082593"/>
              <a:gd name="connsiteY41" fmla="*/ 823016 h 1055185"/>
              <a:gd name="connsiteX42" fmla="*/ 596010 w 1082593"/>
              <a:gd name="connsiteY42" fmla="*/ 840397 h 1055185"/>
              <a:gd name="connsiteX43" fmla="*/ 592280 w 1082593"/>
              <a:gd name="connsiteY43" fmla="*/ 861503 h 1055185"/>
              <a:gd name="connsiteX44" fmla="*/ 613419 w 1082593"/>
              <a:gd name="connsiteY44" fmla="*/ 1039041 h 1055185"/>
              <a:gd name="connsiteX45" fmla="*/ 600984 w 1082593"/>
              <a:gd name="connsiteY45" fmla="*/ 1055181 h 1055185"/>
              <a:gd name="connsiteX46" fmla="*/ 599741 w 1082593"/>
              <a:gd name="connsiteY46" fmla="*/ 1055181 h 1055185"/>
              <a:gd name="connsiteX47" fmla="*/ 584819 w 1082593"/>
              <a:gd name="connsiteY47" fmla="*/ 1042766 h 1055185"/>
              <a:gd name="connsiteX48" fmla="*/ 563680 w 1082593"/>
              <a:gd name="connsiteY48" fmla="*/ 865228 h 1055185"/>
              <a:gd name="connsiteX49" fmla="*/ 563680 w 1082593"/>
              <a:gd name="connsiteY49" fmla="*/ 861503 h 1055185"/>
              <a:gd name="connsiteX50" fmla="*/ 518915 w 1082593"/>
              <a:gd name="connsiteY50" fmla="*/ 861503 h 1055185"/>
              <a:gd name="connsiteX51" fmla="*/ 518915 w 1082593"/>
              <a:gd name="connsiteY51" fmla="*/ 865228 h 1055185"/>
              <a:gd name="connsiteX52" fmla="*/ 497777 w 1082593"/>
              <a:gd name="connsiteY52" fmla="*/ 1042766 h 1055185"/>
              <a:gd name="connsiteX53" fmla="*/ 481612 w 1082593"/>
              <a:gd name="connsiteY53" fmla="*/ 1055181 h 1055185"/>
              <a:gd name="connsiteX54" fmla="*/ 469177 w 1082593"/>
              <a:gd name="connsiteY54" fmla="*/ 1039041 h 1055185"/>
              <a:gd name="connsiteX55" fmla="*/ 490316 w 1082593"/>
              <a:gd name="connsiteY55" fmla="*/ 861503 h 1055185"/>
              <a:gd name="connsiteX56" fmla="*/ 486585 w 1082593"/>
              <a:gd name="connsiteY56" fmla="*/ 840397 h 1055185"/>
              <a:gd name="connsiteX57" fmla="*/ 476638 w 1082593"/>
              <a:gd name="connsiteY57" fmla="*/ 823016 h 1055185"/>
              <a:gd name="connsiteX58" fmla="*/ 418195 w 1082593"/>
              <a:gd name="connsiteY58" fmla="*/ 823016 h 1055185"/>
              <a:gd name="connsiteX59" fmla="*/ 392082 w 1082593"/>
              <a:gd name="connsiteY59" fmla="*/ 796944 h 1055185"/>
              <a:gd name="connsiteX60" fmla="*/ 392082 w 1082593"/>
              <a:gd name="connsiteY60" fmla="*/ 747283 h 1055185"/>
              <a:gd name="connsiteX61" fmla="*/ 250327 w 1082593"/>
              <a:gd name="connsiteY61" fmla="*/ 798186 h 1055185"/>
              <a:gd name="connsiteX62" fmla="*/ 236649 w 1082593"/>
              <a:gd name="connsiteY62" fmla="*/ 819291 h 1055185"/>
              <a:gd name="connsiteX63" fmla="*/ 236649 w 1082593"/>
              <a:gd name="connsiteY63" fmla="*/ 1041524 h 1055185"/>
              <a:gd name="connsiteX64" fmla="*/ 222971 w 1082593"/>
              <a:gd name="connsiteY64" fmla="*/ 1055181 h 1055185"/>
              <a:gd name="connsiteX65" fmla="*/ 209293 w 1082593"/>
              <a:gd name="connsiteY65" fmla="*/ 1041524 h 1055185"/>
              <a:gd name="connsiteX66" fmla="*/ 209293 w 1082593"/>
              <a:gd name="connsiteY66" fmla="*/ 819291 h 1055185"/>
              <a:gd name="connsiteX67" fmla="*/ 240380 w 1082593"/>
              <a:gd name="connsiteY67" fmla="*/ 772114 h 1055185"/>
              <a:gd name="connsiteX68" fmla="*/ 457986 w 1082593"/>
              <a:gd name="connsiteY68" fmla="*/ 693898 h 1055185"/>
              <a:gd name="connsiteX69" fmla="*/ 485342 w 1082593"/>
              <a:gd name="connsiteY69" fmla="*/ 705071 h 1055185"/>
              <a:gd name="connsiteX70" fmla="*/ 528863 w 1082593"/>
              <a:gd name="connsiteY70" fmla="*/ 765906 h 1055185"/>
              <a:gd name="connsiteX71" fmla="*/ 542541 w 1082593"/>
              <a:gd name="connsiteY71" fmla="*/ 784529 h 1055185"/>
              <a:gd name="connsiteX72" fmla="*/ 599741 w 1082593"/>
              <a:gd name="connsiteY72" fmla="*/ 705071 h 1055185"/>
              <a:gd name="connsiteX73" fmla="*/ 602227 w 1082593"/>
              <a:gd name="connsiteY73" fmla="*/ 701347 h 1055185"/>
              <a:gd name="connsiteX74" fmla="*/ 628340 w 1082593"/>
              <a:gd name="connsiteY74" fmla="*/ 692656 h 1055185"/>
              <a:gd name="connsiteX75" fmla="*/ 541296 w 1082593"/>
              <a:gd name="connsiteY75" fmla="*/ 444611 h 1055185"/>
              <a:gd name="connsiteX76" fmla="*/ 444608 w 1082593"/>
              <a:gd name="connsiteY76" fmla="*/ 541299 h 1055185"/>
              <a:gd name="connsiteX77" fmla="*/ 541296 w 1082593"/>
              <a:gd name="connsiteY77" fmla="*/ 637987 h 1055185"/>
              <a:gd name="connsiteX78" fmla="*/ 637984 w 1082593"/>
              <a:gd name="connsiteY78" fmla="*/ 541299 h 1055185"/>
              <a:gd name="connsiteX79" fmla="*/ 541296 w 1082593"/>
              <a:gd name="connsiteY79" fmla="*/ 444611 h 1055185"/>
              <a:gd name="connsiteX80" fmla="*/ 541296 w 1082593"/>
              <a:gd name="connsiteY80" fmla="*/ 417340 h 1055185"/>
              <a:gd name="connsiteX81" fmla="*/ 666495 w 1082593"/>
              <a:gd name="connsiteY81" fmla="*/ 541299 h 1055185"/>
              <a:gd name="connsiteX82" fmla="*/ 541296 w 1082593"/>
              <a:gd name="connsiteY82" fmla="*/ 666498 h 1055185"/>
              <a:gd name="connsiteX83" fmla="*/ 417337 w 1082593"/>
              <a:gd name="connsiteY83" fmla="*/ 541299 h 1055185"/>
              <a:gd name="connsiteX84" fmla="*/ 541296 w 1082593"/>
              <a:gd name="connsiteY84" fmla="*/ 417340 h 1055185"/>
              <a:gd name="connsiteX85" fmla="*/ 523895 w 1082593"/>
              <a:gd name="connsiteY85" fmla="*/ 244171 h 1055185"/>
              <a:gd name="connsiteX86" fmla="*/ 753886 w 1082593"/>
              <a:gd name="connsiteY86" fmla="*/ 331149 h 1055185"/>
              <a:gd name="connsiteX87" fmla="*/ 840910 w 1082593"/>
              <a:gd name="connsiteY87" fmla="*/ 561020 h 1055185"/>
              <a:gd name="connsiteX88" fmla="*/ 783723 w 1082593"/>
              <a:gd name="connsiteY88" fmla="*/ 716339 h 1055185"/>
              <a:gd name="connsiteX89" fmla="*/ 772534 w 1082593"/>
              <a:gd name="connsiteY89" fmla="*/ 721309 h 1055185"/>
              <a:gd name="connsiteX90" fmla="*/ 763832 w 1082593"/>
              <a:gd name="connsiteY90" fmla="*/ 718824 h 1055185"/>
              <a:gd name="connsiteX91" fmla="*/ 761345 w 1082593"/>
              <a:gd name="connsiteY91" fmla="*/ 698943 h 1055185"/>
              <a:gd name="connsiteX92" fmla="*/ 812316 w 1082593"/>
              <a:gd name="connsiteY92" fmla="*/ 559778 h 1055185"/>
              <a:gd name="connsiteX93" fmla="*/ 733995 w 1082593"/>
              <a:gd name="connsiteY93" fmla="*/ 349787 h 1055185"/>
              <a:gd name="connsiteX94" fmla="*/ 525138 w 1082593"/>
              <a:gd name="connsiteY94" fmla="*/ 271507 h 1055185"/>
              <a:gd name="connsiteX95" fmla="*/ 274013 w 1082593"/>
              <a:gd name="connsiteY95" fmla="*/ 523744 h 1055185"/>
              <a:gd name="connsiteX96" fmla="*/ 322497 w 1082593"/>
              <a:gd name="connsiteY96" fmla="*/ 697701 h 1055185"/>
              <a:gd name="connsiteX97" fmla="*/ 318768 w 1082593"/>
              <a:gd name="connsiteY97" fmla="*/ 717581 h 1055185"/>
              <a:gd name="connsiteX98" fmla="*/ 298877 w 1082593"/>
              <a:gd name="connsiteY98" fmla="*/ 713854 h 1055185"/>
              <a:gd name="connsiteX99" fmla="*/ 245419 w 1082593"/>
              <a:gd name="connsiteY99" fmla="*/ 522501 h 1055185"/>
              <a:gd name="connsiteX100" fmla="*/ 523895 w 1082593"/>
              <a:gd name="connsiteY100" fmla="*/ 244171 h 1055185"/>
              <a:gd name="connsiteX101" fmla="*/ 496500 w 1082593"/>
              <a:gd name="connsiteY101" fmla="*/ 0 h 1055185"/>
              <a:gd name="connsiteX102" fmla="*/ 586093 w 1082593"/>
              <a:gd name="connsiteY102" fmla="*/ 0 h 1055185"/>
              <a:gd name="connsiteX103" fmla="*/ 624669 w 1082593"/>
              <a:gd name="connsiteY103" fmla="*/ 39812 h 1055185"/>
              <a:gd name="connsiteX104" fmla="*/ 624669 w 1082593"/>
              <a:gd name="connsiteY104" fmla="*/ 97041 h 1055185"/>
              <a:gd name="connsiteX105" fmla="*/ 633379 w 1082593"/>
              <a:gd name="connsiteY105" fmla="*/ 106994 h 1055185"/>
              <a:gd name="connsiteX106" fmla="*/ 783947 w 1082593"/>
              <a:gd name="connsiteY106" fmla="*/ 169200 h 1055185"/>
              <a:gd name="connsiteX107" fmla="*/ 796390 w 1082593"/>
              <a:gd name="connsiteY107" fmla="*/ 167956 h 1055185"/>
              <a:gd name="connsiteX108" fmla="*/ 837454 w 1082593"/>
              <a:gd name="connsiteY108" fmla="*/ 126900 h 1055185"/>
              <a:gd name="connsiteX109" fmla="*/ 893450 w 1082593"/>
              <a:gd name="connsiteY109" fmla="*/ 126900 h 1055185"/>
              <a:gd name="connsiteX110" fmla="*/ 955668 w 1082593"/>
              <a:gd name="connsiteY110" fmla="*/ 190350 h 1055185"/>
              <a:gd name="connsiteX111" fmla="*/ 966868 w 1082593"/>
              <a:gd name="connsiteY111" fmla="*/ 217721 h 1055185"/>
              <a:gd name="connsiteX112" fmla="*/ 955668 w 1082593"/>
              <a:gd name="connsiteY112" fmla="*/ 245092 h 1055185"/>
              <a:gd name="connsiteX113" fmla="*/ 915849 w 1082593"/>
              <a:gd name="connsiteY113" fmla="*/ 286147 h 1055185"/>
              <a:gd name="connsiteX114" fmla="*/ 914604 w 1082593"/>
              <a:gd name="connsiteY114" fmla="*/ 298589 h 1055185"/>
              <a:gd name="connsiteX115" fmla="*/ 975578 w 1082593"/>
              <a:gd name="connsiteY115" fmla="*/ 449127 h 1055185"/>
              <a:gd name="connsiteX116" fmla="*/ 986777 w 1082593"/>
              <a:gd name="connsiteY116" fmla="*/ 457836 h 1055185"/>
              <a:gd name="connsiteX117" fmla="*/ 1044018 w 1082593"/>
              <a:gd name="connsiteY117" fmla="*/ 457836 h 1055185"/>
              <a:gd name="connsiteX118" fmla="*/ 1082593 w 1082593"/>
              <a:gd name="connsiteY118" fmla="*/ 496404 h 1055185"/>
              <a:gd name="connsiteX119" fmla="*/ 1082593 w 1082593"/>
              <a:gd name="connsiteY119" fmla="*/ 585980 h 1055185"/>
              <a:gd name="connsiteX120" fmla="*/ 1044018 w 1082593"/>
              <a:gd name="connsiteY120" fmla="*/ 624548 h 1055185"/>
              <a:gd name="connsiteX121" fmla="*/ 986777 w 1082593"/>
              <a:gd name="connsiteY121" fmla="*/ 624548 h 1055185"/>
              <a:gd name="connsiteX122" fmla="*/ 975578 w 1082593"/>
              <a:gd name="connsiteY122" fmla="*/ 633257 h 1055185"/>
              <a:gd name="connsiteX123" fmla="*/ 914604 w 1082593"/>
              <a:gd name="connsiteY123" fmla="*/ 783795 h 1055185"/>
              <a:gd name="connsiteX124" fmla="*/ 915849 w 1082593"/>
              <a:gd name="connsiteY124" fmla="*/ 796236 h 1055185"/>
              <a:gd name="connsiteX125" fmla="*/ 955668 w 1082593"/>
              <a:gd name="connsiteY125" fmla="*/ 837292 h 1055185"/>
              <a:gd name="connsiteX126" fmla="*/ 955668 w 1082593"/>
              <a:gd name="connsiteY126" fmla="*/ 892034 h 1055185"/>
              <a:gd name="connsiteX127" fmla="*/ 925804 w 1082593"/>
              <a:gd name="connsiteY127" fmla="*/ 923137 h 1055185"/>
              <a:gd name="connsiteX128" fmla="*/ 914604 w 1082593"/>
              <a:gd name="connsiteY128" fmla="*/ 926869 h 1055185"/>
              <a:gd name="connsiteX129" fmla="*/ 904650 w 1082593"/>
              <a:gd name="connsiteY129" fmla="*/ 923137 h 1055185"/>
              <a:gd name="connsiteX130" fmla="*/ 904650 w 1082593"/>
              <a:gd name="connsiteY130" fmla="*/ 903231 h 1055185"/>
              <a:gd name="connsiteX131" fmla="*/ 935759 w 1082593"/>
              <a:gd name="connsiteY131" fmla="*/ 873372 h 1055185"/>
              <a:gd name="connsiteX132" fmla="*/ 935759 w 1082593"/>
              <a:gd name="connsiteY132" fmla="*/ 857198 h 1055185"/>
              <a:gd name="connsiteX133" fmla="*/ 894695 w 1082593"/>
              <a:gd name="connsiteY133" fmla="*/ 817387 h 1055185"/>
              <a:gd name="connsiteX134" fmla="*/ 889717 w 1082593"/>
              <a:gd name="connsiteY134" fmla="*/ 768866 h 1055185"/>
              <a:gd name="connsiteX135" fmla="*/ 948202 w 1082593"/>
              <a:gd name="connsiteY135" fmla="*/ 627036 h 1055185"/>
              <a:gd name="connsiteX136" fmla="*/ 986777 w 1082593"/>
              <a:gd name="connsiteY136" fmla="*/ 597177 h 1055185"/>
              <a:gd name="connsiteX137" fmla="*/ 1044018 w 1082593"/>
              <a:gd name="connsiteY137" fmla="*/ 597177 h 1055185"/>
              <a:gd name="connsiteX138" fmla="*/ 1055217 w 1082593"/>
              <a:gd name="connsiteY138" fmla="*/ 585980 h 1055185"/>
              <a:gd name="connsiteX139" fmla="*/ 1055217 w 1082593"/>
              <a:gd name="connsiteY139" fmla="*/ 496404 h 1055185"/>
              <a:gd name="connsiteX140" fmla="*/ 1044018 w 1082593"/>
              <a:gd name="connsiteY140" fmla="*/ 486451 h 1055185"/>
              <a:gd name="connsiteX141" fmla="*/ 986777 w 1082593"/>
              <a:gd name="connsiteY141" fmla="*/ 486451 h 1055185"/>
              <a:gd name="connsiteX142" fmla="*/ 948202 w 1082593"/>
              <a:gd name="connsiteY142" fmla="*/ 455348 h 1055185"/>
              <a:gd name="connsiteX143" fmla="*/ 889717 w 1082593"/>
              <a:gd name="connsiteY143" fmla="*/ 314762 h 1055185"/>
              <a:gd name="connsiteX144" fmla="*/ 894695 w 1082593"/>
              <a:gd name="connsiteY144" fmla="*/ 266242 h 1055185"/>
              <a:gd name="connsiteX145" fmla="*/ 935759 w 1082593"/>
              <a:gd name="connsiteY145" fmla="*/ 225186 h 1055185"/>
              <a:gd name="connsiteX146" fmla="*/ 939492 w 1082593"/>
              <a:gd name="connsiteY146" fmla="*/ 217721 h 1055185"/>
              <a:gd name="connsiteX147" fmla="*/ 935759 w 1082593"/>
              <a:gd name="connsiteY147" fmla="*/ 210256 h 1055185"/>
              <a:gd name="connsiteX148" fmla="*/ 873541 w 1082593"/>
              <a:gd name="connsiteY148" fmla="*/ 148050 h 1055185"/>
              <a:gd name="connsiteX149" fmla="*/ 857364 w 1082593"/>
              <a:gd name="connsiteY149" fmla="*/ 148050 h 1055185"/>
              <a:gd name="connsiteX150" fmla="*/ 817544 w 1082593"/>
              <a:gd name="connsiteY150" fmla="*/ 187862 h 1055185"/>
              <a:gd name="connsiteX151" fmla="*/ 769014 w 1082593"/>
              <a:gd name="connsiteY151" fmla="*/ 192839 h 1055185"/>
              <a:gd name="connsiteX152" fmla="*/ 628402 w 1082593"/>
              <a:gd name="connsiteY152" fmla="*/ 134365 h 1055185"/>
              <a:gd name="connsiteX153" fmla="*/ 596048 w 1082593"/>
              <a:gd name="connsiteY153" fmla="*/ 97041 h 1055185"/>
              <a:gd name="connsiteX154" fmla="*/ 596048 w 1082593"/>
              <a:gd name="connsiteY154" fmla="*/ 39812 h 1055185"/>
              <a:gd name="connsiteX155" fmla="*/ 586093 w 1082593"/>
              <a:gd name="connsiteY155" fmla="*/ 28615 h 1055185"/>
              <a:gd name="connsiteX156" fmla="*/ 496500 w 1082593"/>
              <a:gd name="connsiteY156" fmla="*/ 28615 h 1055185"/>
              <a:gd name="connsiteX157" fmla="*/ 486545 w 1082593"/>
              <a:gd name="connsiteY157" fmla="*/ 39812 h 1055185"/>
              <a:gd name="connsiteX158" fmla="*/ 486545 w 1082593"/>
              <a:gd name="connsiteY158" fmla="*/ 97041 h 1055185"/>
              <a:gd name="connsiteX159" fmla="*/ 455436 w 1082593"/>
              <a:gd name="connsiteY159" fmla="*/ 134365 h 1055185"/>
              <a:gd name="connsiteX160" fmla="*/ 314823 w 1082593"/>
              <a:gd name="connsiteY160" fmla="*/ 192839 h 1055185"/>
              <a:gd name="connsiteX161" fmla="*/ 266293 w 1082593"/>
              <a:gd name="connsiteY161" fmla="*/ 187862 h 1055185"/>
              <a:gd name="connsiteX162" fmla="*/ 225229 w 1082593"/>
              <a:gd name="connsiteY162" fmla="*/ 148050 h 1055185"/>
              <a:gd name="connsiteX163" fmla="*/ 210297 w 1082593"/>
              <a:gd name="connsiteY163" fmla="*/ 148050 h 1055185"/>
              <a:gd name="connsiteX164" fmla="*/ 146834 w 1082593"/>
              <a:gd name="connsiteY164" fmla="*/ 210256 h 1055185"/>
              <a:gd name="connsiteX165" fmla="*/ 146834 w 1082593"/>
              <a:gd name="connsiteY165" fmla="*/ 225186 h 1055185"/>
              <a:gd name="connsiteX166" fmla="*/ 187898 w 1082593"/>
              <a:gd name="connsiteY166" fmla="*/ 266242 h 1055185"/>
              <a:gd name="connsiteX167" fmla="*/ 192876 w 1082593"/>
              <a:gd name="connsiteY167" fmla="*/ 314762 h 1055185"/>
              <a:gd name="connsiteX168" fmla="*/ 134391 w 1082593"/>
              <a:gd name="connsiteY168" fmla="*/ 455348 h 1055185"/>
              <a:gd name="connsiteX169" fmla="*/ 97060 w 1082593"/>
              <a:gd name="connsiteY169" fmla="*/ 486451 h 1055185"/>
              <a:gd name="connsiteX170" fmla="*/ 39820 w 1082593"/>
              <a:gd name="connsiteY170" fmla="*/ 486451 h 1055185"/>
              <a:gd name="connsiteX171" fmla="*/ 28620 w 1082593"/>
              <a:gd name="connsiteY171" fmla="*/ 496404 h 1055185"/>
              <a:gd name="connsiteX172" fmla="*/ 28620 w 1082593"/>
              <a:gd name="connsiteY172" fmla="*/ 585980 h 1055185"/>
              <a:gd name="connsiteX173" fmla="*/ 39820 w 1082593"/>
              <a:gd name="connsiteY173" fmla="*/ 597177 h 1055185"/>
              <a:gd name="connsiteX174" fmla="*/ 97060 w 1082593"/>
              <a:gd name="connsiteY174" fmla="*/ 597177 h 1055185"/>
              <a:gd name="connsiteX175" fmla="*/ 134391 w 1082593"/>
              <a:gd name="connsiteY175" fmla="*/ 627036 h 1055185"/>
              <a:gd name="connsiteX176" fmla="*/ 192876 w 1082593"/>
              <a:gd name="connsiteY176" fmla="*/ 768866 h 1055185"/>
              <a:gd name="connsiteX177" fmla="*/ 187898 w 1082593"/>
              <a:gd name="connsiteY177" fmla="*/ 817387 h 1055185"/>
              <a:gd name="connsiteX178" fmla="*/ 146834 w 1082593"/>
              <a:gd name="connsiteY178" fmla="*/ 857198 h 1055185"/>
              <a:gd name="connsiteX179" fmla="*/ 148079 w 1082593"/>
              <a:gd name="connsiteY179" fmla="*/ 873372 h 1055185"/>
              <a:gd name="connsiteX180" fmla="*/ 175455 w 1082593"/>
              <a:gd name="connsiteY180" fmla="*/ 899498 h 1055185"/>
              <a:gd name="connsiteX181" fmla="*/ 175455 w 1082593"/>
              <a:gd name="connsiteY181" fmla="*/ 919404 h 1055185"/>
              <a:gd name="connsiteX182" fmla="*/ 155545 w 1082593"/>
              <a:gd name="connsiteY182" fmla="*/ 919404 h 1055185"/>
              <a:gd name="connsiteX183" fmla="*/ 126925 w 1082593"/>
              <a:gd name="connsiteY183" fmla="*/ 892034 h 1055185"/>
              <a:gd name="connsiteX184" fmla="*/ 126925 w 1082593"/>
              <a:gd name="connsiteY184" fmla="*/ 837292 h 1055185"/>
              <a:gd name="connsiteX185" fmla="*/ 167989 w 1082593"/>
              <a:gd name="connsiteY185" fmla="*/ 796236 h 1055185"/>
              <a:gd name="connsiteX186" fmla="*/ 169233 w 1082593"/>
              <a:gd name="connsiteY186" fmla="*/ 783795 h 1055185"/>
              <a:gd name="connsiteX187" fmla="*/ 107015 w 1082593"/>
              <a:gd name="connsiteY187" fmla="*/ 633257 h 1055185"/>
              <a:gd name="connsiteX188" fmla="*/ 97060 w 1082593"/>
              <a:gd name="connsiteY188" fmla="*/ 624548 h 1055185"/>
              <a:gd name="connsiteX189" fmla="*/ 39820 w 1082593"/>
              <a:gd name="connsiteY189" fmla="*/ 624548 h 1055185"/>
              <a:gd name="connsiteX190" fmla="*/ 0 w 1082593"/>
              <a:gd name="connsiteY190" fmla="*/ 585980 h 1055185"/>
              <a:gd name="connsiteX191" fmla="*/ 0 w 1082593"/>
              <a:gd name="connsiteY191" fmla="*/ 496404 h 1055185"/>
              <a:gd name="connsiteX192" fmla="*/ 39820 w 1082593"/>
              <a:gd name="connsiteY192" fmla="*/ 457836 h 1055185"/>
              <a:gd name="connsiteX193" fmla="*/ 97060 w 1082593"/>
              <a:gd name="connsiteY193" fmla="*/ 457836 h 1055185"/>
              <a:gd name="connsiteX194" fmla="*/ 107015 w 1082593"/>
              <a:gd name="connsiteY194" fmla="*/ 449127 h 1055185"/>
              <a:gd name="connsiteX195" fmla="*/ 169233 w 1082593"/>
              <a:gd name="connsiteY195" fmla="*/ 298589 h 1055185"/>
              <a:gd name="connsiteX196" fmla="*/ 167989 w 1082593"/>
              <a:gd name="connsiteY196" fmla="*/ 286147 h 1055185"/>
              <a:gd name="connsiteX197" fmla="*/ 126925 w 1082593"/>
              <a:gd name="connsiteY197" fmla="*/ 245092 h 1055185"/>
              <a:gd name="connsiteX198" fmla="*/ 115725 w 1082593"/>
              <a:gd name="connsiteY198" fmla="*/ 217721 h 1055185"/>
              <a:gd name="connsiteX199" fmla="*/ 126925 w 1082593"/>
              <a:gd name="connsiteY199" fmla="*/ 190350 h 1055185"/>
              <a:gd name="connsiteX200" fmla="*/ 190387 w 1082593"/>
              <a:gd name="connsiteY200" fmla="*/ 126900 h 1055185"/>
              <a:gd name="connsiteX201" fmla="*/ 217763 w 1082593"/>
              <a:gd name="connsiteY201" fmla="*/ 115703 h 1055185"/>
              <a:gd name="connsiteX202" fmla="*/ 245139 w 1082593"/>
              <a:gd name="connsiteY202" fmla="*/ 126900 h 1055185"/>
              <a:gd name="connsiteX203" fmla="*/ 286203 w 1082593"/>
              <a:gd name="connsiteY203" fmla="*/ 167956 h 1055185"/>
              <a:gd name="connsiteX204" fmla="*/ 298646 w 1082593"/>
              <a:gd name="connsiteY204" fmla="*/ 169200 h 1055185"/>
              <a:gd name="connsiteX205" fmla="*/ 450458 w 1082593"/>
              <a:gd name="connsiteY205" fmla="*/ 106994 h 1055185"/>
              <a:gd name="connsiteX206" fmla="*/ 457924 w 1082593"/>
              <a:gd name="connsiteY206" fmla="*/ 97041 h 1055185"/>
              <a:gd name="connsiteX207" fmla="*/ 457924 w 1082593"/>
              <a:gd name="connsiteY207" fmla="*/ 39812 h 1055185"/>
              <a:gd name="connsiteX208" fmla="*/ 496500 w 1082593"/>
              <a:gd name="connsiteY208" fmla="*/ 0 h 1055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Lst>
            <a:rect l="l" t="t" r="r" b="b"/>
            <a:pathLst>
              <a:path w="1082593" h="1055185">
                <a:moveTo>
                  <a:pt x="744388" y="911919"/>
                </a:moveTo>
                <a:cubicBezTo>
                  <a:pt x="751537" y="911919"/>
                  <a:pt x="758687" y="918094"/>
                  <a:pt x="758687" y="925505"/>
                </a:cubicBezTo>
                <a:lnTo>
                  <a:pt x="758687" y="1041599"/>
                </a:lnTo>
                <a:cubicBezTo>
                  <a:pt x="758687" y="1049010"/>
                  <a:pt x="751537" y="1055185"/>
                  <a:pt x="744388" y="1055185"/>
                </a:cubicBezTo>
                <a:cubicBezTo>
                  <a:pt x="737238" y="1055185"/>
                  <a:pt x="731280" y="1049010"/>
                  <a:pt x="731280" y="1041599"/>
                </a:cubicBezTo>
                <a:lnTo>
                  <a:pt x="731280" y="925505"/>
                </a:lnTo>
                <a:cubicBezTo>
                  <a:pt x="731280" y="918094"/>
                  <a:pt x="737238" y="911919"/>
                  <a:pt x="744388" y="911919"/>
                </a:cubicBezTo>
                <a:close/>
                <a:moveTo>
                  <a:pt x="338233" y="911919"/>
                </a:moveTo>
                <a:cubicBezTo>
                  <a:pt x="345368" y="911919"/>
                  <a:pt x="351314" y="918094"/>
                  <a:pt x="351314" y="925505"/>
                </a:cubicBezTo>
                <a:lnTo>
                  <a:pt x="351314" y="1041599"/>
                </a:lnTo>
                <a:cubicBezTo>
                  <a:pt x="351314" y="1049010"/>
                  <a:pt x="345368" y="1055185"/>
                  <a:pt x="338233" y="1055185"/>
                </a:cubicBezTo>
                <a:cubicBezTo>
                  <a:pt x="331098" y="1055185"/>
                  <a:pt x="325152" y="1049010"/>
                  <a:pt x="325152" y="1041599"/>
                </a:cubicBezTo>
                <a:lnTo>
                  <a:pt x="325152" y="925505"/>
                </a:lnTo>
                <a:cubicBezTo>
                  <a:pt x="325152" y="918094"/>
                  <a:pt x="331098" y="911919"/>
                  <a:pt x="338233" y="911919"/>
                </a:cubicBezTo>
                <a:close/>
                <a:moveTo>
                  <a:pt x="508968" y="824258"/>
                </a:moveTo>
                <a:lnTo>
                  <a:pt x="511455" y="826741"/>
                </a:lnTo>
                <a:cubicBezTo>
                  <a:pt x="512698" y="827982"/>
                  <a:pt x="513942" y="831707"/>
                  <a:pt x="515185" y="834190"/>
                </a:cubicBezTo>
                <a:lnTo>
                  <a:pt x="568654" y="834190"/>
                </a:lnTo>
                <a:cubicBezTo>
                  <a:pt x="568654" y="831707"/>
                  <a:pt x="571141" y="827982"/>
                  <a:pt x="571141" y="826741"/>
                </a:cubicBezTo>
                <a:lnTo>
                  <a:pt x="573628" y="824258"/>
                </a:lnTo>
                <a:close/>
                <a:moveTo>
                  <a:pt x="464203" y="723694"/>
                </a:moveTo>
                <a:lnTo>
                  <a:pt x="420682" y="738592"/>
                </a:lnTo>
                <a:lnTo>
                  <a:pt x="420682" y="795702"/>
                </a:lnTo>
                <a:lnTo>
                  <a:pt x="515185" y="795702"/>
                </a:lnTo>
                <a:lnTo>
                  <a:pt x="502750" y="779563"/>
                </a:lnTo>
                <a:close/>
                <a:moveTo>
                  <a:pt x="622123" y="722453"/>
                </a:moveTo>
                <a:lnTo>
                  <a:pt x="568654" y="795702"/>
                </a:lnTo>
                <a:lnTo>
                  <a:pt x="663157" y="795702"/>
                </a:lnTo>
                <a:lnTo>
                  <a:pt x="663157" y="737351"/>
                </a:lnTo>
                <a:close/>
                <a:moveTo>
                  <a:pt x="628340" y="692656"/>
                </a:moveTo>
                <a:lnTo>
                  <a:pt x="629584" y="693898"/>
                </a:lnTo>
                <a:lnTo>
                  <a:pt x="843459" y="773355"/>
                </a:lnTo>
                <a:cubicBezTo>
                  <a:pt x="863355" y="783287"/>
                  <a:pt x="874546" y="798186"/>
                  <a:pt x="874546" y="815567"/>
                </a:cubicBezTo>
                <a:lnTo>
                  <a:pt x="874546" y="1041524"/>
                </a:lnTo>
                <a:cubicBezTo>
                  <a:pt x="874546" y="1048973"/>
                  <a:pt x="868329" y="1055181"/>
                  <a:pt x="860868" y="1055181"/>
                </a:cubicBezTo>
                <a:cubicBezTo>
                  <a:pt x="852164" y="1055181"/>
                  <a:pt x="845946" y="1048973"/>
                  <a:pt x="845946" y="1041524"/>
                </a:cubicBezTo>
                <a:lnTo>
                  <a:pt x="845946" y="815567"/>
                </a:lnTo>
                <a:cubicBezTo>
                  <a:pt x="845946" y="808118"/>
                  <a:pt x="838486" y="801910"/>
                  <a:pt x="831025" y="798186"/>
                </a:cubicBezTo>
                <a:lnTo>
                  <a:pt x="690513" y="746042"/>
                </a:lnTo>
                <a:lnTo>
                  <a:pt x="690513" y="796944"/>
                </a:lnTo>
                <a:cubicBezTo>
                  <a:pt x="690513" y="811842"/>
                  <a:pt x="679322" y="823016"/>
                  <a:pt x="664401" y="823016"/>
                </a:cubicBezTo>
                <a:lnTo>
                  <a:pt x="607201" y="823016"/>
                </a:lnTo>
                <a:lnTo>
                  <a:pt x="596010" y="840397"/>
                </a:lnTo>
                <a:cubicBezTo>
                  <a:pt x="593523" y="846605"/>
                  <a:pt x="591036" y="854054"/>
                  <a:pt x="592280" y="861503"/>
                </a:cubicBezTo>
                <a:lnTo>
                  <a:pt x="613419" y="1039041"/>
                </a:lnTo>
                <a:cubicBezTo>
                  <a:pt x="614662" y="1047732"/>
                  <a:pt x="608445" y="1053939"/>
                  <a:pt x="600984" y="1055181"/>
                </a:cubicBezTo>
                <a:lnTo>
                  <a:pt x="599741" y="1055181"/>
                </a:lnTo>
                <a:cubicBezTo>
                  <a:pt x="592280" y="1055181"/>
                  <a:pt x="586062" y="1048973"/>
                  <a:pt x="584819" y="1042766"/>
                </a:cubicBezTo>
                <a:lnTo>
                  <a:pt x="563680" y="865228"/>
                </a:lnTo>
                <a:cubicBezTo>
                  <a:pt x="563680" y="863986"/>
                  <a:pt x="563680" y="862745"/>
                  <a:pt x="563680" y="861503"/>
                </a:cubicBezTo>
                <a:lnTo>
                  <a:pt x="518915" y="861503"/>
                </a:lnTo>
                <a:cubicBezTo>
                  <a:pt x="518915" y="862745"/>
                  <a:pt x="518915" y="863986"/>
                  <a:pt x="518915" y="865228"/>
                </a:cubicBezTo>
                <a:lnTo>
                  <a:pt x="497777" y="1042766"/>
                </a:lnTo>
                <a:cubicBezTo>
                  <a:pt x="496533" y="1050215"/>
                  <a:pt x="489072" y="1055181"/>
                  <a:pt x="481612" y="1055181"/>
                </a:cubicBezTo>
                <a:cubicBezTo>
                  <a:pt x="474151" y="1053939"/>
                  <a:pt x="469177" y="1047732"/>
                  <a:pt x="469177" y="1039041"/>
                </a:cubicBezTo>
                <a:lnTo>
                  <a:pt x="490316" y="861503"/>
                </a:lnTo>
                <a:cubicBezTo>
                  <a:pt x="491559" y="854054"/>
                  <a:pt x="490316" y="846605"/>
                  <a:pt x="486585" y="840397"/>
                </a:cubicBezTo>
                <a:lnTo>
                  <a:pt x="476638" y="823016"/>
                </a:lnTo>
                <a:lnTo>
                  <a:pt x="418195" y="823016"/>
                </a:lnTo>
                <a:cubicBezTo>
                  <a:pt x="404517" y="823016"/>
                  <a:pt x="392082" y="811842"/>
                  <a:pt x="392082" y="796944"/>
                </a:cubicBezTo>
                <a:lnTo>
                  <a:pt x="392082" y="747283"/>
                </a:lnTo>
                <a:lnTo>
                  <a:pt x="250327" y="798186"/>
                </a:lnTo>
                <a:cubicBezTo>
                  <a:pt x="244110" y="800669"/>
                  <a:pt x="236649" y="810601"/>
                  <a:pt x="236649" y="819291"/>
                </a:cubicBezTo>
                <a:lnTo>
                  <a:pt x="236649" y="1041524"/>
                </a:lnTo>
                <a:cubicBezTo>
                  <a:pt x="236649" y="1048973"/>
                  <a:pt x="230432" y="1055181"/>
                  <a:pt x="222971" y="1055181"/>
                </a:cubicBezTo>
                <a:cubicBezTo>
                  <a:pt x="215510" y="1055181"/>
                  <a:pt x="209293" y="1048973"/>
                  <a:pt x="209293" y="1041524"/>
                </a:cubicBezTo>
                <a:lnTo>
                  <a:pt x="209293" y="819291"/>
                </a:lnTo>
                <a:cubicBezTo>
                  <a:pt x="209293" y="799427"/>
                  <a:pt x="222971" y="779563"/>
                  <a:pt x="240380" y="772114"/>
                </a:cubicBezTo>
                <a:lnTo>
                  <a:pt x="457986" y="693898"/>
                </a:lnTo>
                <a:cubicBezTo>
                  <a:pt x="467933" y="691414"/>
                  <a:pt x="479125" y="696381"/>
                  <a:pt x="485342" y="705071"/>
                </a:cubicBezTo>
                <a:lnTo>
                  <a:pt x="528863" y="765906"/>
                </a:lnTo>
                <a:lnTo>
                  <a:pt x="542541" y="784529"/>
                </a:lnTo>
                <a:lnTo>
                  <a:pt x="599741" y="705071"/>
                </a:lnTo>
                <a:cubicBezTo>
                  <a:pt x="600984" y="703830"/>
                  <a:pt x="600984" y="703830"/>
                  <a:pt x="602227" y="701347"/>
                </a:cubicBezTo>
                <a:cubicBezTo>
                  <a:pt x="608445" y="695139"/>
                  <a:pt x="618392" y="691414"/>
                  <a:pt x="628340" y="692656"/>
                </a:cubicBezTo>
                <a:close/>
                <a:moveTo>
                  <a:pt x="541296" y="444611"/>
                </a:moveTo>
                <a:cubicBezTo>
                  <a:pt x="487994" y="444611"/>
                  <a:pt x="444608" y="487997"/>
                  <a:pt x="444608" y="541299"/>
                </a:cubicBezTo>
                <a:cubicBezTo>
                  <a:pt x="444608" y="594602"/>
                  <a:pt x="487994" y="637987"/>
                  <a:pt x="541296" y="637987"/>
                </a:cubicBezTo>
                <a:cubicBezTo>
                  <a:pt x="594599" y="637987"/>
                  <a:pt x="637984" y="594602"/>
                  <a:pt x="637984" y="541299"/>
                </a:cubicBezTo>
                <a:cubicBezTo>
                  <a:pt x="637984" y="487997"/>
                  <a:pt x="594599" y="444611"/>
                  <a:pt x="541296" y="444611"/>
                </a:cubicBezTo>
                <a:close/>
                <a:moveTo>
                  <a:pt x="541296" y="417340"/>
                </a:moveTo>
                <a:cubicBezTo>
                  <a:pt x="609474" y="417340"/>
                  <a:pt x="666495" y="473122"/>
                  <a:pt x="666495" y="541299"/>
                </a:cubicBezTo>
                <a:cubicBezTo>
                  <a:pt x="666495" y="610716"/>
                  <a:pt x="609474" y="666498"/>
                  <a:pt x="541296" y="666498"/>
                </a:cubicBezTo>
                <a:cubicBezTo>
                  <a:pt x="473119" y="666498"/>
                  <a:pt x="417337" y="610716"/>
                  <a:pt x="417337" y="541299"/>
                </a:cubicBezTo>
                <a:cubicBezTo>
                  <a:pt x="417337" y="473122"/>
                  <a:pt x="473119" y="417340"/>
                  <a:pt x="541296" y="417340"/>
                </a:cubicBezTo>
                <a:close/>
                <a:moveTo>
                  <a:pt x="523895" y="244171"/>
                </a:moveTo>
                <a:cubicBezTo>
                  <a:pt x="609676" y="239201"/>
                  <a:pt x="692970" y="269022"/>
                  <a:pt x="753886" y="331149"/>
                </a:cubicBezTo>
                <a:cubicBezTo>
                  <a:pt x="814803" y="390792"/>
                  <a:pt x="845883" y="475285"/>
                  <a:pt x="840910" y="561020"/>
                </a:cubicBezTo>
                <a:cubicBezTo>
                  <a:pt x="837180" y="616935"/>
                  <a:pt x="817289" y="670365"/>
                  <a:pt x="783723" y="716339"/>
                </a:cubicBezTo>
                <a:cubicBezTo>
                  <a:pt x="782480" y="718824"/>
                  <a:pt x="777507" y="721309"/>
                  <a:pt x="772534" y="721309"/>
                </a:cubicBezTo>
                <a:cubicBezTo>
                  <a:pt x="770048" y="721309"/>
                  <a:pt x="767561" y="720066"/>
                  <a:pt x="763832" y="718824"/>
                </a:cubicBezTo>
                <a:cubicBezTo>
                  <a:pt x="758859" y="713854"/>
                  <a:pt x="756373" y="705156"/>
                  <a:pt x="761345" y="698943"/>
                </a:cubicBezTo>
                <a:cubicBezTo>
                  <a:pt x="791182" y="657939"/>
                  <a:pt x="809830" y="609480"/>
                  <a:pt x="812316" y="559778"/>
                </a:cubicBezTo>
                <a:cubicBezTo>
                  <a:pt x="817289" y="481497"/>
                  <a:pt x="788696" y="404460"/>
                  <a:pt x="733995" y="349787"/>
                </a:cubicBezTo>
                <a:cubicBezTo>
                  <a:pt x="679295" y="295115"/>
                  <a:pt x="603460" y="266537"/>
                  <a:pt x="525138" y="271507"/>
                </a:cubicBezTo>
                <a:cubicBezTo>
                  <a:pt x="390873" y="280205"/>
                  <a:pt x="281472" y="389549"/>
                  <a:pt x="274013" y="523744"/>
                </a:cubicBezTo>
                <a:cubicBezTo>
                  <a:pt x="269040" y="587114"/>
                  <a:pt x="286445" y="646756"/>
                  <a:pt x="322497" y="697701"/>
                </a:cubicBezTo>
                <a:cubicBezTo>
                  <a:pt x="327470" y="703913"/>
                  <a:pt x="326227" y="712611"/>
                  <a:pt x="318768" y="717581"/>
                </a:cubicBezTo>
                <a:cubicBezTo>
                  <a:pt x="312552" y="721309"/>
                  <a:pt x="303849" y="720066"/>
                  <a:pt x="298877" y="713854"/>
                </a:cubicBezTo>
                <a:cubicBezTo>
                  <a:pt x="259094" y="656697"/>
                  <a:pt x="240446" y="590842"/>
                  <a:pt x="245419" y="522501"/>
                </a:cubicBezTo>
                <a:cubicBezTo>
                  <a:pt x="254122" y="373396"/>
                  <a:pt x="374712" y="252869"/>
                  <a:pt x="523895" y="244171"/>
                </a:cubicBezTo>
                <a:close/>
                <a:moveTo>
                  <a:pt x="496500" y="0"/>
                </a:moveTo>
                <a:lnTo>
                  <a:pt x="586093" y="0"/>
                </a:lnTo>
                <a:cubicBezTo>
                  <a:pt x="607248" y="0"/>
                  <a:pt x="624669" y="17418"/>
                  <a:pt x="624669" y="39812"/>
                </a:cubicBezTo>
                <a:lnTo>
                  <a:pt x="624669" y="97041"/>
                </a:lnTo>
                <a:cubicBezTo>
                  <a:pt x="624669" y="100774"/>
                  <a:pt x="628402" y="105750"/>
                  <a:pt x="633379" y="106994"/>
                </a:cubicBezTo>
                <a:cubicBezTo>
                  <a:pt x="686887" y="118191"/>
                  <a:pt x="737905" y="139341"/>
                  <a:pt x="783947" y="169200"/>
                </a:cubicBezTo>
                <a:cubicBezTo>
                  <a:pt x="787680" y="171688"/>
                  <a:pt x="793902" y="171688"/>
                  <a:pt x="796390" y="167956"/>
                </a:cubicBezTo>
                <a:lnTo>
                  <a:pt x="837454" y="126900"/>
                </a:lnTo>
                <a:cubicBezTo>
                  <a:pt x="852386" y="111971"/>
                  <a:pt x="877274" y="111971"/>
                  <a:pt x="893450" y="126900"/>
                </a:cubicBezTo>
                <a:lnTo>
                  <a:pt x="955668" y="190350"/>
                </a:lnTo>
                <a:cubicBezTo>
                  <a:pt x="963134" y="196571"/>
                  <a:pt x="966868" y="206524"/>
                  <a:pt x="966868" y="217721"/>
                </a:cubicBezTo>
                <a:cubicBezTo>
                  <a:pt x="966868" y="227674"/>
                  <a:pt x="963134" y="238871"/>
                  <a:pt x="955668" y="245092"/>
                </a:cubicBezTo>
                <a:lnTo>
                  <a:pt x="915849" y="286147"/>
                </a:lnTo>
                <a:cubicBezTo>
                  <a:pt x="912116" y="288636"/>
                  <a:pt x="910871" y="294856"/>
                  <a:pt x="914604" y="298589"/>
                </a:cubicBezTo>
                <a:cubicBezTo>
                  <a:pt x="944469" y="345865"/>
                  <a:pt x="965623" y="395630"/>
                  <a:pt x="975578" y="449127"/>
                </a:cubicBezTo>
                <a:cubicBezTo>
                  <a:pt x="976822" y="454104"/>
                  <a:pt x="981800" y="457836"/>
                  <a:pt x="986777" y="457836"/>
                </a:cubicBezTo>
                <a:lnTo>
                  <a:pt x="1044018" y="457836"/>
                </a:lnTo>
                <a:cubicBezTo>
                  <a:pt x="1065172" y="457836"/>
                  <a:pt x="1082593" y="475254"/>
                  <a:pt x="1082593" y="496404"/>
                </a:cubicBezTo>
                <a:lnTo>
                  <a:pt x="1082593" y="585980"/>
                </a:lnTo>
                <a:cubicBezTo>
                  <a:pt x="1082593" y="607130"/>
                  <a:pt x="1065172" y="624548"/>
                  <a:pt x="1044018" y="624548"/>
                </a:cubicBezTo>
                <a:lnTo>
                  <a:pt x="986777" y="624548"/>
                </a:lnTo>
                <a:cubicBezTo>
                  <a:pt x="981800" y="624548"/>
                  <a:pt x="976822" y="628280"/>
                  <a:pt x="975578" y="633257"/>
                </a:cubicBezTo>
                <a:cubicBezTo>
                  <a:pt x="965623" y="686754"/>
                  <a:pt x="944469" y="737763"/>
                  <a:pt x="914604" y="783795"/>
                </a:cubicBezTo>
                <a:cubicBezTo>
                  <a:pt x="910871" y="787528"/>
                  <a:pt x="912116" y="793748"/>
                  <a:pt x="915849" y="796236"/>
                </a:cubicBezTo>
                <a:lnTo>
                  <a:pt x="955668" y="837292"/>
                </a:lnTo>
                <a:cubicBezTo>
                  <a:pt x="970601" y="853466"/>
                  <a:pt x="970601" y="877104"/>
                  <a:pt x="955668" y="892034"/>
                </a:cubicBezTo>
                <a:lnTo>
                  <a:pt x="925804" y="923137"/>
                </a:lnTo>
                <a:cubicBezTo>
                  <a:pt x="922071" y="925625"/>
                  <a:pt x="918338" y="926869"/>
                  <a:pt x="914604" y="926869"/>
                </a:cubicBezTo>
                <a:cubicBezTo>
                  <a:pt x="912116" y="926869"/>
                  <a:pt x="908383" y="925625"/>
                  <a:pt x="904650" y="923137"/>
                </a:cubicBezTo>
                <a:cubicBezTo>
                  <a:pt x="899672" y="918160"/>
                  <a:pt x="899672" y="908207"/>
                  <a:pt x="904650" y="903231"/>
                </a:cubicBezTo>
                <a:lnTo>
                  <a:pt x="935759" y="873372"/>
                </a:lnTo>
                <a:cubicBezTo>
                  <a:pt x="939492" y="868395"/>
                  <a:pt x="939492" y="860931"/>
                  <a:pt x="935759" y="857198"/>
                </a:cubicBezTo>
                <a:lnTo>
                  <a:pt x="894695" y="817387"/>
                </a:lnTo>
                <a:cubicBezTo>
                  <a:pt x="882251" y="803701"/>
                  <a:pt x="879762" y="783795"/>
                  <a:pt x="889717" y="768866"/>
                </a:cubicBezTo>
                <a:cubicBezTo>
                  <a:pt x="918338" y="725322"/>
                  <a:pt x="938247" y="678045"/>
                  <a:pt x="948202" y="627036"/>
                </a:cubicBezTo>
                <a:cubicBezTo>
                  <a:pt x="951935" y="609619"/>
                  <a:pt x="968112" y="597177"/>
                  <a:pt x="986777" y="597177"/>
                </a:cubicBezTo>
                <a:lnTo>
                  <a:pt x="1044018" y="597177"/>
                </a:lnTo>
                <a:cubicBezTo>
                  <a:pt x="1048995" y="597177"/>
                  <a:pt x="1055217" y="592201"/>
                  <a:pt x="1055217" y="585980"/>
                </a:cubicBezTo>
                <a:lnTo>
                  <a:pt x="1055217" y="496404"/>
                </a:lnTo>
                <a:cubicBezTo>
                  <a:pt x="1055217" y="490183"/>
                  <a:pt x="1048995" y="486451"/>
                  <a:pt x="1044018" y="486451"/>
                </a:cubicBezTo>
                <a:lnTo>
                  <a:pt x="986777" y="486451"/>
                </a:lnTo>
                <a:cubicBezTo>
                  <a:pt x="968112" y="486451"/>
                  <a:pt x="951935" y="474009"/>
                  <a:pt x="948202" y="455348"/>
                </a:cubicBezTo>
                <a:cubicBezTo>
                  <a:pt x="938247" y="404339"/>
                  <a:pt x="918338" y="357062"/>
                  <a:pt x="889717" y="314762"/>
                </a:cubicBezTo>
                <a:cubicBezTo>
                  <a:pt x="879762" y="298589"/>
                  <a:pt x="882251" y="278683"/>
                  <a:pt x="894695" y="266242"/>
                </a:cubicBezTo>
                <a:lnTo>
                  <a:pt x="935759" y="225186"/>
                </a:lnTo>
                <a:cubicBezTo>
                  <a:pt x="938247" y="223941"/>
                  <a:pt x="939492" y="220209"/>
                  <a:pt x="939492" y="217721"/>
                </a:cubicBezTo>
                <a:cubicBezTo>
                  <a:pt x="939492" y="213989"/>
                  <a:pt x="938247" y="212744"/>
                  <a:pt x="935759" y="210256"/>
                </a:cubicBezTo>
                <a:lnTo>
                  <a:pt x="873541" y="148050"/>
                </a:lnTo>
                <a:cubicBezTo>
                  <a:pt x="868563" y="143074"/>
                  <a:pt x="861097" y="143074"/>
                  <a:pt x="857364" y="148050"/>
                </a:cubicBezTo>
                <a:lnTo>
                  <a:pt x="817544" y="187862"/>
                </a:lnTo>
                <a:cubicBezTo>
                  <a:pt x="803856" y="201547"/>
                  <a:pt x="783947" y="202791"/>
                  <a:pt x="769014" y="192839"/>
                </a:cubicBezTo>
                <a:cubicBezTo>
                  <a:pt x="725462" y="165468"/>
                  <a:pt x="678176" y="145562"/>
                  <a:pt x="628402" y="134365"/>
                </a:cubicBezTo>
                <a:cubicBezTo>
                  <a:pt x="609736" y="130633"/>
                  <a:pt x="596048" y="114459"/>
                  <a:pt x="596048" y="97041"/>
                </a:cubicBezTo>
                <a:lnTo>
                  <a:pt x="596048" y="39812"/>
                </a:lnTo>
                <a:cubicBezTo>
                  <a:pt x="596048" y="33591"/>
                  <a:pt x="592315" y="28615"/>
                  <a:pt x="586093" y="28615"/>
                </a:cubicBezTo>
                <a:lnTo>
                  <a:pt x="496500" y="28615"/>
                </a:lnTo>
                <a:cubicBezTo>
                  <a:pt x="490278" y="28615"/>
                  <a:pt x="486545" y="33591"/>
                  <a:pt x="486545" y="39812"/>
                </a:cubicBezTo>
                <a:lnTo>
                  <a:pt x="486545" y="97041"/>
                </a:lnTo>
                <a:cubicBezTo>
                  <a:pt x="486545" y="114459"/>
                  <a:pt x="472857" y="130633"/>
                  <a:pt x="455436" y="134365"/>
                </a:cubicBezTo>
                <a:cubicBezTo>
                  <a:pt x="404417" y="145562"/>
                  <a:pt x="358376" y="165468"/>
                  <a:pt x="314823" y="192839"/>
                </a:cubicBezTo>
                <a:cubicBezTo>
                  <a:pt x="298646" y="202791"/>
                  <a:pt x="278737" y="201547"/>
                  <a:pt x="266293" y="187862"/>
                </a:cubicBezTo>
                <a:lnTo>
                  <a:pt x="225229" y="148050"/>
                </a:lnTo>
                <a:cubicBezTo>
                  <a:pt x="221496" y="143074"/>
                  <a:pt x="215274" y="143074"/>
                  <a:pt x="210297" y="148050"/>
                </a:cubicBezTo>
                <a:lnTo>
                  <a:pt x="146834" y="210256"/>
                </a:lnTo>
                <a:cubicBezTo>
                  <a:pt x="143101" y="213989"/>
                  <a:pt x="143101" y="221453"/>
                  <a:pt x="146834" y="225186"/>
                </a:cubicBezTo>
                <a:lnTo>
                  <a:pt x="187898" y="266242"/>
                </a:lnTo>
                <a:cubicBezTo>
                  <a:pt x="201586" y="278683"/>
                  <a:pt x="202831" y="298589"/>
                  <a:pt x="192876" y="314762"/>
                </a:cubicBezTo>
                <a:cubicBezTo>
                  <a:pt x="164255" y="357062"/>
                  <a:pt x="145590" y="404339"/>
                  <a:pt x="134391" y="455348"/>
                </a:cubicBezTo>
                <a:cubicBezTo>
                  <a:pt x="130658" y="474009"/>
                  <a:pt x="115725" y="486451"/>
                  <a:pt x="97060" y="486451"/>
                </a:cubicBezTo>
                <a:lnTo>
                  <a:pt x="39820" y="486451"/>
                </a:lnTo>
                <a:cubicBezTo>
                  <a:pt x="33598" y="486451"/>
                  <a:pt x="28620" y="490183"/>
                  <a:pt x="28620" y="496404"/>
                </a:cubicBezTo>
                <a:lnTo>
                  <a:pt x="28620" y="585980"/>
                </a:lnTo>
                <a:cubicBezTo>
                  <a:pt x="28620" y="592201"/>
                  <a:pt x="33598" y="597177"/>
                  <a:pt x="39820" y="597177"/>
                </a:cubicBezTo>
                <a:lnTo>
                  <a:pt x="97060" y="597177"/>
                </a:lnTo>
                <a:cubicBezTo>
                  <a:pt x="115725" y="597177"/>
                  <a:pt x="130658" y="609619"/>
                  <a:pt x="134391" y="627036"/>
                </a:cubicBezTo>
                <a:cubicBezTo>
                  <a:pt x="145590" y="678045"/>
                  <a:pt x="164255" y="725322"/>
                  <a:pt x="192876" y="768866"/>
                </a:cubicBezTo>
                <a:cubicBezTo>
                  <a:pt x="202831" y="783795"/>
                  <a:pt x="201586" y="803701"/>
                  <a:pt x="187898" y="817387"/>
                </a:cubicBezTo>
                <a:lnTo>
                  <a:pt x="146834" y="857198"/>
                </a:lnTo>
                <a:cubicBezTo>
                  <a:pt x="143101" y="860931"/>
                  <a:pt x="143101" y="868395"/>
                  <a:pt x="148079" y="873372"/>
                </a:cubicBezTo>
                <a:lnTo>
                  <a:pt x="175455" y="899498"/>
                </a:lnTo>
                <a:cubicBezTo>
                  <a:pt x="180432" y="905719"/>
                  <a:pt x="180432" y="914428"/>
                  <a:pt x="175455" y="919404"/>
                </a:cubicBezTo>
                <a:cubicBezTo>
                  <a:pt x="169233" y="925625"/>
                  <a:pt x="160522" y="925625"/>
                  <a:pt x="155545" y="919404"/>
                </a:cubicBezTo>
                <a:lnTo>
                  <a:pt x="126925" y="892034"/>
                </a:lnTo>
                <a:cubicBezTo>
                  <a:pt x="111992" y="877104"/>
                  <a:pt x="111992" y="853466"/>
                  <a:pt x="126925" y="837292"/>
                </a:cubicBezTo>
                <a:lnTo>
                  <a:pt x="167989" y="796236"/>
                </a:lnTo>
                <a:cubicBezTo>
                  <a:pt x="171722" y="793748"/>
                  <a:pt x="171722" y="787528"/>
                  <a:pt x="169233" y="783795"/>
                </a:cubicBezTo>
                <a:cubicBezTo>
                  <a:pt x="139368" y="737763"/>
                  <a:pt x="118214" y="686754"/>
                  <a:pt x="107015" y="633257"/>
                </a:cubicBezTo>
                <a:cubicBezTo>
                  <a:pt x="105771" y="628280"/>
                  <a:pt x="100793" y="624548"/>
                  <a:pt x="97060" y="624548"/>
                </a:cubicBezTo>
                <a:lnTo>
                  <a:pt x="39820" y="624548"/>
                </a:lnTo>
                <a:cubicBezTo>
                  <a:pt x="17421" y="624548"/>
                  <a:pt x="0" y="607130"/>
                  <a:pt x="0" y="585980"/>
                </a:cubicBezTo>
                <a:lnTo>
                  <a:pt x="0" y="496404"/>
                </a:lnTo>
                <a:cubicBezTo>
                  <a:pt x="0" y="475254"/>
                  <a:pt x="17421" y="457836"/>
                  <a:pt x="39820" y="457836"/>
                </a:cubicBezTo>
                <a:lnTo>
                  <a:pt x="97060" y="457836"/>
                </a:lnTo>
                <a:cubicBezTo>
                  <a:pt x="100793" y="457836"/>
                  <a:pt x="105771" y="454104"/>
                  <a:pt x="107015" y="449127"/>
                </a:cubicBezTo>
                <a:cubicBezTo>
                  <a:pt x="118214" y="395630"/>
                  <a:pt x="139368" y="345865"/>
                  <a:pt x="169233" y="298589"/>
                </a:cubicBezTo>
                <a:cubicBezTo>
                  <a:pt x="171722" y="294856"/>
                  <a:pt x="171722" y="288636"/>
                  <a:pt x="167989" y="286147"/>
                </a:cubicBezTo>
                <a:lnTo>
                  <a:pt x="126925" y="245092"/>
                </a:lnTo>
                <a:cubicBezTo>
                  <a:pt x="120703" y="238871"/>
                  <a:pt x="115725" y="227674"/>
                  <a:pt x="115725" y="217721"/>
                </a:cubicBezTo>
                <a:cubicBezTo>
                  <a:pt x="115725" y="206524"/>
                  <a:pt x="120703" y="196571"/>
                  <a:pt x="126925" y="190350"/>
                </a:cubicBezTo>
                <a:lnTo>
                  <a:pt x="190387" y="126900"/>
                </a:lnTo>
                <a:cubicBezTo>
                  <a:pt x="196609" y="120680"/>
                  <a:pt x="207808" y="115703"/>
                  <a:pt x="217763" y="115703"/>
                </a:cubicBezTo>
                <a:cubicBezTo>
                  <a:pt x="228962" y="115703"/>
                  <a:pt x="237673" y="120680"/>
                  <a:pt x="245139" y="126900"/>
                </a:cubicBezTo>
                <a:lnTo>
                  <a:pt x="286203" y="167956"/>
                </a:lnTo>
                <a:cubicBezTo>
                  <a:pt x="288691" y="171688"/>
                  <a:pt x="294913" y="171688"/>
                  <a:pt x="298646" y="169200"/>
                </a:cubicBezTo>
                <a:cubicBezTo>
                  <a:pt x="345932" y="139341"/>
                  <a:pt x="395706" y="118191"/>
                  <a:pt x="450458" y="106994"/>
                </a:cubicBezTo>
                <a:cubicBezTo>
                  <a:pt x="454191" y="105750"/>
                  <a:pt x="457924" y="100774"/>
                  <a:pt x="457924" y="97041"/>
                </a:cubicBezTo>
                <a:lnTo>
                  <a:pt x="457924" y="39812"/>
                </a:lnTo>
                <a:cubicBezTo>
                  <a:pt x="457924" y="17418"/>
                  <a:pt x="475345" y="0"/>
                  <a:pt x="496500" y="0"/>
                </a:cubicBezTo>
                <a:close/>
              </a:path>
            </a:pathLst>
          </a:custGeom>
          <a:solidFill>
            <a:schemeClr val="bg1"/>
          </a:solidFill>
          <a:ln cap="flat">
            <a:noFill/>
            <a:prstDash val="solid"/>
          </a:ln>
        </p:spPr>
        <p:txBody>
          <a:bodyPr vert="horz" wrap="square" lIns="45000" tIns="22500" rIns="45000" bIns="22500" anchor="ctr" anchorCtr="1" compatLnSpc="0">
            <a:noAutofit/>
          </a:bodyPr>
          <a:lstStyle/>
          <a:p>
            <a:pPr defTabSz="914217" hangingPunct="0"/>
            <a:endParaRPr lang="en-US" sz="900" dirty="0">
              <a:solidFill>
                <a:srgbClr val="747A94"/>
              </a:solidFill>
              <a:latin typeface="Poppins" panose="00000500000000000000" pitchFamily="2" charset="0"/>
              <a:ea typeface="Microsoft YaHei" pitchFamily="2"/>
              <a:cs typeface="Lucida Sans" pitchFamily="2"/>
            </a:endParaRPr>
          </a:p>
        </p:txBody>
      </p:sp>
      <p:sp>
        <p:nvSpPr>
          <p:cNvPr id="264" name="Freeform: Shape 263">
            <a:extLst>
              <a:ext uri="{FF2B5EF4-FFF2-40B4-BE49-F238E27FC236}">
                <a16:creationId xmlns:a16="http://schemas.microsoft.com/office/drawing/2014/main" id="{74B17461-A8A8-431E-8394-42BF2C1717B6}"/>
              </a:ext>
            </a:extLst>
          </p:cNvPr>
          <p:cNvSpPr/>
          <p:nvPr/>
        </p:nvSpPr>
        <p:spPr>
          <a:xfrm>
            <a:off x="6792399" y="3219084"/>
            <a:ext cx="541297" cy="419832"/>
          </a:xfrm>
          <a:custGeom>
            <a:avLst/>
            <a:gdLst>
              <a:gd name="connsiteX0" fmla="*/ 32353 w 1082593"/>
              <a:gd name="connsiteY0" fmla="*/ 721064 h 839663"/>
              <a:gd name="connsiteX1" fmla="*/ 28620 w 1082593"/>
              <a:gd name="connsiteY1" fmla="*/ 724770 h 839663"/>
              <a:gd name="connsiteX2" fmla="*/ 116970 w 1082593"/>
              <a:gd name="connsiteY2" fmla="*/ 812484 h 839663"/>
              <a:gd name="connsiteX3" fmla="*/ 966868 w 1082593"/>
              <a:gd name="connsiteY3" fmla="*/ 812484 h 839663"/>
              <a:gd name="connsiteX4" fmla="*/ 1055217 w 1082593"/>
              <a:gd name="connsiteY4" fmla="*/ 724770 h 839663"/>
              <a:gd name="connsiteX5" fmla="*/ 1050240 w 1082593"/>
              <a:gd name="connsiteY5" fmla="*/ 721064 h 839663"/>
              <a:gd name="connsiteX6" fmla="*/ 666977 w 1082593"/>
              <a:gd name="connsiteY6" fmla="*/ 721064 h 839663"/>
              <a:gd name="connsiteX7" fmla="*/ 627157 w 1082593"/>
              <a:gd name="connsiteY7" fmla="*/ 739595 h 839663"/>
              <a:gd name="connsiteX8" fmla="*/ 541296 w 1082593"/>
              <a:gd name="connsiteY8" fmla="*/ 785305 h 839663"/>
              <a:gd name="connsiteX9" fmla="*/ 455436 w 1082593"/>
              <a:gd name="connsiteY9" fmla="*/ 739595 h 839663"/>
              <a:gd name="connsiteX10" fmla="*/ 414372 w 1082593"/>
              <a:gd name="connsiteY10" fmla="*/ 721064 h 839663"/>
              <a:gd name="connsiteX11" fmla="*/ 514378 w 1082593"/>
              <a:gd name="connsiteY11" fmla="*/ 691414 h 839663"/>
              <a:gd name="connsiteX12" fmla="*/ 568215 w 1082593"/>
              <a:gd name="connsiteY12" fmla="*/ 691414 h 839663"/>
              <a:gd name="connsiteX13" fmla="*/ 575556 w 1082593"/>
              <a:gd name="connsiteY13" fmla="*/ 699823 h 839663"/>
              <a:gd name="connsiteX14" fmla="*/ 541296 w 1082593"/>
              <a:gd name="connsiteY14" fmla="*/ 725050 h 839663"/>
              <a:gd name="connsiteX15" fmla="*/ 507037 w 1082593"/>
              <a:gd name="connsiteY15" fmla="*/ 698622 h 839663"/>
              <a:gd name="connsiteX16" fmla="*/ 514378 w 1082593"/>
              <a:gd name="connsiteY16" fmla="*/ 691414 h 839663"/>
              <a:gd name="connsiteX17" fmla="*/ 32353 w 1082593"/>
              <a:gd name="connsiteY17" fmla="*/ 691414 h 839663"/>
              <a:gd name="connsiteX18" fmla="*/ 414372 w 1082593"/>
              <a:gd name="connsiteY18" fmla="*/ 691414 h 839663"/>
              <a:gd name="connsiteX19" fmla="*/ 479078 w 1082593"/>
              <a:gd name="connsiteY19" fmla="*/ 724770 h 839663"/>
              <a:gd name="connsiteX20" fmla="*/ 541296 w 1082593"/>
              <a:gd name="connsiteY20" fmla="*/ 756891 h 839663"/>
              <a:gd name="connsiteX21" fmla="*/ 604759 w 1082593"/>
              <a:gd name="connsiteY21" fmla="*/ 724770 h 839663"/>
              <a:gd name="connsiteX22" fmla="*/ 666977 w 1082593"/>
              <a:gd name="connsiteY22" fmla="*/ 691414 h 839663"/>
              <a:gd name="connsiteX23" fmla="*/ 1050240 w 1082593"/>
              <a:gd name="connsiteY23" fmla="*/ 691414 h 839663"/>
              <a:gd name="connsiteX24" fmla="*/ 1082593 w 1082593"/>
              <a:gd name="connsiteY24" fmla="*/ 724770 h 839663"/>
              <a:gd name="connsiteX25" fmla="*/ 966868 w 1082593"/>
              <a:gd name="connsiteY25" fmla="*/ 839663 h 839663"/>
              <a:gd name="connsiteX26" fmla="*/ 116970 w 1082593"/>
              <a:gd name="connsiteY26" fmla="*/ 839663 h 839663"/>
              <a:gd name="connsiteX27" fmla="*/ 0 w 1082593"/>
              <a:gd name="connsiteY27" fmla="*/ 724770 h 839663"/>
              <a:gd name="connsiteX28" fmla="*/ 32353 w 1082593"/>
              <a:gd name="connsiteY28" fmla="*/ 691414 h 839663"/>
              <a:gd name="connsiteX29" fmla="*/ 682810 w 1082593"/>
              <a:gd name="connsiteY29" fmla="*/ 437576 h 839663"/>
              <a:gd name="connsiteX30" fmla="*/ 628190 w 1082593"/>
              <a:gd name="connsiteY30" fmla="*/ 510860 h 839663"/>
              <a:gd name="connsiteX31" fmla="*/ 653018 w 1082593"/>
              <a:gd name="connsiteY31" fmla="*/ 510860 h 839663"/>
              <a:gd name="connsiteX32" fmla="*/ 679086 w 1082593"/>
              <a:gd name="connsiteY32" fmla="*/ 499681 h 839663"/>
              <a:gd name="connsiteX33" fmla="*/ 686534 w 1082593"/>
              <a:gd name="connsiteY33" fmla="*/ 473597 h 839663"/>
              <a:gd name="connsiteX34" fmla="*/ 399780 w 1082593"/>
              <a:gd name="connsiteY34" fmla="*/ 437576 h 839663"/>
              <a:gd name="connsiteX35" fmla="*/ 396056 w 1082593"/>
              <a:gd name="connsiteY35" fmla="*/ 473597 h 839663"/>
              <a:gd name="connsiteX36" fmla="*/ 404746 w 1082593"/>
              <a:gd name="connsiteY36" fmla="*/ 499681 h 839663"/>
              <a:gd name="connsiteX37" fmla="*/ 429573 w 1082593"/>
              <a:gd name="connsiteY37" fmla="*/ 510860 h 839663"/>
              <a:gd name="connsiteX38" fmla="*/ 454400 w 1082593"/>
              <a:gd name="connsiteY38" fmla="*/ 510860 h 839663"/>
              <a:gd name="connsiteX39" fmla="*/ 399780 w 1082593"/>
              <a:gd name="connsiteY39" fmla="*/ 437576 h 839663"/>
              <a:gd name="connsiteX40" fmla="*/ 505573 w 1082593"/>
              <a:gd name="connsiteY40" fmla="*/ 418543 h 839663"/>
              <a:gd name="connsiteX41" fmla="*/ 580731 w 1082593"/>
              <a:gd name="connsiteY41" fmla="*/ 419746 h 839663"/>
              <a:gd name="connsiteX42" fmla="*/ 597980 w 1082593"/>
              <a:gd name="connsiteY42" fmla="*/ 429369 h 839663"/>
              <a:gd name="connsiteX43" fmla="*/ 589355 w 1082593"/>
              <a:gd name="connsiteY43" fmla="*/ 446208 h 839663"/>
              <a:gd name="connsiteX44" fmla="*/ 545000 w 1082593"/>
              <a:gd name="connsiteY44" fmla="*/ 452222 h 839663"/>
              <a:gd name="connsiteX45" fmla="*/ 496948 w 1082593"/>
              <a:gd name="connsiteY45" fmla="*/ 443802 h 839663"/>
              <a:gd name="connsiteX46" fmla="*/ 487091 w 1082593"/>
              <a:gd name="connsiteY46" fmla="*/ 426963 h 839663"/>
              <a:gd name="connsiteX47" fmla="*/ 505573 w 1082593"/>
              <a:gd name="connsiteY47" fmla="*/ 418543 h 839663"/>
              <a:gd name="connsiteX48" fmla="*/ 588467 w 1082593"/>
              <a:gd name="connsiteY48" fmla="*/ 302185 h 839663"/>
              <a:gd name="connsiteX49" fmla="*/ 574812 w 1082593"/>
              <a:gd name="connsiteY49" fmla="*/ 315849 h 839663"/>
              <a:gd name="connsiteX50" fmla="*/ 613294 w 1082593"/>
              <a:gd name="connsiteY50" fmla="*/ 354354 h 839663"/>
              <a:gd name="connsiteX51" fmla="*/ 635639 w 1082593"/>
              <a:gd name="connsiteY51" fmla="*/ 354354 h 839663"/>
              <a:gd name="connsiteX52" fmla="*/ 659224 w 1082593"/>
              <a:gd name="connsiteY52" fmla="*/ 330754 h 839663"/>
              <a:gd name="connsiteX53" fmla="*/ 659224 w 1082593"/>
              <a:gd name="connsiteY53" fmla="*/ 325785 h 839663"/>
              <a:gd name="connsiteX54" fmla="*/ 635639 w 1082593"/>
              <a:gd name="connsiteY54" fmla="*/ 302185 h 839663"/>
              <a:gd name="connsiteX55" fmla="*/ 537571 w 1082593"/>
              <a:gd name="connsiteY55" fmla="*/ 302185 h 839663"/>
              <a:gd name="connsiteX56" fmla="*/ 526399 w 1082593"/>
              <a:gd name="connsiteY56" fmla="*/ 304670 h 839663"/>
              <a:gd name="connsiteX57" fmla="*/ 528882 w 1082593"/>
              <a:gd name="connsiteY57" fmla="*/ 315849 h 839663"/>
              <a:gd name="connsiteX58" fmla="*/ 461848 w 1082593"/>
              <a:gd name="connsiteY58" fmla="*/ 381680 h 839663"/>
              <a:gd name="connsiteX59" fmla="*/ 448193 w 1082593"/>
              <a:gd name="connsiteY59" fmla="*/ 381680 h 839663"/>
              <a:gd name="connsiteX60" fmla="*/ 420883 w 1082593"/>
              <a:gd name="connsiteY60" fmla="*/ 374228 h 839663"/>
              <a:gd name="connsiteX61" fmla="*/ 420883 w 1082593"/>
              <a:gd name="connsiteY61" fmla="*/ 389133 h 839663"/>
              <a:gd name="connsiteX62" fmla="*/ 541295 w 1082593"/>
              <a:gd name="connsiteY62" fmla="*/ 510860 h 839663"/>
              <a:gd name="connsiteX63" fmla="*/ 662949 w 1082593"/>
              <a:gd name="connsiteY63" fmla="*/ 389133 h 839663"/>
              <a:gd name="connsiteX64" fmla="*/ 662949 w 1082593"/>
              <a:gd name="connsiteY64" fmla="*/ 374228 h 839663"/>
              <a:gd name="connsiteX65" fmla="*/ 635639 w 1082593"/>
              <a:gd name="connsiteY65" fmla="*/ 381680 h 839663"/>
              <a:gd name="connsiteX66" fmla="*/ 613294 w 1082593"/>
              <a:gd name="connsiteY66" fmla="*/ 381680 h 839663"/>
              <a:gd name="connsiteX67" fmla="*/ 547502 w 1082593"/>
              <a:gd name="connsiteY67" fmla="*/ 315849 h 839663"/>
              <a:gd name="connsiteX68" fmla="*/ 548743 w 1082593"/>
              <a:gd name="connsiteY68" fmla="*/ 303428 h 839663"/>
              <a:gd name="connsiteX69" fmla="*/ 537571 w 1082593"/>
              <a:gd name="connsiteY69" fmla="*/ 302185 h 839663"/>
              <a:gd name="connsiteX70" fmla="*/ 448193 w 1082593"/>
              <a:gd name="connsiteY70" fmla="*/ 302185 h 839663"/>
              <a:gd name="connsiteX71" fmla="*/ 424608 w 1082593"/>
              <a:gd name="connsiteY71" fmla="*/ 325785 h 839663"/>
              <a:gd name="connsiteX72" fmla="*/ 424608 w 1082593"/>
              <a:gd name="connsiteY72" fmla="*/ 330754 h 839663"/>
              <a:gd name="connsiteX73" fmla="*/ 448193 w 1082593"/>
              <a:gd name="connsiteY73" fmla="*/ 354354 h 839663"/>
              <a:gd name="connsiteX74" fmla="*/ 461848 w 1082593"/>
              <a:gd name="connsiteY74" fmla="*/ 354354 h 839663"/>
              <a:gd name="connsiteX75" fmla="*/ 499089 w 1082593"/>
              <a:gd name="connsiteY75" fmla="*/ 315849 h 839663"/>
              <a:gd name="connsiteX76" fmla="*/ 487917 w 1082593"/>
              <a:gd name="connsiteY76" fmla="*/ 302185 h 839663"/>
              <a:gd name="connsiteX77" fmla="*/ 549985 w 1082593"/>
              <a:gd name="connsiteY77" fmla="*/ 299701 h 839663"/>
              <a:gd name="connsiteX78" fmla="*/ 549985 w 1082593"/>
              <a:gd name="connsiteY78" fmla="*/ 302185 h 839663"/>
              <a:gd name="connsiteX79" fmla="*/ 551226 w 1082593"/>
              <a:gd name="connsiteY79" fmla="*/ 299701 h 839663"/>
              <a:gd name="connsiteX80" fmla="*/ 523916 w 1082593"/>
              <a:gd name="connsiteY80" fmla="*/ 299701 h 839663"/>
              <a:gd name="connsiteX81" fmla="*/ 526399 w 1082593"/>
              <a:gd name="connsiteY81" fmla="*/ 303428 h 839663"/>
              <a:gd name="connsiteX82" fmla="*/ 526399 w 1082593"/>
              <a:gd name="connsiteY82" fmla="*/ 299701 h 839663"/>
              <a:gd name="connsiteX83" fmla="*/ 566123 w 1082593"/>
              <a:gd name="connsiteY83" fmla="*/ 216480 h 839663"/>
              <a:gd name="connsiteX84" fmla="*/ 427090 w 1082593"/>
              <a:gd name="connsiteY84" fmla="*/ 251259 h 839663"/>
              <a:gd name="connsiteX85" fmla="*/ 420883 w 1082593"/>
              <a:gd name="connsiteY85" fmla="*/ 251259 h 839663"/>
              <a:gd name="connsiteX86" fmla="*/ 420883 w 1082593"/>
              <a:gd name="connsiteY86" fmla="*/ 282312 h 839663"/>
              <a:gd name="connsiteX87" fmla="*/ 448193 w 1082593"/>
              <a:gd name="connsiteY87" fmla="*/ 274859 h 839663"/>
              <a:gd name="connsiteX88" fmla="*/ 487917 w 1082593"/>
              <a:gd name="connsiteY88" fmla="*/ 274859 h 839663"/>
              <a:gd name="connsiteX89" fmla="*/ 509020 w 1082593"/>
              <a:gd name="connsiteY89" fmla="*/ 281070 h 839663"/>
              <a:gd name="connsiteX90" fmla="*/ 537571 w 1082593"/>
              <a:gd name="connsiteY90" fmla="*/ 274859 h 839663"/>
              <a:gd name="connsiteX91" fmla="*/ 566123 w 1082593"/>
              <a:gd name="connsiteY91" fmla="*/ 281070 h 839663"/>
              <a:gd name="connsiteX92" fmla="*/ 588467 w 1082593"/>
              <a:gd name="connsiteY92" fmla="*/ 274859 h 839663"/>
              <a:gd name="connsiteX93" fmla="*/ 635639 w 1082593"/>
              <a:gd name="connsiteY93" fmla="*/ 274859 h 839663"/>
              <a:gd name="connsiteX94" fmla="*/ 662949 w 1082593"/>
              <a:gd name="connsiteY94" fmla="*/ 282312 h 839663"/>
              <a:gd name="connsiteX95" fmla="*/ 662949 w 1082593"/>
              <a:gd name="connsiteY95" fmla="*/ 252501 h 839663"/>
              <a:gd name="connsiteX96" fmla="*/ 566123 w 1082593"/>
              <a:gd name="connsiteY96" fmla="*/ 216480 h 839663"/>
              <a:gd name="connsiteX97" fmla="*/ 609570 w 1082593"/>
              <a:gd name="connsiteY97" fmla="*/ 159343 h 839663"/>
              <a:gd name="connsiteX98" fmla="*/ 587226 w 1082593"/>
              <a:gd name="connsiteY98" fmla="*/ 196606 h 839663"/>
              <a:gd name="connsiteX99" fmla="*/ 660466 w 1082593"/>
              <a:gd name="connsiteY99" fmla="*/ 225175 h 839663"/>
              <a:gd name="connsiteX100" fmla="*/ 609570 w 1082593"/>
              <a:gd name="connsiteY100" fmla="*/ 159343 h 839663"/>
              <a:gd name="connsiteX101" fmla="*/ 517709 w 1082593"/>
              <a:gd name="connsiteY101" fmla="*/ 149406 h 839663"/>
              <a:gd name="connsiteX102" fmla="*/ 423366 w 1082593"/>
              <a:gd name="connsiteY102" fmla="*/ 223933 h 839663"/>
              <a:gd name="connsiteX103" fmla="*/ 583502 w 1082593"/>
              <a:gd name="connsiteY103" fmla="*/ 150648 h 839663"/>
              <a:gd name="connsiteX104" fmla="*/ 564881 w 1082593"/>
              <a:gd name="connsiteY104" fmla="*/ 149406 h 839663"/>
              <a:gd name="connsiteX105" fmla="*/ 517709 w 1082593"/>
              <a:gd name="connsiteY105" fmla="*/ 119596 h 839663"/>
              <a:gd name="connsiteX106" fmla="*/ 564881 w 1082593"/>
              <a:gd name="connsiteY106" fmla="*/ 119596 h 839663"/>
              <a:gd name="connsiteX107" fmla="*/ 690258 w 1082593"/>
              <a:gd name="connsiteY107" fmla="*/ 246291 h 839663"/>
              <a:gd name="connsiteX108" fmla="*/ 690258 w 1082593"/>
              <a:gd name="connsiteY108" fmla="*/ 247533 h 839663"/>
              <a:gd name="connsiteX109" fmla="*/ 691500 w 1082593"/>
              <a:gd name="connsiteY109" fmla="*/ 247533 h 839663"/>
              <a:gd name="connsiteX110" fmla="*/ 715086 w 1082593"/>
              <a:gd name="connsiteY110" fmla="*/ 471112 h 839663"/>
              <a:gd name="connsiteX111" fmla="*/ 700189 w 1082593"/>
              <a:gd name="connsiteY111" fmla="*/ 518312 h 839663"/>
              <a:gd name="connsiteX112" fmla="*/ 653018 w 1082593"/>
              <a:gd name="connsiteY112" fmla="*/ 539428 h 839663"/>
              <a:gd name="connsiteX113" fmla="*/ 429573 w 1082593"/>
              <a:gd name="connsiteY113" fmla="*/ 539428 h 839663"/>
              <a:gd name="connsiteX114" fmla="*/ 383643 w 1082593"/>
              <a:gd name="connsiteY114" fmla="*/ 518312 h 839663"/>
              <a:gd name="connsiteX115" fmla="*/ 367505 w 1082593"/>
              <a:gd name="connsiteY115" fmla="*/ 471112 h 839663"/>
              <a:gd name="connsiteX116" fmla="*/ 391091 w 1082593"/>
              <a:gd name="connsiteY116" fmla="*/ 247533 h 839663"/>
              <a:gd name="connsiteX117" fmla="*/ 392332 w 1082593"/>
              <a:gd name="connsiteY117" fmla="*/ 247533 h 839663"/>
              <a:gd name="connsiteX118" fmla="*/ 392332 w 1082593"/>
              <a:gd name="connsiteY118" fmla="*/ 246291 h 839663"/>
              <a:gd name="connsiteX119" fmla="*/ 517709 w 1082593"/>
              <a:gd name="connsiteY119" fmla="*/ 119596 h 839663"/>
              <a:gd name="connsiteX120" fmla="*/ 541296 w 1082593"/>
              <a:gd name="connsiteY120" fmla="*/ 73440 h 839663"/>
              <a:gd name="connsiteX121" fmla="*/ 285224 w 1082593"/>
              <a:gd name="connsiteY121" fmla="*/ 329513 h 839663"/>
              <a:gd name="connsiteX122" fmla="*/ 541296 w 1082593"/>
              <a:gd name="connsiteY122" fmla="*/ 586830 h 839663"/>
              <a:gd name="connsiteX123" fmla="*/ 798612 w 1082593"/>
              <a:gd name="connsiteY123" fmla="*/ 329513 h 839663"/>
              <a:gd name="connsiteX124" fmla="*/ 541296 w 1082593"/>
              <a:gd name="connsiteY124" fmla="*/ 73440 h 839663"/>
              <a:gd name="connsiteX125" fmla="*/ 541296 w 1082593"/>
              <a:gd name="connsiteY125" fmla="*/ 44849 h 839663"/>
              <a:gd name="connsiteX126" fmla="*/ 825960 w 1082593"/>
              <a:gd name="connsiteY126" fmla="*/ 329513 h 839663"/>
              <a:gd name="connsiteX127" fmla="*/ 541296 w 1082593"/>
              <a:gd name="connsiteY127" fmla="*/ 615421 h 839663"/>
              <a:gd name="connsiteX128" fmla="*/ 256633 w 1082593"/>
              <a:gd name="connsiteY128" fmla="*/ 329513 h 839663"/>
              <a:gd name="connsiteX129" fmla="*/ 541296 w 1082593"/>
              <a:gd name="connsiteY129" fmla="*/ 44849 h 839663"/>
              <a:gd name="connsiteX130" fmla="*/ 146926 w 1082593"/>
              <a:gd name="connsiteY130" fmla="*/ 27356 h 839663"/>
              <a:gd name="connsiteX131" fmla="*/ 118313 w 1082593"/>
              <a:gd name="connsiteY131" fmla="*/ 55955 h 839663"/>
              <a:gd name="connsiteX132" fmla="*/ 118313 w 1082593"/>
              <a:gd name="connsiteY132" fmla="*/ 603071 h 839663"/>
              <a:gd name="connsiteX133" fmla="*/ 146926 w 1082593"/>
              <a:gd name="connsiteY133" fmla="*/ 631670 h 839663"/>
              <a:gd name="connsiteX134" fmla="*/ 935669 w 1082593"/>
              <a:gd name="connsiteY134" fmla="*/ 631670 h 839663"/>
              <a:gd name="connsiteX135" fmla="*/ 964282 w 1082593"/>
              <a:gd name="connsiteY135" fmla="*/ 603071 h 839663"/>
              <a:gd name="connsiteX136" fmla="*/ 964282 w 1082593"/>
              <a:gd name="connsiteY136" fmla="*/ 55955 h 839663"/>
              <a:gd name="connsiteX137" fmla="*/ 935669 w 1082593"/>
              <a:gd name="connsiteY137" fmla="*/ 27356 h 839663"/>
              <a:gd name="connsiteX138" fmla="*/ 146926 w 1082593"/>
              <a:gd name="connsiteY138" fmla="*/ 0 h 839663"/>
              <a:gd name="connsiteX139" fmla="*/ 935669 w 1082593"/>
              <a:gd name="connsiteY139" fmla="*/ 0 h 839663"/>
              <a:gd name="connsiteX140" fmla="*/ 992896 w 1082593"/>
              <a:gd name="connsiteY140" fmla="*/ 55955 h 839663"/>
              <a:gd name="connsiteX141" fmla="*/ 992896 w 1082593"/>
              <a:gd name="connsiteY141" fmla="*/ 603071 h 839663"/>
              <a:gd name="connsiteX142" fmla="*/ 935669 w 1082593"/>
              <a:gd name="connsiteY142" fmla="*/ 660269 h 839663"/>
              <a:gd name="connsiteX143" fmla="*/ 146926 w 1082593"/>
              <a:gd name="connsiteY143" fmla="*/ 660269 h 839663"/>
              <a:gd name="connsiteX144" fmla="*/ 90943 w 1082593"/>
              <a:gd name="connsiteY144" fmla="*/ 603071 h 839663"/>
              <a:gd name="connsiteX145" fmla="*/ 90943 w 1082593"/>
              <a:gd name="connsiteY145" fmla="*/ 55955 h 839663"/>
              <a:gd name="connsiteX146" fmla="*/ 146926 w 1082593"/>
              <a:gd name="connsiteY146" fmla="*/ 0 h 839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Lst>
            <a:rect l="l" t="t" r="r" b="b"/>
            <a:pathLst>
              <a:path w="1082593" h="839663">
                <a:moveTo>
                  <a:pt x="32353" y="721064"/>
                </a:moveTo>
                <a:cubicBezTo>
                  <a:pt x="31109" y="721064"/>
                  <a:pt x="28620" y="722299"/>
                  <a:pt x="28620" y="724770"/>
                </a:cubicBezTo>
                <a:cubicBezTo>
                  <a:pt x="28620" y="772951"/>
                  <a:pt x="67195" y="812484"/>
                  <a:pt x="116970" y="812484"/>
                </a:cubicBezTo>
                <a:lnTo>
                  <a:pt x="966868" y="812484"/>
                </a:lnTo>
                <a:cubicBezTo>
                  <a:pt x="1015398" y="812484"/>
                  <a:pt x="1055217" y="772951"/>
                  <a:pt x="1055217" y="724770"/>
                </a:cubicBezTo>
                <a:cubicBezTo>
                  <a:pt x="1055217" y="722299"/>
                  <a:pt x="1052728" y="721064"/>
                  <a:pt x="1050240" y="721064"/>
                </a:cubicBezTo>
                <a:lnTo>
                  <a:pt x="666977" y="721064"/>
                </a:lnTo>
                <a:cubicBezTo>
                  <a:pt x="650800" y="721064"/>
                  <a:pt x="635868" y="727241"/>
                  <a:pt x="627157" y="739595"/>
                </a:cubicBezTo>
                <a:cubicBezTo>
                  <a:pt x="608492" y="768010"/>
                  <a:pt x="574894" y="785305"/>
                  <a:pt x="541296" y="785305"/>
                </a:cubicBezTo>
                <a:cubicBezTo>
                  <a:pt x="506454" y="785305"/>
                  <a:pt x="475345" y="768010"/>
                  <a:pt x="455436" y="739595"/>
                </a:cubicBezTo>
                <a:cubicBezTo>
                  <a:pt x="446725" y="727241"/>
                  <a:pt x="431793" y="721064"/>
                  <a:pt x="414372" y="721064"/>
                </a:cubicBezTo>
                <a:close/>
                <a:moveTo>
                  <a:pt x="514378" y="691414"/>
                </a:moveTo>
                <a:lnTo>
                  <a:pt x="568215" y="691414"/>
                </a:lnTo>
                <a:cubicBezTo>
                  <a:pt x="573109" y="691414"/>
                  <a:pt x="576780" y="695018"/>
                  <a:pt x="575556" y="699823"/>
                </a:cubicBezTo>
                <a:cubicBezTo>
                  <a:pt x="571885" y="714239"/>
                  <a:pt x="557203" y="725050"/>
                  <a:pt x="541296" y="725050"/>
                </a:cubicBezTo>
                <a:cubicBezTo>
                  <a:pt x="524167" y="725050"/>
                  <a:pt x="510708" y="714239"/>
                  <a:pt x="507037" y="698622"/>
                </a:cubicBezTo>
                <a:cubicBezTo>
                  <a:pt x="507037" y="695018"/>
                  <a:pt x="509484" y="691414"/>
                  <a:pt x="514378" y="691414"/>
                </a:cubicBezTo>
                <a:close/>
                <a:moveTo>
                  <a:pt x="32353" y="691414"/>
                </a:moveTo>
                <a:lnTo>
                  <a:pt x="414372" y="691414"/>
                </a:lnTo>
                <a:cubicBezTo>
                  <a:pt x="441748" y="691414"/>
                  <a:pt x="465391" y="703768"/>
                  <a:pt x="479078" y="724770"/>
                </a:cubicBezTo>
                <a:cubicBezTo>
                  <a:pt x="492766" y="744537"/>
                  <a:pt x="516409" y="756891"/>
                  <a:pt x="541296" y="756891"/>
                </a:cubicBezTo>
                <a:cubicBezTo>
                  <a:pt x="566184" y="756891"/>
                  <a:pt x="589826" y="744537"/>
                  <a:pt x="604759" y="724770"/>
                </a:cubicBezTo>
                <a:cubicBezTo>
                  <a:pt x="618447" y="703768"/>
                  <a:pt x="642090" y="691414"/>
                  <a:pt x="666977" y="691414"/>
                </a:cubicBezTo>
                <a:lnTo>
                  <a:pt x="1050240" y="691414"/>
                </a:lnTo>
                <a:cubicBezTo>
                  <a:pt x="1067661" y="691414"/>
                  <a:pt x="1082593" y="707475"/>
                  <a:pt x="1082593" y="724770"/>
                </a:cubicBezTo>
                <a:cubicBezTo>
                  <a:pt x="1082593" y="789012"/>
                  <a:pt x="1030330" y="839663"/>
                  <a:pt x="966868" y="839663"/>
                </a:cubicBezTo>
                <a:lnTo>
                  <a:pt x="116970" y="839663"/>
                </a:lnTo>
                <a:cubicBezTo>
                  <a:pt x="52263" y="839663"/>
                  <a:pt x="0" y="789012"/>
                  <a:pt x="0" y="724770"/>
                </a:cubicBezTo>
                <a:cubicBezTo>
                  <a:pt x="0" y="707475"/>
                  <a:pt x="14932" y="691414"/>
                  <a:pt x="32353" y="691414"/>
                </a:cubicBezTo>
                <a:close/>
                <a:moveTo>
                  <a:pt x="682810" y="437576"/>
                </a:moveTo>
                <a:cubicBezTo>
                  <a:pt x="672879" y="467386"/>
                  <a:pt x="653018" y="493470"/>
                  <a:pt x="628190" y="510860"/>
                </a:cubicBezTo>
                <a:lnTo>
                  <a:pt x="653018" y="510860"/>
                </a:lnTo>
                <a:cubicBezTo>
                  <a:pt x="662949" y="510860"/>
                  <a:pt x="671638" y="507133"/>
                  <a:pt x="679086" y="499681"/>
                </a:cubicBezTo>
                <a:cubicBezTo>
                  <a:pt x="685293" y="493470"/>
                  <a:pt x="687776" y="483533"/>
                  <a:pt x="686534" y="473597"/>
                </a:cubicBezTo>
                <a:close/>
                <a:moveTo>
                  <a:pt x="399780" y="437576"/>
                </a:moveTo>
                <a:lnTo>
                  <a:pt x="396056" y="473597"/>
                </a:lnTo>
                <a:cubicBezTo>
                  <a:pt x="394815" y="483533"/>
                  <a:pt x="397298" y="493470"/>
                  <a:pt x="404746" y="499681"/>
                </a:cubicBezTo>
                <a:cubicBezTo>
                  <a:pt x="410953" y="507133"/>
                  <a:pt x="419642" y="510860"/>
                  <a:pt x="429573" y="510860"/>
                </a:cubicBezTo>
                <a:lnTo>
                  <a:pt x="454400" y="510860"/>
                </a:lnTo>
                <a:cubicBezTo>
                  <a:pt x="429573" y="493470"/>
                  <a:pt x="409711" y="467386"/>
                  <a:pt x="399780" y="437576"/>
                </a:cubicBezTo>
                <a:close/>
                <a:moveTo>
                  <a:pt x="505573" y="418543"/>
                </a:moveTo>
                <a:cubicBezTo>
                  <a:pt x="530215" y="426963"/>
                  <a:pt x="556089" y="426963"/>
                  <a:pt x="580731" y="419746"/>
                </a:cubicBezTo>
                <a:cubicBezTo>
                  <a:pt x="588123" y="417340"/>
                  <a:pt x="595516" y="422152"/>
                  <a:pt x="597980" y="429369"/>
                </a:cubicBezTo>
                <a:cubicBezTo>
                  <a:pt x="600444" y="436585"/>
                  <a:pt x="595516" y="443802"/>
                  <a:pt x="589355" y="446208"/>
                </a:cubicBezTo>
                <a:cubicBezTo>
                  <a:pt x="574570" y="451019"/>
                  <a:pt x="559785" y="452222"/>
                  <a:pt x="545000" y="452222"/>
                </a:cubicBezTo>
                <a:cubicBezTo>
                  <a:pt x="527750" y="452222"/>
                  <a:pt x="511733" y="449817"/>
                  <a:pt x="496948" y="443802"/>
                </a:cubicBezTo>
                <a:cubicBezTo>
                  <a:pt x="489555" y="441397"/>
                  <a:pt x="484627" y="432977"/>
                  <a:pt x="487091" y="426963"/>
                </a:cubicBezTo>
                <a:cubicBezTo>
                  <a:pt x="490787" y="419746"/>
                  <a:pt x="498180" y="416137"/>
                  <a:pt x="505573" y="418543"/>
                </a:cubicBezTo>
                <a:close/>
                <a:moveTo>
                  <a:pt x="588467" y="302185"/>
                </a:moveTo>
                <a:cubicBezTo>
                  <a:pt x="581019" y="302185"/>
                  <a:pt x="574812" y="308396"/>
                  <a:pt x="574812" y="315849"/>
                </a:cubicBezTo>
                <a:cubicBezTo>
                  <a:pt x="574812" y="336964"/>
                  <a:pt x="592191" y="354354"/>
                  <a:pt x="613294" y="354354"/>
                </a:cubicBezTo>
                <a:lnTo>
                  <a:pt x="635639" y="354354"/>
                </a:lnTo>
                <a:cubicBezTo>
                  <a:pt x="648052" y="354354"/>
                  <a:pt x="659224" y="343175"/>
                  <a:pt x="659224" y="330754"/>
                </a:cubicBezTo>
                <a:lnTo>
                  <a:pt x="659224" y="325785"/>
                </a:lnTo>
                <a:cubicBezTo>
                  <a:pt x="659224" y="313364"/>
                  <a:pt x="648052" y="302185"/>
                  <a:pt x="635639" y="302185"/>
                </a:cubicBezTo>
                <a:close/>
                <a:moveTo>
                  <a:pt x="537571" y="302185"/>
                </a:moveTo>
                <a:cubicBezTo>
                  <a:pt x="532606" y="302185"/>
                  <a:pt x="528882" y="303428"/>
                  <a:pt x="526399" y="304670"/>
                </a:cubicBezTo>
                <a:cubicBezTo>
                  <a:pt x="527640" y="308396"/>
                  <a:pt x="528882" y="310880"/>
                  <a:pt x="528882" y="315849"/>
                </a:cubicBezTo>
                <a:cubicBezTo>
                  <a:pt x="528882" y="353112"/>
                  <a:pt x="497848" y="381680"/>
                  <a:pt x="461848" y="381680"/>
                </a:cubicBezTo>
                <a:lnTo>
                  <a:pt x="448193" y="381680"/>
                </a:lnTo>
                <a:cubicBezTo>
                  <a:pt x="437021" y="381680"/>
                  <a:pt x="428332" y="379196"/>
                  <a:pt x="420883" y="374228"/>
                </a:cubicBezTo>
                <a:lnTo>
                  <a:pt x="420883" y="389133"/>
                </a:lnTo>
                <a:cubicBezTo>
                  <a:pt x="420883" y="456207"/>
                  <a:pt x="474262" y="510860"/>
                  <a:pt x="541295" y="510860"/>
                </a:cubicBezTo>
                <a:cubicBezTo>
                  <a:pt x="608329" y="510860"/>
                  <a:pt x="662949" y="456207"/>
                  <a:pt x="662949" y="389133"/>
                </a:cubicBezTo>
                <a:lnTo>
                  <a:pt x="662949" y="374228"/>
                </a:lnTo>
                <a:cubicBezTo>
                  <a:pt x="655500" y="379196"/>
                  <a:pt x="645570" y="381680"/>
                  <a:pt x="635639" y="381680"/>
                </a:cubicBezTo>
                <a:lnTo>
                  <a:pt x="613294" y="381680"/>
                </a:lnTo>
                <a:cubicBezTo>
                  <a:pt x="577295" y="381680"/>
                  <a:pt x="547502" y="353112"/>
                  <a:pt x="547502" y="315849"/>
                </a:cubicBezTo>
                <a:cubicBezTo>
                  <a:pt x="547502" y="312122"/>
                  <a:pt x="547502" y="308396"/>
                  <a:pt x="548743" y="303428"/>
                </a:cubicBezTo>
                <a:cubicBezTo>
                  <a:pt x="546261" y="303428"/>
                  <a:pt x="542537" y="302185"/>
                  <a:pt x="537571" y="302185"/>
                </a:cubicBezTo>
                <a:close/>
                <a:moveTo>
                  <a:pt x="448193" y="302185"/>
                </a:moveTo>
                <a:cubicBezTo>
                  <a:pt x="434538" y="302185"/>
                  <a:pt x="424608" y="313364"/>
                  <a:pt x="424608" y="325785"/>
                </a:cubicBezTo>
                <a:lnTo>
                  <a:pt x="424608" y="330754"/>
                </a:lnTo>
                <a:cubicBezTo>
                  <a:pt x="424608" y="343175"/>
                  <a:pt x="434538" y="354354"/>
                  <a:pt x="448193" y="354354"/>
                </a:cubicBezTo>
                <a:lnTo>
                  <a:pt x="461848" y="354354"/>
                </a:lnTo>
                <a:cubicBezTo>
                  <a:pt x="482951" y="354354"/>
                  <a:pt x="499089" y="336964"/>
                  <a:pt x="499089" y="315849"/>
                </a:cubicBezTo>
                <a:cubicBezTo>
                  <a:pt x="499089" y="308396"/>
                  <a:pt x="494124" y="302185"/>
                  <a:pt x="487917" y="302185"/>
                </a:cubicBezTo>
                <a:close/>
                <a:moveTo>
                  <a:pt x="549985" y="299701"/>
                </a:moveTo>
                <a:lnTo>
                  <a:pt x="549985" y="302185"/>
                </a:lnTo>
                <a:cubicBezTo>
                  <a:pt x="549985" y="300943"/>
                  <a:pt x="549985" y="299701"/>
                  <a:pt x="551226" y="299701"/>
                </a:cubicBezTo>
                <a:close/>
                <a:moveTo>
                  <a:pt x="523916" y="299701"/>
                </a:moveTo>
                <a:cubicBezTo>
                  <a:pt x="525158" y="299701"/>
                  <a:pt x="525158" y="302185"/>
                  <a:pt x="526399" y="303428"/>
                </a:cubicBezTo>
                <a:cubicBezTo>
                  <a:pt x="526399" y="302185"/>
                  <a:pt x="526399" y="300943"/>
                  <a:pt x="526399" y="299701"/>
                </a:cubicBezTo>
                <a:close/>
                <a:moveTo>
                  <a:pt x="566123" y="216480"/>
                </a:moveTo>
                <a:cubicBezTo>
                  <a:pt x="520192" y="247533"/>
                  <a:pt x="459366" y="251259"/>
                  <a:pt x="427090" y="251259"/>
                </a:cubicBezTo>
                <a:cubicBezTo>
                  <a:pt x="424608" y="251259"/>
                  <a:pt x="423366" y="251259"/>
                  <a:pt x="420883" y="251259"/>
                </a:cubicBezTo>
                <a:lnTo>
                  <a:pt x="420883" y="282312"/>
                </a:lnTo>
                <a:cubicBezTo>
                  <a:pt x="428332" y="277343"/>
                  <a:pt x="437021" y="274859"/>
                  <a:pt x="448193" y="274859"/>
                </a:cubicBezTo>
                <a:lnTo>
                  <a:pt x="487917" y="274859"/>
                </a:lnTo>
                <a:cubicBezTo>
                  <a:pt x="495365" y="274859"/>
                  <a:pt x="502813" y="277343"/>
                  <a:pt x="509020" y="281070"/>
                </a:cubicBezTo>
                <a:cubicBezTo>
                  <a:pt x="516468" y="276101"/>
                  <a:pt x="526399" y="274859"/>
                  <a:pt x="537571" y="274859"/>
                </a:cubicBezTo>
                <a:cubicBezTo>
                  <a:pt x="549985" y="274859"/>
                  <a:pt x="559916" y="276101"/>
                  <a:pt x="566123" y="281070"/>
                </a:cubicBezTo>
                <a:cubicBezTo>
                  <a:pt x="573571" y="277343"/>
                  <a:pt x="581019" y="274859"/>
                  <a:pt x="588467" y="274859"/>
                </a:cubicBezTo>
                <a:lnTo>
                  <a:pt x="635639" y="274859"/>
                </a:lnTo>
                <a:cubicBezTo>
                  <a:pt x="645570" y="274859"/>
                  <a:pt x="655500" y="277343"/>
                  <a:pt x="662949" y="282312"/>
                </a:cubicBezTo>
                <a:lnTo>
                  <a:pt x="662949" y="252501"/>
                </a:lnTo>
                <a:cubicBezTo>
                  <a:pt x="619501" y="250017"/>
                  <a:pt x="587226" y="232627"/>
                  <a:pt x="566123" y="216480"/>
                </a:cubicBezTo>
                <a:close/>
                <a:moveTo>
                  <a:pt x="609570" y="159343"/>
                </a:moveTo>
                <a:cubicBezTo>
                  <a:pt x="604605" y="174248"/>
                  <a:pt x="597156" y="186670"/>
                  <a:pt x="587226" y="196606"/>
                </a:cubicBezTo>
                <a:cubicBezTo>
                  <a:pt x="604605" y="210270"/>
                  <a:pt x="629432" y="222691"/>
                  <a:pt x="660466" y="225175"/>
                </a:cubicBezTo>
                <a:cubicBezTo>
                  <a:pt x="653018" y="196606"/>
                  <a:pt x="635639" y="173006"/>
                  <a:pt x="609570" y="159343"/>
                </a:cubicBezTo>
                <a:close/>
                <a:moveTo>
                  <a:pt x="517709" y="149406"/>
                </a:moveTo>
                <a:cubicBezTo>
                  <a:pt x="471779" y="149406"/>
                  <a:pt x="433297" y="180459"/>
                  <a:pt x="423366" y="223933"/>
                </a:cubicBezTo>
                <a:cubicBezTo>
                  <a:pt x="461848" y="223933"/>
                  <a:pt x="557433" y="217722"/>
                  <a:pt x="583502" y="150648"/>
                </a:cubicBezTo>
                <a:cubicBezTo>
                  <a:pt x="577295" y="149406"/>
                  <a:pt x="571088" y="149406"/>
                  <a:pt x="564881" y="149406"/>
                </a:cubicBezTo>
                <a:close/>
                <a:moveTo>
                  <a:pt x="517709" y="119596"/>
                </a:moveTo>
                <a:lnTo>
                  <a:pt x="564881" y="119596"/>
                </a:lnTo>
                <a:cubicBezTo>
                  <a:pt x="634397" y="119596"/>
                  <a:pt x="690258" y="176733"/>
                  <a:pt x="690258" y="246291"/>
                </a:cubicBezTo>
                <a:lnTo>
                  <a:pt x="690258" y="247533"/>
                </a:lnTo>
                <a:lnTo>
                  <a:pt x="691500" y="247533"/>
                </a:lnTo>
                <a:lnTo>
                  <a:pt x="715086" y="471112"/>
                </a:lnTo>
                <a:cubicBezTo>
                  <a:pt x="717568" y="488502"/>
                  <a:pt x="711362" y="505891"/>
                  <a:pt x="700189" y="518312"/>
                </a:cubicBezTo>
                <a:cubicBezTo>
                  <a:pt x="687776" y="531976"/>
                  <a:pt x="671638" y="539428"/>
                  <a:pt x="653018" y="539428"/>
                </a:cubicBezTo>
                <a:lnTo>
                  <a:pt x="429573" y="539428"/>
                </a:lnTo>
                <a:cubicBezTo>
                  <a:pt x="412194" y="539428"/>
                  <a:pt x="394815" y="531976"/>
                  <a:pt x="383643" y="518312"/>
                </a:cubicBezTo>
                <a:cubicBezTo>
                  <a:pt x="372470" y="505891"/>
                  <a:pt x="366264" y="488502"/>
                  <a:pt x="367505" y="471112"/>
                </a:cubicBezTo>
                <a:lnTo>
                  <a:pt x="391091" y="247533"/>
                </a:lnTo>
                <a:lnTo>
                  <a:pt x="392332" y="247533"/>
                </a:lnTo>
                <a:lnTo>
                  <a:pt x="392332" y="246291"/>
                </a:lnTo>
                <a:cubicBezTo>
                  <a:pt x="392332" y="176733"/>
                  <a:pt x="448193" y="119596"/>
                  <a:pt x="517709" y="119596"/>
                </a:cubicBezTo>
                <a:close/>
                <a:moveTo>
                  <a:pt x="541296" y="73440"/>
                </a:moveTo>
                <a:cubicBezTo>
                  <a:pt x="399586" y="73440"/>
                  <a:pt x="285224" y="189046"/>
                  <a:pt x="285224" y="329513"/>
                </a:cubicBezTo>
                <a:cubicBezTo>
                  <a:pt x="285224" y="471224"/>
                  <a:pt x="399586" y="586830"/>
                  <a:pt x="541296" y="586830"/>
                </a:cubicBezTo>
                <a:cubicBezTo>
                  <a:pt x="683007" y="586830"/>
                  <a:pt x="798612" y="471224"/>
                  <a:pt x="798612" y="329513"/>
                </a:cubicBezTo>
                <a:cubicBezTo>
                  <a:pt x="798612" y="189046"/>
                  <a:pt x="683007" y="73440"/>
                  <a:pt x="541296" y="73440"/>
                </a:cubicBezTo>
                <a:close/>
                <a:moveTo>
                  <a:pt x="541296" y="44849"/>
                </a:moveTo>
                <a:cubicBezTo>
                  <a:pt x="697924" y="44849"/>
                  <a:pt x="825960" y="172886"/>
                  <a:pt x="825960" y="329513"/>
                </a:cubicBezTo>
                <a:cubicBezTo>
                  <a:pt x="825960" y="487384"/>
                  <a:pt x="697924" y="615421"/>
                  <a:pt x="541296" y="615421"/>
                </a:cubicBezTo>
                <a:cubicBezTo>
                  <a:pt x="384669" y="615421"/>
                  <a:pt x="256633" y="487384"/>
                  <a:pt x="256633" y="329513"/>
                </a:cubicBezTo>
                <a:cubicBezTo>
                  <a:pt x="256633" y="172886"/>
                  <a:pt x="384669" y="44849"/>
                  <a:pt x="541296" y="44849"/>
                </a:cubicBezTo>
                <a:close/>
                <a:moveTo>
                  <a:pt x="146926" y="27356"/>
                </a:moveTo>
                <a:cubicBezTo>
                  <a:pt x="131997" y="27356"/>
                  <a:pt x="118313" y="41033"/>
                  <a:pt x="118313" y="55955"/>
                </a:cubicBezTo>
                <a:lnTo>
                  <a:pt x="118313" y="603071"/>
                </a:lnTo>
                <a:cubicBezTo>
                  <a:pt x="118313" y="619236"/>
                  <a:pt x="131997" y="631670"/>
                  <a:pt x="146926" y="631670"/>
                </a:cubicBezTo>
                <a:lnTo>
                  <a:pt x="935669" y="631670"/>
                </a:lnTo>
                <a:cubicBezTo>
                  <a:pt x="951842" y="631670"/>
                  <a:pt x="964282" y="619236"/>
                  <a:pt x="964282" y="603071"/>
                </a:cubicBezTo>
                <a:lnTo>
                  <a:pt x="964282" y="55955"/>
                </a:lnTo>
                <a:cubicBezTo>
                  <a:pt x="964282" y="41033"/>
                  <a:pt x="951842" y="27356"/>
                  <a:pt x="935669" y="27356"/>
                </a:cubicBezTo>
                <a:close/>
                <a:moveTo>
                  <a:pt x="146926" y="0"/>
                </a:moveTo>
                <a:lnTo>
                  <a:pt x="935669" y="0"/>
                </a:lnTo>
                <a:cubicBezTo>
                  <a:pt x="966770" y="0"/>
                  <a:pt x="992896" y="24869"/>
                  <a:pt x="992896" y="55955"/>
                </a:cubicBezTo>
                <a:lnTo>
                  <a:pt x="992896" y="603071"/>
                </a:lnTo>
                <a:cubicBezTo>
                  <a:pt x="992896" y="634157"/>
                  <a:pt x="966770" y="660269"/>
                  <a:pt x="935669" y="660269"/>
                </a:cubicBezTo>
                <a:lnTo>
                  <a:pt x="146926" y="660269"/>
                </a:lnTo>
                <a:cubicBezTo>
                  <a:pt x="115824" y="660269"/>
                  <a:pt x="90943" y="634157"/>
                  <a:pt x="90943" y="603071"/>
                </a:cubicBezTo>
                <a:lnTo>
                  <a:pt x="90943" y="55955"/>
                </a:lnTo>
                <a:cubicBezTo>
                  <a:pt x="90943" y="24869"/>
                  <a:pt x="115824" y="0"/>
                  <a:pt x="146926" y="0"/>
                </a:cubicBezTo>
                <a:close/>
              </a:path>
            </a:pathLst>
          </a:custGeom>
          <a:solidFill>
            <a:schemeClr val="bg1"/>
          </a:solidFill>
          <a:ln cap="flat">
            <a:noFill/>
            <a:prstDash val="solid"/>
          </a:ln>
        </p:spPr>
        <p:txBody>
          <a:bodyPr vert="horz" wrap="square" lIns="45000" tIns="22500" rIns="45000" bIns="22500" anchor="ctr" anchorCtr="1" compatLnSpc="0">
            <a:noAutofit/>
          </a:bodyPr>
          <a:lstStyle/>
          <a:p>
            <a:pPr defTabSz="914217" hangingPunct="0"/>
            <a:endParaRPr lang="en-US" sz="900" dirty="0">
              <a:solidFill>
                <a:srgbClr val="747A94"/>
              </a:solidFill>
              <a:latin typeface="Poppins" panose="00000500000000000000" pitchFamily="2" charset="0"/>
              <a:ea typeface="Microsoft YaHei" pitchFamily="2"/>
              <a:cs typeface="Lucida Sans" pitchFamily="2"/>
            </a:endParaRPr>
          </a:p>
        </p:txBody>
      </p:sp>
      <p:sp>
        <p:nvSpPr>
          <p:cNvPr id="263" name="Freeform: Shape 262">
            <a:extLst>
              <a:ext uri="{FF2B5EF4-FFF2-40B4-BE49-F238E27FC236}">
                <a16:creationId xmlns:a16="http://schemas.microsoft.com/office/drawing/2014/main" id="{5B4155AF-BB80-4778-843D-609229917E78}"/>
              </a:ext>
            </a:extLst>
          </p:cNvPr>
          <p:cNvSpPr/>
          <p:nvPr/>
        </p:nvSpPr>
        <p:spPr>
          <a:xfrm>
            <a:off x="6816002" y="1061997"/>
            <a:ext cx="513362" cy="541297"/>
          </a:xfrm>
          <a:custGeom>
            <a:avLst/>
            <a:gdLst>
              <a:gd name="connsiteX0" fmla="*/ 207558 w 1026723"/>
              <a:gd name="connsiteY0" fmla="*/ 717573 h 1082593"/>
              <a:gd name="connsiteX1" fmla="*/ 220639 w 1026723"/>
              <a:gd name="connsiteY1" fmla="*/ 731230 h 1082593"/>
              <a:gd name="connsiteX2" fmla="*/ 220639 w 1026723"/>
              <a:gd name="connsiteY2" fmla="*/ 1067691 h 1082593"/>
              <a:gd name="connsiteX3" fmla="*/ 207558 w 1026723"/>
              <a:gd name="connsiteY3" fmla="*/ 1082590 h 1082593"/>
              <a:gd name="connsiteX4" fmla="*/ 194477 w 1026723"/>
              <a:gd name="connsiteY4" fmla="*/ 1067691 h 1082593"/>
              <a:gd name="connsiteX5" fmla="*/ 194477 w 1026723"/>
              <a:gd name="connsiteY5" fmla="*/ 731230 h 1082593"/>
              <a:gd name="connsiteX6" fmla="*/ 207558 w 1026723"/>
              <a:gd name="connsiteY6" fmla="*/ 717573 h 1082593"/>
              <a:gd name="connsiteX7" fmla="*/ 640938 w 1026723"/>
              <a:gd name="connsiteY7" fmla="*/ 479079 h 1082593"/>
              <a:gd name="connsiteX8" fmla="*/ 643426 w 1026723"/>
              <a:gd name="connsiteY8" fmla="*/ 495255 h 1082593"/>
              <a:gd name="connsiteX9" fmla="*/ 627251 w 1026723"/>
              <a:gd name="connsiteY9" fmla="*/ 530097 h 1082593"/>
              <a:gd name="connsiteX10" fmla="*/ 627251 w 1026723"/>
              <a:gd name="connsiteY10" fmla="*/ 562451 h 1082593"/>
              <a:gd name="connsiteX11" fmla="*/ 632228 w 1026723"/>
              <a:gd name="connsiteY11" fmla="*/ 562451 h 1082593"/>
              <a:gd name="connsiteX12" fmla="*/ 662091 w 1026723"/>
              <a:gd name="connsiteY12" fmla="*/ 548763 h 1082593"/>
              <a:gd name="connsiteX13" fmla="*/ 674533 w 1026723"/>
              <a:gd name="connsiteY13" fmla="*/ 518898 h 1082593"/>
              <a:gd name="connsiteX14" fmla="*/ 640938 w 1026723"/>
              <a:gd name="connsiteY14" fmla="*/ 479079 h 1082593"/>
              <a:gd name="connsiteX15" fmla="*/ 220371 w 1026723"/>
              <a:gd name="connsiteY15" fmla="*/ 415616 h 1082593"/>
              <a:gd name="connsiteX16" fmla="*/ 199218 w 1026723"/>
              <a:gd name="connsiteY16" fmla="*/ 574894 h 1082593"/>
              <a:gd name="connsiteX17" fmla="*/ 200462 w 1026723"/>
              <a:gd name="connsiteY17" fmla="*/ 582361 h 1082593"/>
              <a:gd name="connsiteX18" fmla="*/ 225348 w 1026723"/>
              <a:gd name="connsiteY18" fmla="*/ 639601 h 1082593"/>
              <a:gd name="connsiteX19" fmla="*/ 245256 w 1026723"/>
              <a:gd name="connsiteY19" fmla="*/ 583605 h 1082593"/>
              <a:gd name="connsiteX20" fmla="*/ 246501 w 1026723"/>
              <a:gd name="connsiteY20" fmla="*/ 574894 h 1082593"/>
              <a:gd name="connsiteX21" fmla="*/ 226592 w 1026723"/>
              <a:gd name="connsiteY21" fmla="*/ 415616 h 1082593"/>
              <a:gd name="connsiteX22" fmla="*/ 222859 w 1026723"/>
              <a:gd name="connsiteY22" fmla="*/ 415616 h 1082593"/>
              <a:gd name="connsiteX23" fmla="*/ 220371 w 1026723"/>
              <a:gd name="connsiteY23" fmla="*/ 415616 h 1082593"/>
              <a:gd name="connsiteX24" fmla="*/ 209172 w 1026723"/>
              <a:gd name="connsiteY24" fmla="*/ 363353 h 1082593"/>
              <a:gd name="connsiteX25" fmla="*/ 221615 w 1026723"/>
              <a:gd name="connsiteY25" fmla="*/ 383263 h 1082593"/>
              <a:gd name="connsiteX26" fmla="*/ 234058 w 1026723"/>
              <a:gd name="connsiteY26" fmla="*/ 364598 h 1082593"/>
              <a:gd name="connsiteX27" fmla="*/ 226592 w 1026723"/>
              <a:gd name="connsiteY27" fmla="*/ 363353 h 1082593"/>
              <a:gd name="connsiteX28" fmla="*/ 781542 w 1026723"/>
              <a:gd name="connsiteY28" fmla="*/ 261316 h 1082593"/>
              <a:gd name="connsiteX29" fmla="*/ 781542 w 1026723"/>
              <a:gd name="connsiteY29" fmla="*/ 271271 h 1082593"/>
              <a:gd name="connsiteX30" fmla="*/ 816381 w 1026723"/>
              <a:gd name="connsiteY30" fmla="*/ 271271 h 1082593"/>
              <a:gd name="connsiteX31" fmla="*/ 821359 w 1026723"/>
              <a:gd name="connsiteY31" fmla="*/ 266293 h 1082593"/>
              <a:gd name="connsiteX32" fmla="*/ 816381 w 1026723"/>
              <a:gd name="connsiteY32" fmla="*/ 261316 h 1082593"/>
              <a:gd name="connsiteX33" fmla="*/ 848733 w 1026723"/>
              <a:gd name="connsiteY33" fmla="*/ 121947 h 1082593"/>
              <a:gd name="connsiteX34" fmla="*/ 848733 w 1026723"/>
              <a:gd name="connsiteY34" fmla="*/ 261316 h 1082593"/>
              <a:gd name="connsiteX35" fmla="*/ 848733 w 1026723"/>
              <a:gd name="connsiteY35" fmla="*/ 266293 h 1082593"/>
              <a:gd name="connsiteX36" fmla="*/ 848733 w 1026723"/>
              <a:gd name="connsiteY36" fmla="*/ 271271 h 1082593"/>
              <a:gd name="connsiteX37" fmla="*/ 991825 w 1026723"/>
              <a:gd name="connsiteY37" fmla="*/ 271271 h 1082593"/>
              <a:gd name="connsiteX38" fmla="*/ 945787 w 1026723"/>
              <a:gd name="connsiteY38" fmla="*/ 210297 h 1082593"/>
              <a:gd name="connsiteX39" fmla="*/ 945787 w 1026723"/>
              <a:gd name="connsiteY39" fmla="*/ 182921 h 1082593"/>
              <a:gd name="connsiteX40" fmla="*/ 991825 w 1026723"/>
              <a:gd name="connsiteY40" fmla="*/ 121947 h 1082593"/>
              <a:gd name="connsiteX41" fmla="*/ 226241 w 1026723"/>
              <a:gd name="connsiteY41" fmla="*/ 120669 h 1082593"/>
              <a:gd name="connsiteX42" fmla="*/ 149464 w 1026723"/>
              <a:gd name="connsiteY42" fmla="*/ 196210 h 1082593"/>
              <a:gd name="connsiteX43" fmla="*/ 226241 w 1026723"/>
              <a:gd name="connsiteY43" fmla="*/ 271751 h 1082593"/>
              <a:gd name="connsiteX44" fmla="*/ 301779 w 1026723"/>
              <a:gd name="connsiteY44" fmla="*/ 196210 h 1082593"/>
              <a:gd name="connsiteX45" fmla="*/ 226241 w 1026723"/>
              <a:gd name="connsiteY45" fmla="*/ 120669 h 1082593"/>
              <a:gd name="connsiteX46" fmla="*/ 226241 w 1026723"/>
              <a:gd name="connsiteY46" fmla="*/ 92186 h 1082593"/>
              <a:gd name="connsiteX47" fmla="*/ 329022 w 1026723"/>
              <a:gd name="connsiteY47" fmla="*/ 196210 h 1082593"/>
              <a:gd name="connsiteX48" fmla="*/ 226241 w 1026723"/>
              <a:gd name="connsiteY48" fmla="*/ 300233 h 1082593"/>
              <a:gd name="connsiteX49" fmla="*/ 122221 w 1026723"/>
              <a:gd name="connsiteY49" fmla="*/ 196210 h 1082593"/>
              <a:gd name="connsiteX50" fmla="*/ 226241 w 1026723"/>
              <a:gd name="connsiteY50" fmla="*/ 92186 h 1082593"/>
              <a:gd name="connsiteX51" fmla="*/ 627251 w 1026723"/>
              <a:gd name="connsiteY51" fmla="*/ 88349 h 1082593"/>
              <a:gd name="connsiteX52" fmla="*/ 627251 w 1026723"/>
              <a:gd name="connsiteY52" fmla="*/ 232695 h 1082593"/>
              <a:gd name="connsiteX53" fmla="*/ 752923 w 1026723"/>
              <a:gd name="connsiteY53" fmla="*/ 232695 h 1082593"/>
              <a:gd name="connsiteX54" fmla="*/ 816381 w 1026723"/>
              <a:gd name="connsiteY54" fmla="*/ 232695 h 1082593"/>
              <a:gd name="connsiteX55" fmla="*/ 821359 w 1026723"/>
              <a:gd name="connsiteY55" fmla="*/ 232695 h 1082593"/>
              <a:gd name="connsiteX56" fmla="*/ 821359 w 1026723"/>
              <a:gd name="connsiteY56" fmla="*/ 116970 h 1082593"/>
              <a:gd name="connsiteX57" fmla="*/ 792740 w 1026723"/>
              <a:gd name="connsiteY57" fmla="*/ 88349 h 1082593"/>
              <a:gd name="connsiteX58" fmla="*/ 612319 w 1026723"/>
              <a:gd name="connsiteY58" fmla="*/ 0 h 1082593"/>
              <a:gd name="connsiteX59" fmla="*/ 627251 w 1026723"/>
              <a:gd name="connsiteY59" fmla="*/ 13688 h 1082593"/>
              <a:gd name="connsiteX60" fmla="*/ 627251 w 1026723"/>
              <a:gd name="connsiteY60" fmla="*/ 59729 h 1082593"/>
              <a:gd name="connsiteX61" fmla="*/ 792740 w 1026723"/>
              <a:gd name="connsiteY61" fmla="*/ 59729 h 1082593"/>
              <a:gd name="connsiteX62" fmla="*/ 843756 w 1026723"/>
              <a:gd name="connsiteY62" fmla="*/ 93327 h 1082593"/>
              <a:gd name="connsiteX63" fmla="*/ 1001779 w 1026723"/>
              <a:gd name="connsiteY63" fmla="*/ 93327 h 1082593"/>
              <a:gd name="connsiteX64" fmla="*/ 1024176 w 1026723"/>
              <a:gd name="connsiteY64" fmla="*/ 107015 h 1082593"/>
              <a:gd name="connsiteX65" fmla="*/ 1021688 w 1026723"/>
              <a:gd name="connsiteY65" fmla="*/ 130658 h 1082593"/>
              <a:gd name="connsiteX66" fmla="*/ 970672 w 1026723"/>
              <a:gd name="connsiteY66" fmla="*/ 196609 h 1082593"/>
              <a:gd name="connsiteX67" fmla="*/ 1021688 w 1026723"/>
              <a:gd name="connsiteY67" fmla="*/ 262560 h 1082593"/>
              <a:gd name="connsiteX68" fmla="*/ 1024176 w 1026723"/>
              <a:gd name="connsiteY68" fmla="*/ 286203 h 1082593"/>
              <a:gd name="connsiteX69" fmla="*/ 1001779 w 1026723"/>
              <a:gd name="connsiteY69" fmla="*/ 299891 h 1082593"/>
              <a:gd name="connsiteX70" fmla="*/ 823847 w 1026723"/>
              <a:gd name="connsiteY70" fmla="*/ 299891 h 1082593"/>
              <a:gd name="connsiteX71" fmla="*/ 820114 w 1026723"/>
              <a:gd name="connsiteY71" fmla="*/ 298646 h 1082593"/>
              <a:gd name="connsiteX72" fmla="*/ 816381 w 1026723"/>
              <a:gd name="connsiteY72" fmla="*/ 299891 h 1082593"/>
              <a:gd name="connsiteX73" fmla="*/ 776565 w 1026723"/>
              <a:gd name="connsiteY73" fmla="*/ 299891 h 1082593"/>
              <a:gd name="connsiteX74" fmla="*/ 759145 w 1026723"/>
              <a:gd name="connsiteY74" fmla="*/ 292425 h 1082593"/>
              <a:gd name="connsiteX75" fmla="*/ 752923 w 1026723"/>
              <a:gd name="connsiteY75" fmla="*/ 276248 h 1082593"/>
              <a:gd name="connsiteX76" fmla="*/ 752923 w 1026723"/>
              <a:gd name="connsiteY76" fmla="*/ 261316 h 1082593"/>
              <a:gd name="connsiteX77" fmla="*/ 627251 w 1026723"/>
              <a:gd name="connsiteY77" fmla="*/ 261316 h 1082593"/>
              <a:gd name="connsiteX78" fmla="*/ 627251 w 1026723"/>
              <a:gd name="connsiteY78" fmla="*/ 449214 h 1082593"/>
              <a:gd name="connsiteX79" fmla="*/ 629739 w 1026723"/>
              <a:gd name="connsiteY79" fmla="*/ 449214 h 1082593"/>
              <a:gd name="connsiteX80" fmla="*/ 703152 w 1026723"/>
              <a:gd name="connsiteY80" fmla="*/ 517654 h 1082593"/>
              <a:gd name="connsiteX81" fmla="*/ 683243 w 1026723"/>
              <a:gd name="connsiteY81" fmla="*/ 568673 h 1082593"/>
              <a:gd name="connsiteX82" fmla="*/ 632228 w 1026723"/>
              <a:gd name="connsiteY82" fmla="*/ 589827 h 1082593"/>
              <a:gd name="connsiteX83" fmla="*/ 627251 w 1026723"/>
              <a:gd name="connsiteY83" fmla="*/ 589827 h 1082593"/>
              <a:gd name="connsiteX84" fmla="*/ 627251 w 1026723"/>
              <a:gd name="connsiteY84" fmla="*/ 1067661 h 1082593"/>
              <a:gd name="connsiteX85" fmla="*/ 612319 w 1026723"/>
              <a:gd name="connsiteY85" fmla="*/ 1082593 h 1082593"/>
              <a:gd name="connsiteX86" fmla="*/ 598632 w 1026723"/>
              <a:gd name="connsiteY86" fmla="*/ 1067661 h 1082593"/>
              <a:gd name="connsiteX87" fmla="*/ 598632 w 1026723"/>
              <a:gd name="connsiteY87" fmla="*/ 589827 h 1082593"/>
              <a:gd name="connsiteX88" fmla="*/ 456784 w 1026723"/>
              <a:gd name="connsiteY88" fmla="*/ 589827 h 1082593"/>
              <a:gd name="connsiteX89" fmla="*/ 400792 w 1026723"/>
              <a:gd name="connsiteY89" fmla="*/ 573650 h 1082593"/>
              <a:gd name="connsiteX90" fmla="*/ 339822 w 1026723"/>
              <a:gd name="connsiteY90" fmla="*/ 535075 h 1082593"/>
              <a:gd name="connsiteX91" fmla="*/ 339822 w 1026723"/>
              <a:gd name="connsiteY91" fmla="*/ 1067661 h 1082593"/>
              <a:gd name="connsiteX92" fmla="*/ 326135 w 1026723"/>
              <a:gd name="connsiteY92" fmla="*/ 1082593 h 1082593"/>
              <a:gd name="connsiteX93" fmla="*/ 312448 w 1026723"/>
              <a:gd name="connsiteY93" fmla="*/ 1067661 h 1082593"/>
              <a:gd name="connsiteX94" fmla="*/ 312448 w 1026723"/>
              <a:gd name="connsiteY94" fmla="*/ 459169 h 1082593"/>
              <a:gd name="connsiteX95" fmla="*/ 326135 w 1026723"/>
              <a:gd name="connsiteY95" fmla="*/ 445481 h 1082593"/>
              <a:gd name="connsiteX96" fmla="*/ 339822 w 1026723"/>
              <a:gd name="connsiteY96" fmla="*/ 459169 h 1082593"/>
              <a:gd name="connsiteX97" fmla="*/ 339822 w 1026723"/>
              <a:gd name="connsiteY97" fmla="*/ 501477 h 1082593"/>
              <a:gd name="connsiteX98" fmla="*/ 416967 w 1026723"/>
              <a:gd name="connsiteY98" fmla="*/ 550007 h 1082593"/>
              <a:gd name="connsiteX99" fmla="*/ 456784 w 1026723"/>
              <a:gd name="connsiteY99" fmla="*/ 562451 h 1082593"/>
              <a:gd name="connsiteX100" fmla="*/ 598632 w 1026723"/>
              <a:gd name="connsiteY100" fmla="*/ 562451 h 1082593"/>
              <a:gd name="connsiteX101" fmla="*/ 598632 w 1026723"/>
              <a:gd name="connsiteY101" fmla="*/ 540052 h 1082593"/>
              <a:gd name="connsiteX102" fmla="*/ 562548 w 1026723"/>
              <a:gd name="connsiteY102" fmla="*/ 540052 h 1082593"/>
              <a:gd name="connsiteX103" fmla="*/ 548861 w 1026723"/>
              <a:gd name="connsiteY103" fmla="*/ 526364 h 1082593"/>
              <a:gd name="connsiteX104" fmla="*/ 562548 w 1026723"/>
              <a:gd name="connsiteY104" fmla="*/ 511432 h 1082593"/>
              <a:gd name="connsiteX105" fmla="*/ 598632 w 1026723"/>
              <a:gd name="connsiteY105" fmla="*/ 511432 h 1082593"/>
              <a:gd name="connsiteX106" fmla="*/ 616052 w 1026723"/>
              <a:gd name="connsiteY106" fmla="*/ 495255 h 1082593"/>
              <a:gd name="connsiteX107" fmla="*/ 598632 w 1026723"/>
              <a:gd name="connsiteY107" fmla="*/ 477834 h 1082593"/>
              <a:gd name="connsiteX108" fmla="*/ 535174 w 1026723"/>
              <a:gd name="connsiteY108" fmla="*/ 477834 h 1082593"/>
              <a:gd name="connsiteX109" fmla="*/ 489136 w 1026723"/>
              <a:gd name="connsiteY109" fmla="*/ 477834 h 1082593"/>
              <a:gd name="connsiteX110" fmla="*/ 434387 w 1026723"/>
              <a:gd name="connsiteY110" fmla="*/ 461658 h 1082593"/>
              <a:gd name="connsiteX111" fmla="*/ 316180 w 1026723"/>
              <a:gd name="connsiteY111" fmla="*/ 389485 h 1082593"/>
              <a:gd name="connsiteX112" fmla="*/ 275119 w 1026723"/>
              <a:gd name="connsiteY112" fmla="*/ 373308 h 1082593"/>
              <a:gd name="connsiteX113" fmla="*/ 262676 w 1026723"/>
              <a:gd name="connsiteY113" fmla="*/ 368331 h 1082593"/>
              <a:gd name="connsiteX114" fmla="*/ 248989 w 1026723"/>
              <a:gd name="connsiteY114" fmla="*/ 393218 h 1082593"/>
              <a:gd name="connsiteX115" fmla="*/ 251478 w 1026723"/>
              <a:gd name="connsiteY115" fmla="*/ 399440 h 1082593"/>
              <a:gd name="connsiteX116" fmla="*/ 275119 w 1026723"/>
              <a:gd name="connsiteY116" fmla="*/ 572406 h 1082593"/>
              <a:gd name="connsiteX117" fmla="*/ 271386 w 1026723"/>
              <a:gd name="connsiteY117" fmla="*/ 593560 h 1082593"/>
              <a:gd name="connsiteX118" fmla="*/ 247745 w 1026723"/>
              <a:gd name="connsiteY118" fmla="*/ 658266 h 1082593"/>
              <a:gd name="connsiteX119" fmla="*/ 225348 w 1026723"/>
              <a:gd name="connsiteY119" fmla="*/ 673199 h 1082593"/>
              <a:gd name="connsiteX120" fmla="*/ 201707 w 1026723"/>
              <a:gd name="connsiteY120" fmla="*/ 659511 h 1082593"/>
              <a:gd name="connsiteX121" fmla="*/ 174332 w 1026723"/>
              <a:gd name="connsiteY121" fmla="*/ 593560 h 1082593"/>
              <a:gd name="connsiteX122" fmla="*/ 170600 w 1026723"/>
              <a:gd name="connsiteY122" fmla="*/ 571161 h 1082593"/>
              <a:gd name="connsiteX123" fmla="*/ 194241 w 1026723"/>
              <a:gd name="connsiteY123" fmla="*/ 396951 h 1082593"/>
              <a:gd name="connsiteX124" fmla="*/ 195485 w 1026723"/>
              <a:gd name="connsiteY124" fmla="*/ 393218 h 1082593"/>
              <a:gd name="connsiteX125" fmla="*/ 175577 w 1026723"/>
              <a:gd name="connsiteY125" fmla="*/ 363353 h 1082593"/>
              <a:gd name="connsiteX126" fmla="*/ 130783 w 1026723"/>
              <a:gd name="connsiteY126" fmla="*/ 373308 h 1082593"/>
              <a:gd name="connsiteX127" fmla="*/ 71057 w 1026723"/>
              <a:gd name="connsiteY127" fmla="*/ 396951 h 1082593"/>
              <a:gd name="connsiteX128" fmla="*/ 38706 w 1026723"/>
              <a:gd name="connsiteY128" fmla="*/ 444237 h 1082593"/>
              <a:gd name="connsiteX129" fmla="*/ 27507 w 1026723"/>
              <a:gd name="connsiteY129" fmla="*/ 643334 h 1082593"/>
              <a:gd name="connsiteX130" fmla="*/ 41194 w 1026723"/>
              <a:gd name="connsiteY130" fmla="*/ 675688 h 1082593"/>
              <a:gd name="connsiteX131" fmla="*/ 76034 w 1026723"/>
              <a:gd name="connsiteY131" fmla="*/ 709285 h 1082593"/>
              <a:gd name="connsiteX132" fmla="*/ 76034 w 1026723"/>
              <a:gd name="connsiteY132" fmla="*/ 459169 h 1082593"/>
              <a:gd name="connsiteX133" fmla="*/ 90966 w 1026723"/>
              <a:gd name="connsiteY133" fmla="*/ 445481 h 1082593"/>
              <a:gd name="connsiteX134" fmla="*/ 104653 w 1026723"/>
              <a:gd name="connsiteY134" fmla="*/ 459169 h 1082593"/>
              <a:gd name="connsiteX135" fmla="*/ 104653 w 1026723"/>
              <a:gd name="connsiteY135" fmla="*/ 1067661 h 1082593"/>
              <a:gd name="connsiteX136" fmla="*/ 90966 w 1026723"/>
              <a:gd name="connsiteY136" fmla="*/ 1082593 h 1082593"/>
              <a:gd name="connsiteX137" fmla="*/ 76034 w 1026723"/>
              <a:gd name="connsiteY137" fmla="*/ 1067661 h 1082593"/>
              <a:gd name="connsiteX138" fmla="*/ 76034 w 1026723"/>
              <a:gd name="connsiteY138" fmla="*/ 746616 h 1082593"/>
              <a:gd name="connsiteX139" fmla="*/ 22530 w 1026723"/>
              <a:gd name="connsiteY139" fmla="*/ 696842 h 1082593"/>
              <a:gd name="connsiteX140" fmla="*/ 133 w 1026723"/>
              <a:gd name="connsiteY140" fmla="*/ 642090 h 1082593"/>
              <a:gd name="connsiteX141" fmla="*/ 11332 w 1026723"/>
              <a:gd name="connsiteY141" fmla="*/ 444237 h 1082593"/>
              <a:gd name="connsiteX142" fmla="*/ 59859 w 1026723"/>
              <a:gd name="connsiteY142" fmla="*/ 370819 h 1082593"/>
              <a:gd name="connsiteX143" fmla="*/ 120828 w 1026723"/>
              <a:gd name="connsiteY143" fmla="*/ 345932 h 1082593"/>
              <a:gd name="connsiteX144" fmla="*/ 181798 w 1026723"/>
              <a:gd name="connsiteY144" fmla="*/ 334733 h 1082593"/>
              <a:gd name="connsiteX145" fmla="*/ 226592 w 1026723"/>
              <a:gd name="connsiteY145" fmla="*/ 334733 h 1082593"/>
              <a:gd name="connsiteX146" fmla="*/ 260188 w 1026723"/>
              <a:gd name="connsiteY146" fmla="*/ 338466 h 1082593"/>
              <a:gd name="connsiteX147" fmla="*/ 261432 w 1026723"/>
              <a:gd name="connsiteY147" fmla="*/ 338466 h 1082593"/>
              <a:gd name="connsiteX148" fmla="*/ 286318 w 1026723"/>
              <a:gd name="connsiteY148" fmla="*/ 345932 h 1082593"/>
              <a:gd name="connsiteX149" fmla="*/ 329868 w 1026723"/>
              <a:gd name="connsiteY149" fmla="*/ 364598 h 1082593"/>
              <a:gd name="connsiteX150" fmla="*/ 449319 w 1026723"/>
              <a:gd name="connsiteY150" fmla="*/ 438015 h 1082593"/>
              <a:gd name="connsiteX151" fmla="*/ 489136 w 1026723"/>
              <a:gd name="connsiteY151" fmla="*/ 449214 h 1082593"/>
              <a:gd name="connsiteX152" fmla="*/ 535174 w 1026723"/>
              <a:gd name="connsiteY152" fmla="*/ 449214 h 1082593"/>
              <a:gd name="connsiteX153" fmla="*/ 598632 w 1026723"/>
              <a:gd name="connsiteY153" fmla="*/ 449214 h 1082593"/>
              <a:gd name="connsiteX154" fmla="*/ 598632 w 1026723"/>
              <a:gd name="connsiteY154" fmla="*/ 261316 h 1082593"/>
              <a:gd name="connsiteX155" fmla="*/ 598632 w 1026723"/>
              <a:gd name="connsiteY155" fmla="*/ 59729 h 1082593"/>
              <a:gd name="connsiteX156" fmla="*/ 598632 w 1026723"/>
              <a:gd name="connsiteY156" fmla="*/ 13688 h 1082593"/>
              <a:gd name="connsiteX157" fmla="*/ 612319 w 1026723"/>
              <a:gd name="connsiteY157" fmla="*/ 0 h 1082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Lst>
            <a:rect l="l" t="t" r="r" b="b"/>
            <a:pathLst>
              <a:path w="1026723" h="1082593">
                <a:moveTo>
                  <a:pt x="207558" y="717573"/>
                </a:moveTo>
                <a:cubicBezTo>
                  <a:pt x="215882" y="717573"/>
                  <a:pt x="220639" y="723781"/>
                  <a:pt x="220639" y="731230"/>
                </a:cubicBezTo>
                <a:lnTo>
                  <a:pt x="220639" y="1067691"/>
                </a:lnTo>
                <a:cubicBezTo>
                  <a:pt x="220639" y="1076382"/>
                  <a:pt x="215882" y="1082590"/>
                  <a:pt x="207558" y="1082590"/>
                </a:cubicBezTo>
                <a:cubicBezTo>
                  <a:pt x="200423" y="1082590"/>
                  <a:pt x="194477" y="1076382"/>
                  <a:pt x="194477" y="1067691"/>
                </a:cubicBezTo>
                <a:lnTo>
                  <a:pt x="194477" y="731230"/>
                </a:lnTo>
                <a:cubicBezTo>
                  <a:pt x="194477" y="723781"/>
                  <a:pt x="200423" y="717573"/>
                  <a:pt x="207558" y="717573"/>
                </a:cubicBezTo>
                <a:close/>
                <a:moveTo>
                  <a:pt x="640938" y="479079"/>
                </a:moveTo>
                <a:cubicBezTo>
                  <a:pt x="643426" y="484056"/>
                  <a:pt x="643426" y="489034"/>
                  <a:pt x="643426" y="495255"/>
                </a:cubicBezTo>
                <a:cubicBezTo>
                  <a:pt x="643426" y="508943"/>
                  <a:pt x="638449" y="521387"/>
                  <a:pt x="627251" y="530097"/>
                </a:cubicBezTo>
                <a:lnTo>
                  <a:pt x="627251" y="562451"/>
                </a:lnTo>
                <a:lnTo>
                  <a:pt x="632228" y="562451"/>
                </a:lnTo>
                <a:cubicBezTo>
                  <a:pt x="643426" y="562451"/>
                  <a:pt x="653381" y="557473"/>
                  <a:pt x="662091" y="548763"/>
                </a:cubicBezTo>
                <a:cubicBezTo>
                  <a:pt x="670801" y="540052"/>
                  <a:pt x="674533" y="530097"/>
                  <a:pt x="674533" y="518898"/>
                </a:cubicBezTo>
                <a:cubicBezTo>
                  <a:pt x="673289" y="500233"/>
                  <a:pt x="659602" y="484056"/>
                  <a:pt x="640938" y="479079"/>
                </a:cubicBezTo>
                <a:close/>
                <a:moveTo>
                  <a:pt x="220371" y="415616"/>
                </a:moveTo>
                <a:lnTo>
                  <a:pt x="199218" y="574894"/>
                </a:lnTo>
                <a:cubicBezTo>
                  <a:pt x="199218" y="577383"/>
                  <a:pt x="199218" y="579872"/>
                  <a:pt x="200462" y="582361"/>
                </a:cubicBezTo>
                <a:lnTo>
                  <a:pt x="225348" y="639601"/>
                </a:lnTo>
                <a:lnTo>
                  <a:pt x="245256" y="583605"/>
                </a:lnTo>
                <a:cubicBezTo>
                  <a:pt x="246501" y="579872"/>
                  <a:pt x="247745" y="578627"/>
                  <a:pt x="246501" y="574894"/>
                </a:cubicBezTo>
                <a:lnTo>
                  <a:pt x="226592" y="415616"/>
                </a:lnTo>
                <a:cubicBezTo>
                  <a:pt x="225348" y="415616"/>
                  <a:pt x="224104" y="415616"/>
                  <a:pt x="222859" y="415616"/>
                </a:cubicBezTo>
                <a:cubicBezTo>
                  <a:pt x="221615" y="415616"/>
                  <a:pt x="220371" y="415616"/>
                  <a:pt x="220371" y="415616"/>
                </a:cubicBezTo>
                <a:close/>
                <a:moveTo>
                  <a:pt x="209172" y="363353"/>
                </a:moveTo>
                <a:lnTo>
                  <a:pt x="221615" y="383263"/>
                </a:lnTo>
                <a:lnTo>
                  <a:pt x="234058" y="364598"/>
                </a:lnTo>
                <a:cubicBezTo>
                  <a:pt x="231569" y="363353"/>
                  <a:pt x="227836" y="363353"/>
                  <a:pt x="226592" y="363353"/>
                </a:cubicBezTo>
                <a:close/>
                <a:moveTo>
                  <a:pt x="781542" y="261316"/>
                </a:moveTo>
                <a:lnTo>
                  <a:pt x="781542" y="271271"/>
                </a:lnTo>
                <a:lnTo>
                  <a:pt x="816381" y="271271"/>
                </a:lnTo>
                <a:cubicBezTo>
                  <a:pt x="818870" y="271271"/>
                  <a:pt x="821359" y="268782"/>
                  <a:pt x="821359" y="266293"/>
                </a:cubicBezTo>
                <a:cubicBezTo>
                  <a:pt x="821359" y="263804"/>
                  <a:pt x="818870" y="261316"/>
                  <a:pt x="816381" y="261316"/>
                </a:cubicBezTo>
                <a:close/>
                <a:moveTo>
                  <a:pt x="848733" y="121947"/>
                </a:moveTo>
                <a:lnTo>
                  <a:pt x="848733" y="261316"/>
                </a:lnTo>
                <a:cubicBezTo>
                  <a:pt x="848733" y="262560"/>
                  <a:pt x="848733" y="263804"/>
                  <a:pt x="848733" y="266293"/>
                </a:cubicBezTo>
                <a:cubicBezTo>
                  <a:pt x="848733" y="267537"/>
                  <a:pt x="848733" y="270026"/>
                  <a:pt x="848733" y="271271"/>
                </a:cubicBezTo>
                <a:lnTo>
                  <a:pt x="991825" y="271271"/>
                </a:lnTo>
                <a:lnTo>
                  <a:pt x="945787" y="210297"/>
                </a:lnTo>
                <a:cubicBezTo>
                  <a:pt x="939565" y="201586"/>
                  <a:pt x="939565" y="191632"/>
                  <a:pt x="945787" y="182921"/>
                </a:cubicBezTo>
                <a:lnTo>
                  <a:pt x="991825" y="121947"/>
                </a:lnTo>
                <a:close/>
                <a:moveTo>
                  <a:pt x="226241" y="120669"/>
                </a:moveTo>
                <a:cubicBezTo>
                  <a:pt x="184137" y="120669"/>
                  <a:pt x="149464" y="154105"/>
                  <a:pt x="149464" y="196210"/>
                </a:cubicBezTo>
                <a:cubicBezTo>
                  <a:pt x="149464" y="237076"/>
                  <a:pt x="184137" y="271751"/>
                  <a:pt x="226241" y="271751"/>
                </a:cubicBezTo>
                <a:cubicBezTo>
                  <a:pt x="267106" y="271751"/>
                  <a:pt x="301779" y="237076"/>
                  <a:pt x="301779" y="196210"/>
                </a:cubicBezTo>
                <a:cubicBezTo>
                  <a:pt x="301779" y="154105"/>
                  <a:pt x="267106" y="120669"/>
                  <a:pt x="226241" y="120669"/>
                </a:cubicBezTo>
                <a:close/>
                <a:moveTo>
                  <a:pt x="226241" y="92186"/>
                </a:moveTo>
                <a:cubicBezTo>
                  <a:pt x="283204" y="92186"/>
                  <a:pt x="329022" y="138006"/>
                  <a:pt x="329022" y="196210"/>
                </a:cubicBezTo>
                <a:cubicBezTo>
                  <a:pt x="329022" y="253175"/>
                  <a:pt x="283204" y="300233"/>
                  <a:pt x="226241" y="300233"/>
                </a:cubicBezTo>
                <a:cubicBezTo>
                  <a:pt x="168039" y="300233"/>
                  <a:pt x="122221" y="253175"/>
                  <a:pt x="122221" y="196210"/>
                </a:cubicBezTo>
                <a:cubicBezTo>
                  <a:pt x="122221" y="138006"/>
                  <a:pt x="168039" y="92186"/>
                  <a:pt x="226241" y="92186"/>
                </a:cubicBezTo>
                <a:close/>
                <a:moveTo>
                  <a:pt x="627251" y="88349"/>
                </a:moveTo>
                <a:lnTo>
                  <a:pt x="627251" y="232695"/>
                </a:lnTo>
                <a:lnTo>
                  <a:pt x="752923" y="232695"/>
                </a:lnTo>
                <a:lnTo>
                  <a:pt x="816381" y="232695"/>
                </a:lnTo>
                <a:lnTo>
                  <a:pt x="821359" y="232695"/>
                </a:lnTo>
                <a:lnTo>
                  <a:pt x="821359" y="116970"/>
                </a:lnTo>
                <a:cubicBezTo>
                  <a:pt x="821359" y="100793"/>
                  <a:pt x="807671" y="88349"/>
                  <a:pt x="792740" y="88349"/>
                </a:cubicBezTo>
                <a:close/>
                <a:moveTo>
                  <a:pt x="612319" y="0"/>
                </a:moveTo>
                <a:cubicBezTo>
                  <a:pt x="621029" y="0"/>
                  <a:pt x="627251" y="6222"/>
                  <a:pt x="627251" y="13688"/>
                </a:cubicBezTo>
                <a:lnTo>
                  <a:pt x="627251" y="59729"/>
                </a:lnTo>
                <a:lnTo>
                  <a:pt x="792740" y="59729"/>
                </a:lnTo>
                <a:cubicBezTo>
                  <a:pt x="815137" y="59729"/>
                  <a:pt x="835046" y="73417"/>
                  <a:pt x="843756" y="93327"/>
                </a:cubicBezTo>
                <a:lnTo>
                  <a:pt x="1001779" y="93327"/>
                </a:lnTo>
                <a:cubicBezTo>
                  <a:pt x="1011734" y="93327"/>
                  <a:pt x="1019199" y="99549"/>
                  <a:pt x="1024176" y="107015"/>
                </a:cubicBezTo>
                <a:cubicBezTo>
                  <a:pt x="1027909" y="114481"/>
                  <a:pt x="1027909" y="123192"/>
                  <a:pt x="1021688" y="130658"/>
                </a:cubicBezTo>
                <a:lnTo>
                  <a:pt x="970672" y="196609"/>
                </a:lnTo>
                <a:lnTo>
                  <a:pt x="1021688" y="262560"/>
                </a:lnTo>
                <a:cubicBezTo>
                  <a:pt x="1027909" y="268782"/>
                  <a:pt x="1027909" y="278737"/>
                  <a:pt x="1024176" y="286203"/>
                </a:cubicBezTo>
                <a:cubicBezTo>
                  <a:pt x="1019199" y="293669"/>
                  <a:pt x="1011734" y="299891"/>
                  <a:pt x="1001779" y="299891"/>
                </a:cubicBezTo>
                <a:lnTo>
                  <a:pt x="823847" y="299891"/>
                </a:lnTo>
                <a:cubicBezTo>
                  <a:pt x="822603" y="299891"/>
                  <a:pt x="821359" y="299891"/>
                  <a:pt x="820114" y="298646"/>
                </a:cubicBezTo>
                <a:cubicBezTo>
                  <a:pt x="818870" y="299891"/>
                  <a:pt x="817626" y="299891"/>
                  <a:pt x="816381" y="299891"/>
                </a:cubicBezTo>
                <a:lnTo>
                  <a:pt x="776565" y="299891"/>
                </a:lnTo>
                <a:cubicBezTo>
                  <a:pt x="770343" y="299891"/>
                  <a:pt x="764122" y="297402"/>
                  <a:pt x="759145" y="292425"/>
                </a:cubicBezTo>
                <a:cubicBezTo>
                  <a:pt x="755412" y="287447"/>
                  <a:pt x="752923" y="281225"/>
                  <a:pt x="752923" y="276248"/>
                </a:cubicBezTo>
                <a:lnTo>
                  <a:pt x="752923" y="261316"/>
                </a:lnTo>
                <a:lnTo>
                  <a:pt x="627251" y="261316"/>
                </a:lnTo>
                <a:lnTo>
                  <a:pt x="627251" y="449214"/>
                </a:lnTo>
                <a:lnTo>
                  <a:pt x="629739" y="449214"/>
                </a:lnTo>
                <a:cubicBezTo>
                  <a:pt x="668312" y="449214"/>
                  <a:pt x="700663" y="479079"/>
                  <a:pt x="703152" y="517654"/>
                </a:cubicBezTo>
                <a:cubicBezTo>
                  <a:pt x="703152" y="536319"/>
                  <a:pt x="695686" y="554985"/>
                  <a:pt x="683243" y="568673"/>
                </a:cubicBezTo>
                <a:cubicBezTo>
                  <a:pt x="669556" y="582361"/>
                  <a:pt x="650892" y="589827"/>
                  <a:pt x="632228" y="589827"/>
                </a:cubicBezTo>
                <a:lnTo>
                  <a:pt x="627251" y="589827"/>
                </a:lnTo>
                <a:lnTo>
                  <a:pt x="627251" y="1067661"/>
                </a:lnTo>
                <a:cubicBezTo>
                  <a:pt x="627251" y="1076371"/>
                  <a:pt x="621029" y="1082593"/>
                  <a:pt x="612319" y="1082593"/>
                </a:cubicBezTo>
                <a:cubicBezTo>
                  <a:pt x="604854" y="1082593"/>
                  <a:pt x="598632" y="1076371"/>
                  <a:pt x="598632" y="1067661"/>
                </a:cubicBezTo>
                <a:lnTo>
                  <a:pt x="598632" y="589827"/>
                </a:lnTo>
                <a:lnTo>
                  <a:pt x="456784" y="589827"/>
                </a:lnTo>
                <a:cubicBezTo>
                  <a:pt x="436876" y="589827"/>
                  <a:pt x="418211" y="584849"/>
                  <a:pt x="400792" y="573650"/>
                </a:cubicBezTo>
                <a:lnTo>
                  <a:pt x="339822" y="535075"/>
                </a:lnTo>
                <a:lnTo>
                  <a:pt x="339822" y="1067661"/>
                </a:lnTo>
                <a:cubicBezTo>
                  <a:pt x="339822" y="1076371"/>
                  <a:pt x="333600" y="1082593"/>
                  <a:pt x="326135" y="1082593"/>
                </a:cubicBezTo>
                <a:cubicBezTo>
                  <a:pt x="318669" y="1082593"/>
                  <a:pt x="312448" y="1076371"/>
                  <a:pt x="312448" y="1067661"/>
                </a:cubicBezTo>
                <a:lnTo>
                  <a:pt x="312448" y="459169"/>
                </a:lnTo>
                <a:cubicBezTo>
                  <a:pt x="312448" y="451703"/>
                  <a:pt x="318669" y="445481"/>
                  <a:pt x="326135" y="445481"/>
                </a:cubicBezTo>
                <a:cubicBezTo>
                  <a:pt x="333600" y="445481"/>
                  <a:pt x="339822" y="451703"/>
                  <a:pt x="339822" y="459169"/>
                </a:cubicBezTo>
                <a:lnTo>
                  <a:pt x="339822" y="501477"/>
                </a:lnTo>
                <a:lnTo>
                  <a:pt x="416967" y="550007"/>
                </a:lnTo>
                <a:cubicBezTo>
                  <a:pt x="428166" y="557473"/>
                  <a:pt x="441853" y="562451"/>
                  <a:pt x="456784" y="562451"/>
                </a:cubicBezTo>
                <a:lnTo>
                  <a:pt x="598632" y="562451"/>
                </a:lnTo>
                <a:lnTo>
                  <a:pt x="598632" y="540052"/>
                </a:lnTo>
                <a:lnTo>
                  <a:pt x="562548" y="540052"/>
                </a:lnTo>
                <a:cubicBezTo>
                  <a:pt x="555082" y="540052"/>
                  <a:pt x="548861" y="533830"/>
                  <a:pt x="548861" y="526364"/>
                </a:cubicBezTo>
                <a:cubicBezTo>
                  <a:pt x="548861" y="518898"/>
                  <a:pt x="555082" y="511432"/>
                  <a:pt x="562548" y="511432"/>
                </a:cubicBezTo>
                <a:lnTo>
                  <a:pt x="598632" y="511432"/>
                </a:lnTo>
                <a:cubicBezTo>
                  <a:pt x="608587" y="511432"/>
                  <a:pt x="616052" y="503966"/>
                  <a:pt x="616052" y="495255"/>
                </a:cubicBezTo>
                <a:cubicBezTo>
                  <a:pt x="616052" y="485300"/>
                  <a:pt x="608587" y="477834"/>
                  <a:pt x="598632" y="477834"/>
                </a:cubicBezTo>
                <a:lnTo>
                  <a:pt x="535174" y="477834"/>
                </a:lnTo>
                <a:lnTo>
                  <a:pt x="489136" y="477834"/>
                </a:lnTo>
                <a:cubicBezTo>
                  <a:pt x="469227" y="477834"/>
                  <a:pt x="451807" y="471612"/>
                  <a:pt x="434387" y="461658"/>
                </a:cubicBezTo>
                <a:lnTo>
                  <a:pt x="316180" y="389485"/>
                </a:lnTo>
                <a:lnTo>
                  <a:pt x="275119" y="373308"/>
                </a:lnTo>
                <a:cubicBezTo>
                  <a:pt x="271386" y="372064"/>
                  <a:pt x="267653" y="370819"/>
                  <a:pt x="262676" y="368331"/>
                </a:cubicBezTo>
                <a:lnTo>
                  <a:pt x="248989" y="393218"/>
                </a:lnTo>
                <a:cubicBezTo>
                  <a:pt x="251478" y="394462"/>
                  <a:pt x="251478" y="396951"/>
                  <a:pt x="251478" y="399440"/>
                </a:cubicBezTo>
                <a:lnTo>
                  <a:pt x="275119" y="572406"/>
                </a:lnTo>
                <a:cubicBezTo>
                  <a:pt x="275119" y="579872"/>
                  <a:pt x="275119" y="587338"/>
                  <a:pt x="271386" y="593560"/>
                </a:cubicBezTo>
                <a:lnTo>
                  <a:pt x="247745" y="658266"/>
                </a:lnTo>
                <a:cubicBezTo>
                  <a:pt x="244012" y="666977"/>
                  <a:pt x="234058" y="673199"/>
                  <a:pt x="225348" y="673199"/>
                </a:cubicBezTo>
                <a:cubicBezTo>
                  <a:pt x="214149" y="673199"/>
                  <a:pt x="206684" y="666977"/>
                  <a:pt x="201707" y="659511"/>
                </a:cubicBezTo>
                <a:lnTo>
                  <a:pt x="174332" y="593560"/>
                </a:lnTo>
                <a:cubicBezTo>
                  <a:pt x="170600" y="587338"/>
                  <a:pt x="169355" y="579872"/>
                  <a:pt x="170600" y="571161"/>
                </a:cubicBezTo>
                <a:lnTo>
                  <a:pt x="194241" y="396951"/>
                </a:lnTo>
                <a:cubicBezTo>
                  <a:pt x="194241" y="395707"/>
                  <a:pt x="195485" y="394462"/>
                  <a:pt x="195485" y="393218"/>
                </a:cubicBezTo>
                <a:lnTo>
                  <a:pt x="175577" y="363353"/>
                </a:lnTo>
                <a:cubicBezTo>
                  <a:pt x="160645" y="364598"/>
                  <a:pt x="145714" y="367086"/>
                  <a:pt x="130783" y="373308"/>
                </a:cubicBezTo>
                <a:lnTo>
                  <a:pt x="71057" y="396951"/>
                </a:lnTo>
                <a:cubicBezTo>
                  <a:pt x="51149" y="405661"/>
                  <a:pt x="38706" y="423082"/>
                  <a:pt x="38706" y="444237"/>
                </a:cubicBezTo>
                <a:lnTo>
                  <a:pt x="27507" y="643334"/>
                </a:lnTo>
                <a:cubicBezTo>
                  <a:pt x="27507" y="655778"/>
                  <a:pt x="32484" y="666977"/>
                  <a:pt x="41194" y="675688"/>
                </a:cubicBezTo>
                <a:lnTo>
                  <a:pt x="76034" y="709285"/>
                </a:lnTo>
                <a:lnTo>
                  <a:pt x="76034" y="459169"/>
                </a:lnTo>
                <a:cubicBezTo>
                  <a:pt x="76034" y="451703"/>
                  <a:pt x="83500" y="445481"/>
                  <a:pt x="90966" y="445481"/>
                </a:cubicBezTo>
                <a:cubicBezTo>
                  <a:pt x="98431" y="445481"/>
                  <a:pt x="104653" y="451703"/>
                  <a:pt x="104653" y="459169"/>
                </a:cubicBezTo>
                <a:lnTo>
                  <a:pt x="104653" y="1067661"/>
                </a:lnTo>
                <a:cubicBezTo>
                  <a:pt x="104653" y="1076371"/>
                  <a:pt x="98431" y="1082593"/>
                  <a:pt x="90966" y="1082593"/>
                </a:cubicBezTo>
                <a:cubicBezTo>
                  <a:pt x="83500" y="1082593"/>
                  <a:pt x="76034" y="1076371"/>
                  <a:pt x="76034" y="1067661"/>
                </a:cubicBezTo>
                <a:lnTo>
                  <a:pt x="76034" y="746616"/>
                </a:lnTo>
                <a:lnTo>
                  <a:pt x="22530" y="696842"/>
                </a:lnTo>
                <a:cubicBezTo>
                  <a:pt x="6354" y="683154"/>
                  <a:pt x="-1111" y="663244"/>
                  <a:pt x="133" y="642090"/>
                </a:cubicBezTo>
                <a:lnTo>
                  <a:pt x="11332" y="444237"/>
                </a:lnTo>
                <a:cubicBezTo>
                  <a:pt x="11332" y="411883"/>
                  <a:pt x="29996" y="383263"/>
                  <a:pt x="59859" y="370819"/>
                </a:cubicBezTo>
                <a:lnTo>
                  <a:pt x="120828" y="345932"/>
                </a:lnTo>
                <a:cubicBezTo>
                  <a:pt x="140737" y="338466"/>
                  <a:pt x="160645" y="334733"/>
                  <a:pt x="181798" y="334733"/>
                </a:cubicBezTo>
                <a:lnTo>
                  <a:pt x="226592" y="334733"/>
                </a:lnTo>
                <a:cubicBezTo>
                  <a:pt x="237791" y="334733"/>
                  <a:pt x="248989" y="337222"/>
                  <a:pt x="260188" y="338466"/>
                </a:cubicBezTo>
                <a:lnTo>
                  <a:pt x="261432" y="338466"/>
                </a:lnTo>
                <a:cubicBezTo>
                  <a:pt x="270142" y="340955"/>
                  <a:pt x="277608" y="343443"/>
                  <a:pt x="286318" y="345932"/>
                </a:cubicBezTo>
                <a:lnTo>
                  <a:pt x="329868" y="364598"/>
                </a:lnTo>
                <a:lnTo>
                  <a:pt x="449319" y="438015"/>
                </a:lnTo>
                <a:cubicBezTo>
                  <a:pt x="461761" y="445481"/>
                  <a:pt x="475448" y="449214"/>
                  <a:pt x="489136" y="449214"/>
                </a:cubicBezTo>
                <a:lnTo>
                  <a:pt x="535174" y="449214"/>
                </a:lnTo>
                <a:lnTo>
                  <a:pt x="598632" y="449214"/>
                </a:lnTo>
                <a:lnTo>
                  <a:pt x="598632" y="261316"/>
                </a:lnTo>
                <a:lnTo>
                  <a:pt x="598632" y="59729"/>
                </a:lnTo>
                <a:lnTo>
                  <a:pt x="598632" y="13688"/>
                </a:lnTo>
                <a:cubicBezTo>
                  <a:pt x="598632" y="6222"/>
                  <a:pt x="604854" y="0"/>
                  <a:pt x="612319" y="0"/>
                </a:cubicBezTo>
                <a:close/>
              </a:path>
            </a:pathLst>
          </a:custGeom>
          <a:solidFill>
            <a:schemeClr val="bg1"/>
          </a:solidFill>
          <a:ln cap="flat">
            <a:noFill/>
            <a:prstDash val="solid"/>
          </a:ln>
        </p:spPr>
        <p:txBody>
          <a:bodyPr vert="horz" wrap="square" lIns="45000" tIns="22500" rIns="45000" bIns="22500" anchor="ctr" anchorCtr="1" compatLnSpc="0">
            <a:noAutofit/>
          </a:bodyPr>
          <a:lstStyle/>
          <a:p>
            <a:pPr defTabSz="914217" hangingPunct="0"/>
            <a:endParaRPr lang="en-US" sz="900" dirty="0">
              <a:solidFill>
                <a:srgbClr val="747A94"/>
              </a:solidFill>
              <a:latin typeface="Poppins" panose="00000500000000000000" pitchFamily="2" charset="0"/>
              <a:ea typeface="Microsoft YaHei" pitchFamily="2"/>
              <a:cs typeface="Lucida Sans" pitchFamily="2"/>
            </a:endParaRPr>
          </a:p>
        </p:txBody>
      </p:sp>
      <p:sp>
        <p:nvSpPr>
          <p:cNvPr id="266" name="TextBox 265">
            <a:extLst>
              <a:ext uri="{FF2B5EF4-FFF2-40B4-BE49-F238E27FC236}">
                <a16:creationId xmlns:a16="http://schemas.microsoft.com/office/drawing/2014/main" id="{588ED8DD-8351-4CFA-B158-C6B058FC25A0}"/>
              </a:ext>
            </a:extLst>
          </p:cNvPr>
          <p:cNvSpPr txBox="1"/>
          <p:nvPr/>
        </p:nvSpPr>
        <p:spPr>
          <a:xfrm>
            <a:off x="7783743" y="872831"/>
            <a:ext cx="2990851" cy="353943"/>
          </a:xfrm>
          <a:prstGeom prst="rect">
            <a:avLst/>
          </a:prstGeom>
          <a:noFill/>
        </p:spPr>
        <p:txBody>
          <a:bodyPr wrap="square" rtlCol="0" anchor="b">
            <a:spAutoFit/>
          </a:bodyPr>
          <a:lstStyle/>
          <a:p>
            <a:pPr defTabSz="914217"/>
            <a:r>
              <a:rPr lang="en-US" sz="1700" b="1" spc="-15" dirty="0">
                <a:solidFill>
                  <a:srgbClr val="111340"/>
                </a:solidFill>
                <a:latin typeface="Poppins" panose="00000500000000000000" pitchFamily="2" charset="0"/>
                <a:cs typeface="Poppins" panose="00000500000000000000" pitchFamily="2" charset="0"/>
              </a:rPr>
              <a:t>Dr. (Mrs.) Mary E. Ashinyo</a:t>
            </a:r>
          </a:p>
        </p:txBody>
      </p:sp>
      <p:sp>
        <p:nvSpPr>
          <p:cNvPr id="267" name="TextBox 266">
            <a:extLst>
              <a:ext uri="{FF2B5EF4-FFF2-40B4-BE49-F238E27FC236}">
                <a16:creationId xmlns:a16="http://schemas.microsoft.com/office/drawing/2014/main" id="{29EEA36C-3C0C-47FD-9E90-B235B9C910DD}"/>
              </a:ext>
            </a:extLst>
          </p:cNvPr>
          <p:cNvSpPr txBox="1"/>
          <p:nvPr/>
        </p:nvSpPr>
        <p:spPr>
          <a:xfrm>
            <a:off x="7778979" y="1247875"/>
            <a:ext cx="3835503" cy="770211"/>
          </a:xfrm>
          <a:prstGeom prst="rect">
            <a:avLst/>
          </a:prstGeom>
          <a:noFill/>
        </p:spPr>
        <p:txBody>
          <a:bodyPr wrap="square" rtlCol="0">
            <a:spAutoFit/>
          </a:bodyPr>
          <a:lstStyle/>
          <a:p>
            <a:pPr defTabSz="914217">
              <a:lnSpc>
                <a:spcPts val="1800"/>
              </a:lnSpc>
            </a:pPr>
            <a:r>
              <a:rPr lang="en-US" sz="1200" spc="-10" dirty="0">
                <a:solidFill>
                  <a:srgbClr val="747A94"/>
                </a:solidFill>
                <a:latin typeface="Poppins" panose="00000500000000000000" pitchFamily="2" charset="0"/>
                <a:cs typeface="Poppins" panose="00000500000000000000" pitchFamily="2" charset="0"/>
              </a:rPr>
              <a:t>Physician Specialist Public Health with emphasis on epidemiology &amp; Health Policy, health systems management and leadership.</a:t>
            </a:r>
          </a:p>
        </p:txBody>
      </p:sp>
      <p:sp>
        <p:nvSpPr>
          <p:cNvPr id="268" name="TextBox 267">
            <a:extLst>
              <a:ext uri="{FF2B5EF4-FFF2-40B4-BE49-F238E27FC236}">
                <a16:creationId xmlns:a16="http://schemas.microsoft.com/office/drawing/2014/main" id="{48940C12-6BD5-47C0-81DA-1864512B9A31}"/>
              </a:ext>
            </a:extLst>
          </p:cNvPr>
          <p:cNvSpPr txBox="1"/>
          <p:nvPr/>
        </p:nvSpPr>
        <p:spPr>
          <a:xfrm>
            <a:off x="7784059" y="2707270"/>
            <a:ext cx="4029661" cy="615553"/>
          </a:xfrm>
          <a:prstGeom prst="rect">
            <a:avLst/>
          </a:prstGeom>
          <a:noFill/>
        </p:spPr>
        <p:txBody>
          <a:bodyPr wrap="square" rtlCol="0" anchor="b">
            <a:spAutoFit/>
          </a:bodyPr>
          <a:lstStyle/>
          <a:p>
            <a:pPr defTabSz="914217"/>
            <a:r>
              <a:rPr lang="en-US" sz="1700" b="1" spc="-15" dirty="0">
                <a:solidFill>
                  <a:srgbClr val="111340"/>
                </a:solidFill>
                <a:latin typeface="Poppins" panose="00000500000000000000" pitchFamily="2" charset="0"/>
                <a:cs typeface="Poppins" panose="00000500000000000000" pitchFamily="2" charset="0"/>
              </a:rPr>
              <a:t>Deputy Director- Institutional Care Division – </a:t>
            </a:r>
            <a:r>
              <a:rPr lang="en-US" sz="1700" b="1" spc="-15" dirty="0">
                <a:solidFill>
                  <a:srgbClr val="00B0F0"/>
                </a:solidFill>
                <a:latin typeface="Poppins" panose="00000500000000000000" pitchFamily="2" charset="0"/>
                <a:cs typeface="Poppins" panose="00000500000000000000" pitchFamily="2" charset="0"/>
              </a:rPr>
              <a:t>Ghana Health Service</a:t>
            </a:r>
          </a:p>
        </p:txBody>
      </p:sp>
      <p:sp>
        <p:nvSpPr>
          <p:cNvPr id="269" name="TextBox 268">
            <a:extLst>
              <a:ext uri="{FF2B5EF4-FFF2-40B4-BE49-F238E27FC236}">
                <a16:creationId xmlns:a16="http://schemas.microsoft.com/office/drawing/2014/main" id="{EEBA5848-4B10-492C-AD5B-69A0B52BD4FB}"/>
              </a:ext>
            </a:extLst>
          </p:cNvPr>
          <p:cNvSpPr txBox="1"/>
          <p:nvPr/>
        </p:nvSpPr>
        <p:spPr>
          <a:xfrm>
            <a:off x="7778979" y="3349004"/>
            <a:ext cx="3835497" cy="770211"/>
          </a:xfrm>
          <a:prstGeom prst="rect">
            <a:avLst/>
          </a:prstGeom>
          <a:noFill/>
        </p:spPr>
        <p:txBody>
          <a:bodyPr wrap="square" rtlCol="0">
            <a:spAutoFit/>
          </a:bodyPr>
          <a:lstStyle/>
          <a:p>
            <a:pPr defTabSz="914217">
              <a:lnSpc>
                <a:spcPts val="1800"/>
              </a:lnSpc>
            </a:pPr>
            <a:r>
              <a:rPr lang="en-US" sz="1200" spc="-10" dirty="0">
                <a:solidFill>
                  <a:srgbClr val="747A94"/>
                </a:solidFill>
                <a:latin typeface="Poppins" panose="00000500000000000000" pitchFamily="2" charset="0"/>
                <a:cs typeface="Poppins" panose="00000500000000000000" pitchFamily="2" charset="0"/>
              </a:rPr>
              <a:t>Responsible for Quality Management including National WASH/IPC Program- National Focal Person.</a:t>
            </a:r>
          </a:p>
        </p:txBody>
      </p:sp>
      <p:sp>
        <p:nvSpPr>
          <p:cNvPr id="270" name="TextBox 269">
            <a:extLst>
              <a:ext uri="{FF2B5EF4-FFF2-40B4-BE49-F238E27FC236}">
                <a16:creationId xmlns:a16="http://schemas.microsoft.com/office/drawing/2014/main" id="{FAC79368-7E5C-4905-9F37-4F2F4D20FEB6}"/>
              </a:ext>
            </a:extLst>
          </p:cNvPr>
          <p:cNvSpPr txBox="1"/>
          <p:nvPr/>
        </p:nvSpPr>
        <p:spPr>
          <a:xfrm>
            <a:off x="7782790" y="5068843"/>
            <a:ext cx="2990851" cy="353943"/>
          </a:xfrm>
          <a:prstGeom prst="rect">
            <a:avLst/>
          </a:prstGeom>
          <a:noFill/>
        </p:spPr>
        <p:txBody>
          <a:bodyPr wrap="square" rtlCol="0" anchor="b">
            <a:spAutoFit/>
          </a:bodyPr>
          <a:lstStyle/>
          <a:p>
            <a:pPr defTabSz="914217"/>
            <a:r>
              <a:rPr lang="en-US" sz="1700" b="1" spc="-15" dirty="0">
                <a:solidFill>
                  <a:srgbClr val="111340"/>
                </a:solidFill>
                <a:latin typeface="Poppins" panose="00000500000000000000" pitchFamily="2" charset="0"/>
                <a:cs typeface="Poppins" panose="00000500000000000000" pitchFamily="2" charset="0"/>
              </a:rPr>
              <a:t>Professional affiliation </a:t>
            </a:r>
          </a:p>
        </p:txBody>
      </p:sp>
      <p:sp>
        <p:nvSpPr>
          <p:cNvPr id="271" name="TextBox 270">
            <a:extLst>
              <a:ext uri="{FF2B5EF4-FFF2-40B4-BE49-F238E27FC236}">
                <a16:creationId xmlns:a16="http://schemas.microsoft.com/office/drawing/2014/main" id="{B71FD688-53EC-49FC-8670-CAA42BDF4B03}"/>
              </a:ext>
            </a:extLst>
          </p:cNvPr>
          <p:cNvSpPr txBox="1"/>
          <p:nvPr/>
        </p:nvSpPr>
        <p:spPr>
          <a:xfrm>
            <a:off x="7778979" y="5443887"/>
            <a:ext cx="3675083" cy="770211"/>
          </a:xfrm>
          <a:prstGeom prst="rect">
            <a:avLst/>
          </a:prstGeom>
          <a:noFill/>
        </p:spPr>
        <p:txBody>
          <a:bodyPr wrap="square" rtlCol="0">
            <a:spAutoFit/>
          </a:bodyPr>
          <a:lstStyle/>
          <a:p>
            <a:pPr defTabSz="914217">
              <a:lnSpc>
                <a:spcPts val="1800"/>
              </a:lnSpc>
            </a:pPr>
            <a:r>
              <a:rPr lang="en-US" sz="1200" spc="-10" dirty="0">
                <a:solidFill>
                  <a:srgbClr val="747A94"/>
                </a:solidFill>
                <a:latin typeface="Poppins" panose="00000500000000000000" pitchFamily="2" charset="0"/>
                <a:cs typeface="Poppins" panose="00000500000000000000" pitchFamily="2" charset="0"/>
              </a:rPr>
              <a:t>Adjunct Assistant Professor | Department of Maternal and Child Health. University of North Carolina at Chapel Hill, U.S.A.</a:t>
            </a:r>
          </a:p>
        </p:txBody>
      </p:sp>
      <p:sp>
        <p:nvSpPr>
          <p:cNvPr id="272" name="TextBox 271">
            <a:extLst>
              <a:ext uri="{FF2B5EF4-FFF2-40B4-BE49-F238E27FC236}">
                <a16:creationId xmlns:a16="http://schemas.microsoft.com/office/drawing/2014/main" id="{21B7E686-9AC4-4542-8115-FC6E09CD2D5B}"/>
              </a:ext>
            </a:extLst>
          </p:cNvPr>
          <p:cNvSpPr txBox="1"/>
          <p:nvPr/>
        </p:nvSpPr>
        <p:spPr>
          <a:xfrm>
            <a:off x="141803" y="2070657"/>
            <a:ext cx="4633598" cy="3060325"/>
          </a:xfrm>
          <a:prstGeom prst="rect">
            <a:avLst/>
          </a:prstGeom>
          <a:noFill/>
        </p:spPr>
        <p:txBody>
          <a:bodyPr wrap="square" rtlCol="0" anchor="t">
            <a:spAutoFit/>
          </a:bodyPr>
          <a:lstStyle>
            <a:defPPr>
              <a:defRPr lang="en-US"/>
            </a:defPPr>
            <a:lvl1pPr algn="ctr">
              <a:lnSpc>
                <a:spcPts val="9400"/>
              </a:lnSpc>
              <a:defRPr sz="8000" b="1" spc="-290">
                <a:solidFill>
                  <a:schemeClr val="tx2"/>
                </a:solidFill>
                <a:latin typeface="Raleway" panose="020B0503030101060003" pitchFamily="34" charset="77"/>
              </a:defRPr>
            </a:lvl1pPr>
          </a:lstStyle>
          <a:p>
            <a:pPr algn="l" defTabSz="914217">
              <a:lnSpc>
                <a:spcPts val="4700"/>
              </a:lnSpc>
            </a:pPr>
            <a:r>
              <a:rPr lang="en-US" sz="3600" spc="-145" dirty="0">
                <a:solidFill>
                  <a:srgbClr val="FFFFFF"/>
                </a:solidFill>
                <a:latin typeface="Arial" panose="020B0604020202020204" pitchFamily="34" charset="0"/>
                <a:ea typeface="NSimSun" panose="02010609030101010101" pitchFamily="49" charset="-122"/>
                <a:cs typeface="Arial" panose="020B0604020202020204" pitchFamily="34" charset="0"/>
              </a:rPr>
              <a:t>WASH in Healthcare Facilities in Ghana;</a:t>
            </a:r>
          </a:p>
          <a:p>
            <a:pPr algn="l" defTabSz="914217">
              <a:lnSpc>
                <a:spcPts val="4700"/>
              </a:lnSpc>
            </a:pPr>
            <a:r>
              <a:rPr lang="en-US" sz="3600" spc="-145" dirty="0">
                <a:solidFill>
                  <a:srgbClr val="FFFFFF"/>
                </a:solidFill>
                <a:latin typeface="Arial" panose="020B0604020202020204" pitchFamily="34" charset="0"/>
                <a:ea typeface="NSimSun" panose="02010609030101010101" pitchFamily="49" charset="-122"/>
                <a:cs typeface="Arial" panose="020B0604020202020204" pitchFamily="34" charset="0"/>
              </a:rPr>
              <a:t>Status &amp; National WASH Costed  Strategy</a:t>
            </a:r>
          </a:p>
        </p:txBody>
      </p:sp>
      <p:cxnSp>
        <p:nvCxnSpPr>
          <p:cNvPr id="274" name="Straight Arrow Connector 273">
            <a:extLst>
              <a:ext uri="{FF2B5EF4-FFF2-40B4-BE49-F238E27FC236}">
                <a16:creationId xmlns:a16="http://schemas.microsoft.com/office/drawing/2014/main" id="{14525EF3-E824-4093-AE57-5C337B2A2E9A}"/>
              </a:ext>
            </a:extLst>
          </p:cNvPr>
          <p:cNvCxnSpPr/>
          <p:nvPr/>
        </p:nvCxnSpPr>
        <p:spPr>
          <a:xfrm>
            <a:off x="7062470" y="1807845"/>
            <a:ext cx="0" cy="616268"/>
          </a:xfrm>
          <a:prstGeom prst="straightConnector1">
            <a:avLst/>
          </a:prstGeom>
          <a:ln w="25400">
            <a:solidFill>
              <a:schemeClr val="accent1"/>
            </a:solidFill>
            <a:tailEnd type="arrow" w="lg" len="lg"/>
          </a:ln>
        </p:spPr>
        <p:style>
          <a:lnRef idx="1">
            <a:schemeClr val="accent1"/>
          </a:lnRef>
          <a:fillRef idx="0">
            <a:schemeClr val="accent1"/>
          </a:fillRef>
          <a:effectRef idx="0">
            <a:schemeClr val="accent1"/>
          </a:effectRef>
          <a:fontRef idx="minor">
            <a:schemeClr val="tx1"/>
          </a:fontRef>
        </p:style>
      </p:cxnSp>
      <p:cxnSp>
        <p:nvCxnSpPr>
          <p:cNvPr id="275" name="Straight Arrow Connector 274">
            <a:extLst>
              <a:ext uri="{FF2B5EF4-FFF2-40B4-BE49-F238E27FC236}">
                <a16:creationId xmlns:a16="http://schemas.microsoft.com/office/drawing/2014/main" id="{C5A00507-59D1-4D7E-8396-D5787DB30711}"/>
              </a:ext>
            </a:extLst>
          </p:cNvPr>
          <p:cNvCxnSpPr/>
          <p:nvPr/>
        </p:nvCxnSpPr>
        <p:spPr>
          <a:xfrm>
            <a:off x="7062470" y="3902541"/>
            <a:ext cx="0" cy="616268"/>
          </a:xfrm>
          <a:prstGeom prst="straightConnector1">
            <a:avLst/>
          </a:prstGeom>
          <a:ln w="25400">
            <a:solidFill>
              <a:schemeClr val="accent2"/>
            </a:solidFill>
            <a:tailEnd type="arrow"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0662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4B08BF-C60B-4F6C-93DE-CE37A0E84C9A}"/>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kern="1200">
                <a:solidFill>
                  <a:srgbClr val="FFFFFF"/>
                </a:solidFill>
                <a:latin typeface="+mj-lt"/>
                <a:ea typeface="+mj-ea"/>
                <a:cs typeface="+mj-cs"/>
              </a:rPr>
              <a:t>Water-treands </a:t>
            </a:r>
          </a:p>
        </p:txBody>
      </p:sp>
      <p:pic>
        <p:nvPicPr>
          <p:cNvPr id="4" name="Content Placeholder 5">
            <a:extLst>
              <a:ext uri="{FF2B5EF4-FFF2-40B4-BE49-F238E27FC236}">
                <a16:creationId xmlns:a16="http://schemas.microsoft.com/office/drawing/2014/main" id="{8B92237F-7840-4838-BB66-F9218DD1734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4065266" y="961812"/>
            <a:ext cx="7134867" cy="4930987"/>
          </a:xfrm>
          <a:prstGeom prst="rect">
            <a:avLst/>
          </a:prstGeom>
          <a:noFill/>
        </p:spPr>
      </p:pic>
    </p:spTree>
    <p:extLst>
      <p:ext uri="{BB962C8B-B14F-4D97-AF65-F5344CB8AC3E}">
        <p14:creationId xmlns:p14="http://schemas.microsoft.com/office/powerpoint/2010/main" val="25328704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B71226C-4740-4697-88F1-E66CD69969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717852" y="376990"/>
            <a:ext cx="11244279" cy="6152147"/>
          </a:xfrm>
          <a:prstGeom prst="rect">
            <a:avLst/>
          </a:prstGeom>
          <a:noFill/>
        </p:spPr>
      </p:pic>
    </p:spTree>
    <p:extLst>
      <p:ext uri="{BB962C8B-B14F-4D97-AF65-F5344CB8AC3E}">
        <p14:creationId xmlns:p14="http://schemas.microsoft.com/office/powerpoint/2010/main" val="4279601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3E9F3-545C-428A-9DC9-0424D7F963C0}"/>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kern="1200">
                <a:solidFill>
                  <a:srgbClr val="FFFFFF"/>
                </a:solidFill>
                <a:latin typeface="+mj-lt"/>
                <a:ea typeface="+mj-ea"/>
                <a:cs typeface="+mj-cs"/>
              </a:rPr>
              <a:t>Hygiene trends </a:t>
            </a:r>
          </a:p>
        </p:txBody>
      </p:sp>
      <p:pic>
        <p:nvPicPr>
          <p:cNvPr id="4" name="Content Placeholder 3">
            <a:extLst>
              <a:ext uri="{FF2B5EF4-FFF2-40B4-BE49-F238E27FC236}">
                <a16:creationId xmlns:a16="http://schemas.microsoft.com/office/drawing/2014/main" id="{A4174A96-F3D1-4B9D-B836-A16F598FCEF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3980135" y="583660"/>
            <a:ext cx="7938519" cy="5486400"/>
          </a:xfrm>
          <a:prstGeom prst="rect">
            <a:avLst/>
          </a:prstGeom>
          <a:noFill/>
        </p:spPr>
      </p:pic>
    </p:spTree>
    <p:extLst>
      <p:ext uri="{BB962C8B-B14F-4D97-AF65-F5344CB8AC3E}">
        <p14:creationId xmlns:p14="http://schemas.microsoft.com/office/powerpoint/2010/main" val="22866225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69F5261-F963-4CFB-B9F5-4A28EBCFEEF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7410" y="241846"/>
            <a:ext cx="8692716" cy="5998531"/>
          </a:xfrm>
          <a:prstGeom prst="rect">
            <a:avLst/>
          </a:prstGeom>
          <a:noFill/>
          <a:ln>
            <a:noFill/>
          </a:ln>
        </p:spPr>
      </p:pic>
    </p:spTree>
    <p:extLst>
      <p:ext uri="{BB962C8B-B14F-4D97-AF65-F5344CB8AC3E}">
        <p14:creationId xmlns:p14="http://schemas.microsoft.com/office/powerpoint/2010/main" val="12221956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Shape 68">
            <a:extLst>
              <a:ext uri="{FF2B5EF4-FFF2-40B4-BE49-F238E27FC236}">
                <a16:creationId xmlns:a16="http://schemas.microsoft.com/office/drawing/2014/main" id="{2377AAE3-C03E-924B-9B51-C38D323CAAC8}"/>
              </a:ext>
            </a:extLst>
          </p:cNvPr>
          <p:cNvSpPr/>
          <p:nvPr/>
        </p:nvSpPr>
        <p:spPr>
          <a:xfrm>
            <a:off x="1467507" y="4981177"/>
            <a:ext cx="9264471" cy="1192642"/>
          </a:xfrm>
          <a:custGeom>
            <a:avLst/>
            <a:gdLst/>
            <a:ahLst/>
            <a:cxnLst>
              <a:cxn ang="3cd4">
                <a:pos x="hc" y="t"/>
              </a:cxn>
              <a:cxn ang="cd2">
                <a:pos x="l" y="vc"/>
              </a:cxn>
              <a:cxn ang="cd4">
                <a:pos x="hc" y="b"/>
              </a:cxn>
              <a:cxn ang="0">
                <a:pos x="r" y="vc"/>
              </a:cxn>
            </a:cxnLst>
            <a:rect l="l" t="t" r="r" b="b"/>
            <a:pathLst>
              <a:path w="14869" h="1915">
                <a:moveTo>
                  <a:pt x="14850" y="69"/>
                </a:moveTo>
                <a:cubicBezTo>
                  <a:pt x="14812" y="9"/>
                  <a:pt x="14726" y="-23"/>
                  <a:pt x="14662" y="19"/>
                </a:cubicBezTo>
                <a:cubicBezTo>
                  <a:pt x="14637" y="35"/>
                  <a:pt x="14612" y="51"/>
                  <a:pt x="14588" y="65"/>
                </a:cubicBezTo>
                <a:cubicBezTo>
                  <a:pt x="14514" y="109"/>
                  <a:pt x="14440" y="151"/>
                  <a:pt x="14365" y="191"/>
                </a:cubicBezTo>
                <a:cubicBezTo>
                  <a:pt x="14245" y="256"/>
                  <a:pt x="14122" y="317"/>
                  <a:pt x="13998" y="375"/>
                </a:cubicBezTo>
                <a:cubicBezTo>
                  <a:pt x="13919" y="413"/>
                  <a:pt x="13839" y="449"/>
                  <a:pt x="13759" y="484"/>
                </a:cubicBezTo>
                <a:cubicBezTo>
                  <a:pt x="13717" y="503"/>
                  <a:pt x="13674" y="521"/>
                  <a:pt x="13632" y="539"/>
                </a:cubicBezTo>
                <a:cubicBezTo>
                  <a:pt x="13629" y="541"/>
                  <a:pt x="13626" y="542"/>
                  <a:pt x="13623" y="543"/>
                </a:cubicBezTo>
                <a:cubicBezTo>
                  <a:pt x="13611" y="548"/>
                  <a:pt x="13598" y="553"/>
                  <a:pt x="13587" y="558"/>
                </a:cubicBezTo>
                <a:cubicBezTo>
                  <a:pt x="13561" y="568"/>
                  <a:pt x="13537" y="579"/>
                  <a:pt x="13513" y="588"/>
                </a:cubicBezTo>
                <a:cubicBezTo>
                  <a:pt x="13297" y="676"/>
                  <a:pt x="13079" y="757"/>
                  <a:pt x="12858" y="832"/>
                </a:cubicBezTo>
                <a:cubicBezTo>
                  <a:pt x="12595" y="921"/>
                  <a:pt x="12329" y="1002"/>
                  <a:pt x="12060" y="1075"/>
                </a:cubicBezTo>
                <a:cubicBezTo>
                  <a:pt x="11752" y="1160"/>
                  <a:pt x="11441" y="1233"/>
                  <a:pt x="11127" y="1298"/>
                </a:cubicBezTo>
                <a:cubicBezTo>
                  <a:pt x="10771" y="1370"/>
                  <a:pt x="10413" y="1431"/>
                  <a:pt x="10052" y="1481"/>
                </a:cubicBezTo>
                <a:cubicBezTo>
                  <a:pt x="10042" y="1482"/>
                  <a:pt x="10023" y="1484"/>
                  <a:pt x="10038" y="1482"/>
                </a:cubicBezTo>
                <a:cubicBezTo>
                  <a:pt x="10029" y="1483"/>
                  <a:pt x="10019" y="1485"/>
                  <a:pt x="10010" y="1486"/>
                </a:cubicBezTo>
                <a:cubicBezTo>
                  <a:pt x="9985" y="1489"/>
                  <a:pt x="9961" y="1492"/>
                  <a:pt x="9936" y="1496"/>
                </a:cubicBezTo>
                <a:cubicBezTo>
                  <a:pt x="9888" y="1502"/>
                  <a:pt x="9840" y="1507"/>
                  <a:pt x="9792" y="1513"/>
                </a:cubicBezTo>
                <a:cubicBezTo>
                  <a:pt x="9691" y="1525"/>
                  <a:pt x="9592" y="1536"/>
                  <a:pt x="9491" y="1546"/>
                </a:cubicBezTo>
                <a:cubicBezTo>
                  <a:pt x="9285" y="1567"/>
                  <a:pt x="9080" y="1585"/>
                  <a:pt x="8872" y="1598"/>
                </a:cubicBezTo>
                <a:cubicBezTo>
                  <a:pt x="8489" y="1624"/>
                  <a:pt x="8105" y="1637"/>
                  <a:pt x="7721" y="1639"/>
                </a:cubicBezTo>
                <a:cubicBezTo>
                  <a:pt x="7710" y="1637"/>
                  <a:pt x="7699" y="1635"/>
                  <a:pt x="7687" y="1635"/>
                </a:cubicBezTo>
                <a:cubicBezTo>
                  <a:pt x="7602" y="1637"/>
                  <a:pt x="7516" y="1638"/>
                  <a:pt x="7431" y="1639"/>
                </a:cubicBezTo>
                <a:cubicBezTo>
                  <a:pt x="7348" y="1638"/>
                  <a:pt x="7265" y="1637"/>
                  <a:pt x="7182" y="1635"/>
                </a:cubicBezTo>
                <a:cubicBezTo>
                  <a:pt x="7170" y="1635"/>
                  <a:pt x="7159" y="1637"/>
                  <a:pt x="7149" y="1639"/>
                </a:cubicBezTo>
                <a:cubicBezTo>
                  <a:pt x="6871" y="1638"/>
                  <a:pt x="6593" y="1630"/>
                  <a:pt x="6315" y="1617"/>
                </a:cubicBezTo>
                <a:cubicBezTo>
                  <a:pt x="5899" y="1596"/>
                  <a:pt x="5484" y="1562"/>
                  <a:pt x="5070" y="1512"/>
                </a:cubicBezTo>
                <a:cubicBezTo>
                  <a:pt x="5022" y="1507"/>
                  <a:pt x="4974" y="1501"/>
                  <a:pt x="4926" y="1495"/>
                </a:cubicBezTo>
                <a:cubicBezTo>
                  <a:pt x="4903" y="1492"/>
                  <a:pt x="4880" y="1489"/>
                  <a:pt x="4857" y="1486"/>
                </a:cubicBezTo>
                <a:cubicBezTo>
                  <a:pt x="4846" y="1484"/>
                  <a:pt x="4835" y="1483"/>
                  <a:pt x="4824" y="1482"/>
                </a:cubicBezTo>
                <a:cubicBezTo>
                  <a:pt x="4854" y="1485"/>
                  <a:pt x="4813" y="1480"/>
                  <a:pt x="4804" y="1479"/>
                </a:cubicBezTo>
                <a:cubicBezTo>
                  <a:pt x="4711" y="1466"/>
                  <a:pt x="4619" y="1453"/>
                  <a:pt x="4527" y="1438"/>
                </a:cubicBezTo>
                <a:cubicBezTo>
                  <a:pt x="4348" y="1411"/>
                  <a:pt x="4169" y="1380"/>
                  <a:pt x="3992" y="1347"/>
                </a:cubicBezTo>
                <a:cubicBezTo>
                  <a:pt x="3666" y="1286"/>
                  <a:pt x="3342" y="1214"/>
                  <a:pt x="3021" y="1132"/>
                </a:cubicBezTo>
                <a:cubicBezTo>
                  <a:pt x="2742" y="1060"/>
                  <a:pt x="2466" y="981"/>
                  <a:pt x="2192" y="892"/>
                </a:cubicBezTo>
                <a:cubicBezTo>
                  <a:pt x="1960" y="817"/>
                  <a:pt x="1729" y="735"/>
                  <a:pt x="1500" y="646"/>
                </a:cubicBezTo>
                <a:cubicBezTo>
                  <a:pt x="1451" y="627"/>
                  <a:pt x="1401" y="607"/>
                  <a:pt x="1352" y="587"/>
                </a:cubicBezTo>
                <a:cubicBezTo>
                  <a:pt x="1327" y="577"/>
                  <a:pt x="1303" y="567"/>
                  <a:pt x="1278" y="557"/>
                </a:cubicBezTo>
                <a:cubicBezTo>
                  <a:pt x="1267" y="552"/>
                  <a:pt x="1256" y="548"/>
                  <a:pt x="1245" y="543"/>
                </a:cubicBezTo>
                <a:cubicBezTo>
                  <a:pt x="1241" y="542"/>
                  <a:pt x="1238" y="540"/>
                  <a:pt x="1235" y="539"/>
                </a:cubicBezTo>
                <a:cubicBezTo>
                  <a:pt x="1150" y="503"/>
                  <a:pt x="1066" y="466"/>
                  <a:pt x="982" y="427"/>
                </a:cubicBezTo>
                <a:cubicBezTo>
                  <a:pt x="845" y="366"/>
                  <a:pt x="711" y="300"/>
                  <a:pt x="578" y="231"/>
                </a:cubicBezTo>
                <a:cubicBezTo>
                  <a:pt x="491" y="186"/>
                  <a:pt x="405" y="139"/>
                  <a:pt x="321" y="90"/>
                </a:cubicBezTo>
                <a:cubicBezTo>
                  <a:pt x="283" y="68"/>
                  <a:pt x="247" y="45"/>
                  <a:pt x="210" y="23"/>
                </a:cubicBezTo>
                <a:cubicBezTo>
                  <a:pt x="209" y="21"/>
                  <a:pt x="207" y="21"/>
                  <a:pt x="206" y="19"/>
                </a:cubicBezTo>
                <a:cubicBezTo>
                  <a:pt x="146" y="-20"/>
                  <a:pt x="51" y="5"/>
                  <a:pt x="18" y="69"/>
                </a:cubicBezTo>
                <a:cubicBezTo>
                  <a:pt x="-19" y="138"/>
                  <a:pt x="3" y="214"/>
                  <a:pt x="67" y="258"/>
                </a:cubicBezTo>
                <a:cubicBezTo>
                  <a:pt x="92" y="273"/>
                  <a:pt x="116" y="288"/>
                  <a:pt x="142" y="304"/>
                </a:cubicBezTo>
                <a:cubicBezTo>
                  <a:pt x="215" y="347"/>
                  <a:pt x="290" y="390"/>
                  <a:pt x="365" y="429"/>
                </a:cubicBezTo>
                <a:cubicBezTo>
                  <a:pt x="487" y="495"/>
                  <a:pt x="611" y="557"/>
                  <a:pt x="737" y="616"/>
                </a:cubicBezTo>
                <a:cubicBezTo>
                  <a:pt x="915" y="700"/>
                  <a:pt x="1096" y="778"/>
                  <a:pt x="1279" y="852"/>
                </a:cubicBezTo>
                <a:cubicBezTo>
                  <a:pt x="1495" y="941"/>
                  <a:pt x="1715" y="1022"/>
                  <a:pt x="1936" y="1097"/>
                </a:cubicBezTo>
                <a:cubicBezTo>
                  <a:pt x="2199" y="1186"/>
                  <a:pt x="2466" y="1267"/>
                  <a:pt x="2734" y="1340"/>
                </a:cubicBezTo>
                <a:cubicBezTo>
                  <a:pt x="3045" y="1425"/>
                  <a:pt x="3360" y="1500"/>
                  <a:pt x="3676" y="1565"/>
                </a:cubicBezTo>
                <a:cubicBezTo>
                  <a:pt x="4033" y="1638"/>
                  <a:pt x="4393" y="1698"/>
                  <a:pt x="4753" y="1747"/>
                </a:cubicBezTo>
                <a:cubicBezTo>
                  <a:pt x="5164" y="1803"/>
                  <a:pt x="5576" y="1846"/>
                  <a:pt x="5989" y="1873"/>
                </a:cubicBezTo>
                <a:cubicBezTo>
                  <a:pt x="6437" y="1903"/>
                  <a:pt x="6886" y="1917"/>
                  <a:pt x="7335" y="1915"/>
                </a:cubicBezTo>
                <a:cubicBezTo>
                  <a:pt x="7369" y="1915"/>
                  <a:pt x="7403" y="1914"/>
                  <a:pt x="7437" y="1914"/>
                </a:cubicBezTo>
                <a:cubicBezTo>
                  <a:pt x="7811" y="1917"/>
                  <a:pt x="8186" y="1910"/>
                  <a:pt x="8560" y="1891"/>
                </a:cubicBezTo>
                <a:cubicBezTo>
                  <a:pt x="8976" y="1871"/>
                  <a:pt x="9390" y="1837"/>
                  <a:pt x="9804" y="1787"/>
                </a:cubicBezTo>
                <a:cubicBezTo>
                  <a:pt x="10185" y="1742"/>
                  <a:pt x="10565" y="1684"/>
                  <a:pt x="10943" y="1613"/>
                </a:cubicBezTo>
                <a:cubicBezTo>
                  <a:pt x="11269" y="1552"/>
                  <a:pt x="11594" y="1481"/>
                  <a:pt x="11915" y="1398"/>
                </a:cubicBezTo>
                <a:cubicBezTo>
                  <a:pt x="12195" y="1326"/>
                  <a:pt x="12473" y="1246"/>
                  <a:pt x="12748" y="1158"/>
                </a:cubicBezTo>
                <a:cubicBezTo>
                  <a:pt x="12981" y="1082"/>
                  <a:pt x="13212" y="1000"/>
                  <a:pt x="13440" y="912"/>
                </a:cubicBezTo>
                <a:cubicBezTo>
                  <a:pt x="13635" y="835"/>
                  <a:pt x="13829" y="754"/>
                  <a:pt x="14020" y="668"/>
                </a:cubicBezTo>
                <a:cubicBezTo>
                  <a:pt x="14157" y="605"/>
                  <a:pt x="14292" y="540"/>
                  <a:pt x="14425" y="470"/>
                </a:cubicBezTo>
                <a:cubicBezTo>
                  <a:pt x="14513" y="425"/>
                  <a:pt x="14599" y="378"/>
                  <a:pt x="14684" y="328"/>
                </a:cubicBezTo>
                <a:cubicBezTo>
                  <a:pt x="14722" y="306"/>
                  <a:pt x="14760" y="284"/>
                  <a:pt x="14796" y="260"/>
                </a:cubicBezTo>
                <a:cubicBezTo>
                  <a:pt x="14798" y="259"/>
                  <a:pt x="14799" y="258"/>
                  <a:pt x="14800" y="258"/>
                </a:cubicBezTo>
                <a:cubicBezTo>
                  <a:pt x="14861" y="218"/>
                  <a:pt x="14892" y="134"/>
                  <a:pt x="14850" y="69"/>
                </a:cubicBezTo>
                <a:close/>
              </a:path>
            </a:pathLst>
          </a:custGeom>
          <a:solidFill>
            <a:schemeClr val="accent6"/>
          </a:solidFill>
          <a:ln cap="flat">
            <a:noFill/>
            <a:prstDash val="solid"/>
          </a:ln>
        </p:spPr>
        <p:txBody>
          <a:bodyPr vert="horz" wrap="none" lIns="45000" tIns="22500" rIns="45000" bIns="22500" anchor="ctr" anchorCtr="1" compatLnSpc="0"/>
          <a:lstStyle/>
          <a:p>
            <a:pPr defTabSz="914217" hangingPunct="0"/>
            <a:endParaRPr lang="en-US" sz="900">
              <a:solidFill>
                <a:srgbClr val="747994"/>
              </a:solidFill>
              <a:latin typeface="Arial" pitchFamily="18"/>
              <a:ea typeface="Microsoft YaHei" pitchFamily="2"/>
              <a:cs typeface="Lucida Sans" pitchFamily="2"/>
            </a:endParaRPr>
          </a:p>
        </p:txBody>
      </p:sp>
      <p:sp>
        <p:nvSpPr>
          <p:cNvPr id="17" name="Freeform: Shape 69">
            <a:extLst>
              <a:ext uri="{FF2B5EF4-FFF2-40B4-BE49-F238E27FC236}">
                <a16:creationId xmlns:a16="http://schemas.microsoft.com/office/drawing/2014/main" id="{EA5243AE-64C6-C141-A0F5-2E17FF0D4128}"/>
              </a:ext>
            </a:extLst>
          </p:cNvPr>
          <p:cNvSpPr/>
          <p:nvPr/>
        </p:nvSpPr>
        <p:spPr>
          <a:xfrm>
            <a:off x="2080029" y="5194284"/>
            <a:ext cx="451758" cy="451758"/>
          </a:xfrm>
          <a:custGeom>
            <a:avLst/>
            <a:gdLst/>
            <a:ahLst/>
            <a:cxnLst>
              <a:cxn ang="3cd4">
                <a:pos x="hc" y="t"/>
              </a:cxn>
              <a:cxn ang="cd2">
                <a:pos x="l" y="vc"/>
              </a:cxn>
              <a:cxn ang="cd4">
                <a:pos x="hc" y="b"/>
              </a:cxn>
              <a:cxn ang="0">
                <a:pos x="r" y="vc"/>
              </a:cxn>
            </a:cxnLst>
            <a:rect l="l" t="t" r="r" b="b"/>
            <a:pathLst>
              <a:path w="726" h="726">
                <a:moveTo>
                  <a:pt x="726" y="364"/>
                </a:moveTo>
                <a:cubicBezTo>
                  <a:pt x="726" y="564"/>
                  <a:pt x="564" y="726"/>
                  <a:pt x="363" y="726"/>
                </a:cubicBezTo>
                <a:cubicBezTo>
                  <a:pt x="163" y="726"/>
                  <a:pt x="0" y="564"/>
                  <a:pt x="0" y="364"/>
                </a:cubicBezTo>
                <a:cubicBezTo>
                  <a:pt x="0" y="163"/>
                  <a:pt x="163" y="0"/>
                  <a:pt x="363" y="0"/>
                </a:cubicBezTo>
                <a:cubicBezTo>
                  <a:pt x="564" y="0"/>
                  <a:pt x="726" y="163"/>
                  <a:pt x="726" y="364"/>
                </a:cubicBezTo>
                <a:close/>
              </a:path>
            </a:pathLst>
          </a:custGeom>
          <a:solidFill>
            <a:schemeClr val="accent6"/>
          </a:solidFill>
          <a:ln cap="flat">
            <a:noFill/>
            <a:prstDash val="solid"/>
          </a:ln>
        </p:spPr>
        <p:txBody>
          <a:bodyPr vert="horz" wrap="none" lIns="45000" tIns="22500" rIns="45000" bIns="22500" anchor="ctr" anchorCtr="1" compatLnSpc="0"/>
          <a:lstStyle/>
          <a:p>
            <a:pPr defTabSz="914217" hangingPunct="0"/>
            <a:endParaRPr lang="en-US" sz="900">
              <a:solidFill>
                <a:srgbClr val="747994"/>
              </a:solidFill>
              <a:latin typeface="Arial" pitchFamily="18"/>
              <a:ea typeface="Microsoft YaHei" pitchFamily="2"/>
              <a:cs typeface="Lucida Sans" pitchFamily="2"/>
            </a:endParaRPr>
          </a:p>
        </p:txBody>
      </p:sp>
      <p:sp>
        <p:nvSpPr>
          <p:cNvPr id="18" name="Freeform: Shape 70">
            <a:extLst>
              <a:ext uri="{FF2B5EF4-FFF2-40B4-BE49-F238E27FC236}">
                <a16:creationId xmlns:a16="http://schemas.microsoft.com/office/drawing/2014/main" id="{BCC84CA4-F870-0C41-86BC-D95772C59ACD}"/>
              </a:ext>
            </a:extLst>
          </p:cNvPr>
          <p:cNvSpPr/>
          <p:nvPr/>
        </p:nvSpPr>
        <p:spPr>
          <a:xfrm>
            <a:off x="2162903" y="5277158"/>
            <a:ext cx="286010" cy="286633"/>
          </a:xfrm>
          <a:custGeom>
            <a:avLst/>
            <a:gdLst/>
            <a:ahLst/>
            <a:cxnLst>
              <a:cxn ang="3cd4">
                <a:pos x="hc" y="t"/>
              </a:cxn>
              <a:cxn ang="cd2">
                <a:pos x="l" y="vc"/>
              </a:cxn>
              <a:cxn ang="cd4">
                <a:pos x="hc" y="b"/>
              </a:cxn>
              <a:cxn ang="0">
                <a:pos x="r" y="vc"/>
              </a:cxn>
            </a:cxnLst>
            <a:rect l="l" t="t" r="r" b="b"/>
            <a:pathLst>
              <a:path w="460" h="461">
                <a:moveTo>
                  <a:pt x="460" y="231"/>
                </a:moveTo>
                <a:cubicBezTo>
                  <a:pt x="460" y="357"/>
                  <a:pt x="358" y="461"/>
                  <a:pt x="230" y="461"/>
                </a:cubicBezTo>
                <a:cubicBezTo>
                  <a:pt x="103" y="461"/>
                  <a:pt x="0" y="357"/>
                  <a:pt x="0" y="231"/>
                </a:cubicBezTo>
                <a:cubicBezTo>
                  <a:pt x="0" y="104"/>
                  <a:pt x="103" y="0"/>
                  <a:pt x="230" y="0"/>
                </a:cubicBezTo>
                <a:cubicBezTo>
                  <a:pt x="358" y="0"/>
                  <a:pt x="460" y="104"/>
                  <a:pt x="460" y="231"/>
                </a:cubicBezTo>
                <a:close/>
              </a:path>
            </a:pathLst>
          </a:custGeom>
          <a:solidFill>
            <a:schemeClr val="accent1"/>
          </a:solidFill>
          <a:ln cap="flat">
            <a:noFill/>
            <a:prstDash val="solid"/>
          </a:ln>
        </p:spPr>
        <p:txBody>
          <a:bodyPr vert="horz" wrap="none" lIns="45000" tIns="22500" rIns="45000" bIns="22500" anchor="ctr" anchorCtr="1" compatLnSpc="0"/>
          <a:lstStyle/>
          <a:p>
            <a:pPr defTabSz="914217" hangingPunct="0"/>
            <a:endParaRPr lang="en-US" sz="900">
              <a:solidFill>
                <a:srgbClr val="747994"/>
              </a:solidFill>
              <a:latin typeface="Arial" pitchFamily="18"/>
              <a:ea typeface="Microsoft YaHei" pitchFamily="2"/>
              <a:cs typeface="Lucida Sans" pitchFamily="2"/>
            </a:endParaRPr>
          </a:p>
        </p:txBody>
      </p:sp>
      <p:sp>
        <p:nvSpPr>
          <p:cNvPr id="19" name="Freeform: Shape 71">
            <a:extLst>
              <a:ext uri="{FF2B5EF4-FFF2-40B4-BE49-F238E27FC236}">
                <a16:creationId xmlns:a16="http://schemas.microsoft.com/office/drawing/2014/main" id="{D8BA5B6F-E620-B144-81CA-E4D592955E49}"/>
              </a:ext>
            </a:extLst>
          </p:cNvPr>
          <p:cNvSpPr/>
          <p:nvPr/>
        </p:nvSpPr>
        <p:spPr>
          <a:xfrm>
            <a:off x="3976167" y="5745741"/>
            <a:ext cx="451758" cy="451758"/>
          </a:xfrm>
          <a:custGeom>
            <a:avLst/>
            <a:gdLst/>
            <a:ahLst/>
            <a:cxnLst>
              <a:cxn ang="3cd4">
                <a:pos x="hc" y="t"/>
              </a:cxn>
              <a:cxn ang="cd2">
                <a:pos x="l" y="vc"/>
              </a:cxn>
              <a:cxn ang="cd4">
                <a:pos x="hc" y="b"/>
              </a:cxn>
              <a:cxn ang="0">
                <a:pos x="r" y="vc"/>
              </a:cxn>
            </a:cxnLst>
            <a:rect l="l" t="t" r="r" b="b"/>
            <a:pathLst>
              <a:path w="726" h="726">
                <a:moveTo>
                  <a:pt x="726" y="363"/>
                </a:moveTo>
                <a:cubicBezTo>
                  <a:pt x="726" y="564"/>
                  <a:pt x="563" y="726"/>
                  <a:pt x="363" y="726"/>
                </a:cubicBezTo>
                <a:cubicBezTo>
                  <a:pt x="162" y="726"/>
                  <a:pt x="0" y="564"/>
                  <a:pt x="0" y="363"/>
                </a:cubicBezTo>
                <a:cubicBezTo>
                  <a:pt x="0" y="163"/>
                  <a:pt x="162" y="0"/>
                  <a:pt x="363" y="0"/>
                </a:cubicBezTo>
                <a:cubicBezTo>
                  <a:pt x="563" y="0"/>
                  <a:pt x="726" y="163"/>
                  <a:pt x="726" y="363"/>
                </a:cubicBezTo>
                <a:close/>
              </a:path>
            </a:pathLst>
          </a:custGeom>
          <a:solidFill>
            <a:schemeClr val="accent6"/>
          </a:solidFill>
          <a:ln cap="flat">
            <a:noFill/>
            <a:prstDash val="solid"/>
          </a:ln>
        </p:spPr>
        <p:txBody>
          <a:bodyPr vert="horz" wrap="none" lIns="45000" tIns="22500" rIns="45000" bIns="22500" anchor="ctr" anchorCtr="1" compatLnSpc="0"/>
          <a:lstStyle/>
          <a:p>
            <a:pPr defTabSz="914217" hangingPunct="0"/>
            <a:endParaRPr lang="en-US" sz="900">
              <a:solidFill>
                <a:srgbClr val="747994"/>
              </a:solidFill>
              <a:latin typeface="Arial" pitchFamily="18"/>
              <a:ea typeface="Microsoft YaHei" pitchFamily="2"/>
              <a:cs typeface="Lucida Sans" pitchFamily="2"/>
            </a:endParaRPr>
          </a:p>
        </p:txBody>
      </p:sp>
      <p:sp>
        <p:nvSpPr>
          <p:cNvPr id="20" name="Freeform: Shape 72">
            <a:extLst>
              <a:ext uri="{FF2B5EF4-FFF2-40B4-BE49-F238E27FC236}">
                <a16:creationId xmlns:a16="http://schemas.microsoft.com/office/drawing/2014/main" id="{CF82C204-9A81-4943-A368-A2BC6660954B}"/>
              </a:ext>
            </a:extLst>
          </p:cNvPr>
          <p:cNvSpPr/>
          <p:nvPr/>
        </p:nvSpPr>
        <p:spPr>
          <a:xfrm>
            <a:off x="4059041" y="5828615"/>
            <a:ext cx="286010" cy="286010"/>
          </a:xfrm>
          <a:custGeom>
            <a:avLst/>
            <a:gdLst/>
            <a:ahLst/>
            <a:cxnLst>
              <a:cxn ang="3cd4">
                <a:pos x="hc" y="t"/>
              </a:cxn>
              <a:cxn ang="cd2">
                <a:pos x="l" y="vc"/>
              </a:cxn>
              <a:cxn ang="cd4">
                <a:pos x="hc" y="b"/>
              </a:cxn>
              <a:cxn ang="0">
                <a:pos x="r" y="vc"/>
              </a:cxn>
            </a:cxnLst>
            <a:rect l="l" t="t" r="r" b="b"/>
            <a:pathLst>
              <a:path w="460" h="460">
                <a:moveTo>
                  <a:pt x="460" y="230"/>
                </a:moveTo>
                <a:cubicBezTo>
                  <a:pt x="460" y="357"/>
                  <a:pt x="357" y="460"/>
                  <a:pt x="230" y="460"/>
                </a:cubicBezTo>
                <a:cubicBezTo>
                  <a:pt x="103" y="460"/>
                  <a:pt x="0" y="357"/>
                  <a:pt x="0" y="230"/>
                </a:cubicBezTo>
                <a:cubicBezTo>
                  <a:pt x="0" y="103"/>
                  <a:pt x="103" y="0"/>
                  <a:pt x="230" y="0"/>
                </a:cubicBezTo>
                <a:cubicBezTo>
                  <a:pt x="357" y="0"/>
                  <a:pt x="460" y="103"/>
                  <a:pt x="460" y="230"/>
                </a:cubicBezTo>
                <a:close/>
              </a:path>
            </a:pathLst>
          </a:custGeom>
          <a:solidFill>
            <a:schemeClr val="accent2"/>
          </a:solidFill>
          <a:ln cap="flat">
            <a:noFill/>
            <a:prstDash val="solid"/>
          </a:ln>
        </p:spPr>
        <p:txBody>
          <a:bodyPr vert="horz" wrap="none" lIns="45000" tIns="22500" rIns="45000" bIns="22500" anchor="ctr" anchorCtr="1" compatLnSpc="0"/>
          <a:lstStyle/>
          <a:p>
            <a:pPr defTabSz="914217" hangingPunct="0"/>
            <a:endParaRPr lang="en-US" sz="900">
              <a:solidFill>
                <a:srgbClr val="747994"/>
              </a:solidFill>
              <a:latin typeface="Arial" pitchFamily="18"/>
              <a:ea typeface="Microsoft YaHei" pitchFamily="2"/>
              <a:cs typeface="Lucida Sans" pitchFamily="2"/>
            </a:endParaRPr>
          </a:p>
        </p:txBody>
      </p:sp>
      <p:sp>
        <p:nvSpPr>
          <p:cNvPr id="21" name="Freeform: Shape 73">
            <a:extLst>
              <a:ext uri="{FF2B5EF4-FFF2-40B4-BE49-F238E27FC236}">
                <a16:creationId xmlns:a16="http://schemas.microsoft.com/office/drawing/2014/main" id="{04AC99CD-21C4-4544-BEE6-51459E9CC5F9}"/>
              </a:ext>
            </a:extLst>
          </p:cNvPr>
          <p:cNvSpPr/>
          <p:nvPr/>
        </p:nvSpPr>
        <p:spPr>
          <a:xfrm>
            <a:off x="5870436" y="5839831"/>
            <a:ext cx="451758" cy="451758"/>
          </a:xfrm>
          <a:custGeom>
            <a:avLst/>
            <a:gdLst/>
            <a:ahLst/>
            <a:cxnLst>
              <a:cxn ang="3cd4">
                <a:pos x="hc" y="t"/>
              </a:cxn>
              <a:cxn ang="cd2">
                <a:pos x="l" y="vc"/>
              </a:cxn>
              <a:cxn ang="cd4">
                <a:pos x="hc" y="b"/>
              </a:cxn>
              <a:cxn ang="0">
                <a:pos x="r" y="vc"/>
              </a:cxn>
            </a:cxnLst>
            <a:rect l="l" t="t" r="r" b="b"/>
            <a:pathLst>
              <a:path w="726" h="726">
                <a:moveTo>
                  <a:pt x="726" y="362"/>
                </a:moveTo>
                <a:cubicBezTo>
                  <a:pt x="726" y="563"/>
                  <a:pt x="564" y="726"/>
                  <a:pt x="363" y="726"/>
                </a:cubicBezTo>
                <a:cubicBezTo>
                  <a:pt x="163" y="726"/>
                  <a:pt x="0" y="563"/>
                  <a:pt x="0" y="362"/>
                </a:cubicBezTo>
                <a:cubicBezTo>
                  <a:pt x="0" y="162"/>
                  <a:pt x="163" y="0"/>
                  <a:pt x="363" y="0"/>
                </a:cubicBezTo>
                <a:cubicBezTo>
                  <a:pt x="564" y="0"/>
                  <a:pt x="726" y="162"/>
                  <a:pt x="726" y="362"/>
                </a:cubicBezTo>
                <a:close/>
              </a:path>
            </a:pathLst>
          </a:custGeom>
          <a:solidFill>
            <a:schemeClr val="accent6"/>
          </a:solidFill>
          <a:ln cap="flat">
            <a:noFill/>
            <a:prstDash val="solid"/>
          </a:ln>
        </p:spPr>
        <p:txBody>
          <a:bodyPr vert="horz" wrap="none" lIns="45000" tIns="22500" rIns="45000" bIns="22500" anchor="ctr" anchorCtr="1" compatLnSpc="0"/>
          <a:lstStyle/>
          <a:p>
            <a:pPr defTabSz="914217" hangingPunct="0"/>
            <a:endParaRPr lang="en-US" sz="900">
              <a:solidFill>
                <a:srgbClr val="747994"/>
              </a:solidFill>
              <a:latin typeface="Arial" pitchFamily="18"/>
              <a:ea typeface="Microsoft YaHei" pitchFamily="2"/>
              <a:cs typeface="Lucida Sans" pitchFamily="2"/>
            </a:endParaRPr>
          </a:p>
        </p:txBody>
      </p:sp>
      <p:sp>
        <p:nvSpPr>
          <p:cNvPr id="22" name="Freeform: Shape 74">
            <a:extLst>
              <a:ext uri="{FF2B5EF4-FFF2-40B4-BE49-F238E27FC236}">
                <a16:creationId xmlns:a16="http://schemas.microsoft.com/office/drawing/2014/main" id="{D333053A-A651-634A-9D66-DD0D3017D61D}"/>
              </a:ext>
            </a:extLst>
          </p:cNvPr>
          <p:cNvSpPr/>
          <p:nvPr/>
        </p:nvSpPr>
        <p:spPr>
          <a:xfrm>
            <a:off x="5953310" y="5922703"/>
            <a:ext cx="286010" cy="286010"/>
          </a:xfrm>
          <a:custGeom>
            <a:avLst/>
            <a:gdLst/>
            <a:ahLst/>
            <a:cxnLst>
              <a:cxn ang="3cd4">
                <a:pos x="hc" y="t"/>
              </a:cxn>
              <a:cxn ang="cd2">
                <a:pos x="l" y="vc"/>
              </a:cxn>
              <a:cxn ang="cd4">
                <a:pos x="hc" y="b"/>
              </a:cxn>
              <a:cxn ang="0">
                <a:pos x="r" y="vc"/>
              </a:cxn>
            </a:cxnLst>
            <a:rect l="l" t="t" r="r" b="b"/>
            <a:pathLst>
              <a:path w="460" h="460">
                <a:moveTo>
                  <a:pt x="460" y="229"/>
                </a:moveTo>
                <a:cubicBezTo>
                  <a:pt x="460" y="357"/>
                  <a:pt x="357" y="460"/>
                  <a:pt x="230" y="460"/>
                </a:cubicBezTo>
                <a:cubicBezTo>
                  <a:pt x="103" y="460"/>
                  <a:pt x="0" y="357"/>
                  <a:pt x="0" y="229"/>
                </a:cubicBezTo>
                <a:cubicBezTo>
                  <a:pt x="0" y="103"/>
                  <a:pt x="103" y="0"/>
                  <a:pt x="230" y="0"/>
                </a:cubicBezTo>
                <a:cubicBezTo>
                  <a:pt x="357" y="0"/>
                  <a:pt x="460" y="103"/>
                  <a:pt x="460" y="229"/>
                </a:cubicBezTo>
                <a:close/>
              </a:path>
            </a:pathLst>
          </a:custGeom>
          <a:solidFill>
            <a:schemeClr val="accent3"/>
          </a:solidFill>
          <a:ln cap="flat">
            <a:noFill/>
            <a:prstDash val="solid"/>
          </a:ln>
        </p:spPr>
        <p:txBody>
          <a:bodyPr vert="horz" wrap="none" lIns="45000" tIns="22500" rIns="45000" bIns="22500" anchor="ctr" anchorCtr="1" compatLnSpc="0"/>
          <a:lstStyle/>
          <a:p>
            <a:pPr defTabSz="914217" hangingPunct="0"/>
            <a:endParaRPr lang="en-US" sz="900">
              <a:solidFill>
                <a:srgbClr val="747994"/>
              </a:solidFill>
              <a:latin typeface="Arial" pitchFamily="18"/>
              <a:ea typeface="Microsoft YaHei" pitchFamily="2"/>
              <a:cs typeface="Lucida Sans" pitchFamily="2"/>
            </a:endParaRPr>
          </a:p>
        </p:txBody>
      </p:sp>
      <p:sp>
        <p:nvSpPr>
          <p:cNvPr id="23" name="Freeform: Shape 75">
            <a:extLst>
              <a:ext uri="{FF2B5EF4-FFF2-40B4-BE49-F238E27FC236}">
                <a16:creationId xmlns:a16="http://schemas.microsoft.com/office/drawing/2014/main" id="{0DC6E180-C98C-E541-B6EB-D8BB34D172C2}"/>
              </a:ext>
            </a:extLst>
          </p:cNvPr>
          <p:cNvSpPr/>
          <p:nvPr/>
        </p:nvSpPr>
        <p:spPr>
          <a:xfrm>
            <a:off x="7770313" y="5745741"/>
            <a:ext cx="451758" cy="451758"/>
          </a:xfrm>
          <a:custGeom>
            <a:avLst/>
            <a:gdLst/>
            <a:ahLst/>
            <a:cxnLst>
              <a:cxn ang="3cd4">
                <a:pos x="hc" y="t"/>
              </a:cxn>
              <a:cxn ang="cd2">
                <a:pos x="l" y="vc"/>
              </a:cxn>
              <a:cxn ang="cd4">
                <a:pos x="hc" y="b"/>
              </a:cxn>
              <a:cxn ang="0">
                <a:pos x="r" y="vc"/>
              </a:cxn>
            </a:cxnLst>
            <a:rect l="l" t="t" r="r" b="b"/>
            <a:pathLst>
              <a:path w="726" h="726">
                <a:moveTo>
                  <a:pt x="726" y="363"/>
                </a:moveTo>
                <a:cubicBezTo>
                  <a:pt x="726" y="564"/>
                  <a:pt x="564" y="726"/>
                  <a:pt x="363" y="726"/>
                </a:cubicBezTo>
                <a:cubicBezTo>
                  <a:pt x="163" y="726"/>
                  <a:pt x="0" y="564"/>
                  <a:pt x="0" y="363"/>
                </a:cubicBezTo>
                <a:cubicBezTo>
                  <a:pt x="0" y="163"/>
                  <a:pt x="163" y="0"/>
                  <a:pt x="363" y="0"/>
                </a:cubicBezTo>
                <a:cubicBezTo>
                  <a:pt x="564" y="0"/>
                  <a:pt x="726" y="163"/>
                  <a:pt x="726" y="363"/>
                </a:cubicBezTo>
                <a:close/>
              </a:path>
            </a:pathLst>
          </a:custGeom>
          <a:solidFill>
            <a:schemeClr val="accent6"/>
          </a:solidFill>
          <a:ln cap="flat">
            <a:noFill/>
            <a:prstDash val="solid"/>
          </a:ln>
        </p:spPr>
        <p:txBody>
          <a:bodyPr vert="horz" wrap="none" lIns="45000" tIns="22500" rIns="45000" bIns="22500" anchor="ctr" anchorCtr="1" compatLnSpc="0"/>
          <a:lstStyle/>
          <a:p>
            <a:pPr defTabSz="914217" hangingPunct="0"/>
            <a:endParaRPr lang="en-US" sz="900">
              <a:solidFill>
                <a:srgbClr val="747994"/>
              </a:solidFill>
              <a:latin typeface="Arial" pitchFamily="18"/>
              <a:ea typeface="Microsoft YaHei" pitchFamily="2"/>
              <a:cs typeface="Lucida Sans" pitchFamily="2"/>
            </a:endParaRPr>
          </a:p>
        </p:txBody>
      </p:sp>
      <p:sp>
        <p:nvSpPr>
          <p:cNvPr id="24" name="Freeform: Shape 76">
            <a:extLst>
              <a:ext uri="{FF2B5EF4-FFF2-40B4-BE49-F238E27FC236}">
                <a16:creationId xmlns:a16="http://schemas.microsoft.com/office/drawing/2014/main" id="{C49BC2A7-754B-2C4C-B942-7909E439BF69}"/>
              </a:ext>
            </a:extLst>
          </p:cNvPr>
          <p:cNvSpPr/>
          <p:nvPr/>
        </p:nvSpPr>
        <p:spPr>
          <a:xfrm>
            <a:off x="7853810" y="5828615"/>
            <a:ext cx="285387" cy="286010"/>
          </a:xfrm>
          <a:custGeom>
            <a:avLst/>
            <a:gdLst/>
            <a:ahLst/>
            <a:cxnLst>
              <a:cxn ang="3cd4">
                <a:pos x="hc" y="t"/>
              </a:cxn>
              <a:cxn ang="cd2">
                <a:pos x="l" y="vc"/>
              </a:cxn>
              <a:cxn ang="cd4">
                <a:pos x="hc" y="b"/>
              </a:cxn>
              <a:cxn ang="0">
                <a:pos x="r" y="vc"/>
              </a:cxn>
            </a:cxnLst>
            <a:rect l="l" t="t" r="r" b="b"/>
            <a:pathLst>
              <a:path w="459" h="460">
                <a:moveTo>
                  <a:pt x="459" y="230"/>
                </a:moveTo>
                <a:cubicBezTo>
                  <a:pt x="459" y="357"/>
                  <a:pt x="357" y="460"/>
                  <a:pt x="229" y="460"/>
                </a:cubicBezTo>
                <a:cubicBezTo>
                  <a:pt x="102" y="460"/>
                  <a:pt x="0" y="357"/>
                  <a:pt x="0" y="230"/>
                </a:cubicBezTo>
                <a:cubicBezTo>
                  <a:pt x="0" y="103"/>
                  <a:pt x="102" y="0"/>
                  <a:pt x="229" y="0"/>
                </a:cubicBezTo>
                <a:cubicBezTo>
                  <a:pt x="357" y="0"/>
                  <a:pt x="459" y="103"/>
                  <a:pt x="459" y="230"/>
                </a:cubicBezTo>
                <a:close/>
              </a:path>
            </a:pathLst>
          </a:custGeom>
          <a:solidFill>
            <a:schemeClr val="accent4"/>
          </a:solidFill>
          <a:ln cap="flat">
            <a:noFill/>
            <a:prstDash val="solid"/>
          </a:ln>
        </p:spPr>
        <p:txBody>
          <a:bodyPr vert="horz" wrap="none" lIns="45000" tIns="22500" rIns="45000" bIns="22500" anchor="ctr" anchorCtr="1" compatLnSpc="0"/>
          <a:lstStyle/>
          <a:p>
            <a:pPr defTabSz="914217" hangingPunct="0"/>
            <a:endParaRPr lang="en-US" sz="900">
              <a:solidFill>
                <a:srgbClr val="747994"/>
              </a:solidFill>
              <a:latin typeface="Arial" pitchFamily="18"/>
              <a:ea typeface="Microsoft YaHei" pitchFamily="2"/>
              <a:cs typeface="Lucida Sans" pitchFamily="2"/>
            </a:endParaRPr>
          </a:p>
        </p:txBody>
      </p:sp>
      <p:sp>
        <p:nvSpPr>
          <p:cNvPr id="25" name="Freeform: Shape 77">
            <a:extLst>
              <a:ext uri="{FF2B5EF4-FFF2-40B4-BE49-F238E27FC236}">
                <a16:creationId xmlns:a16="http://schemas.microsoft.com/office/drawing/2014/main" id="{6E4988A8-1556-EB4C-BC17-9DC2A791048A}"/>
              </a:ext>
            </a:extLst>
          </p:cNvPr>
          <p:cNvSpPr/>
          <p:nvPr/>
        </p:nvSpPr>
        <p:spPr>
          <a:xfrm>
            <a:off x="9669567" y="5194284"/>
            <a:ext cx="451758" cy="451758"/>
          </a:xfrm>
          <a:custGeom>
            <a:avLst/>
            <a:gdLst/>
            <a:ahLst/>
            <a:cxnLst>
              <a:cxn ang="3cd4">
                <a:pos x="hc" y="t"/>
              </a:cxn>
              <a:cxn ang="cd2">
                <a:pos x="l" y="vc"/>
              </a:cxn>
              <a:cxn ang="cd4">
                <a:pos x="hc" y="b"/>
              </a:cxn>
              <a:cxn ang="0">
                <a:pos x="r" y="vc"/>
              </a:cxn>
            </a:cxnLst>
            <a:rect l="l" t="t" r="r" b="b"/>
            <a:pathLst>
              <a:path w="726" h="726">
                <a:moveTo>
                  <a:pt x="726" y="364"/>
                </a:moveTo>
                <a:cubicBezTo>
                  <a:pt x="726" y="564"/>
                  <a:pt x="564" y="726"/>
                  <a:pt x="364" y="726"/>
                </a:cubicBezTo>
                <a:cubicBezTo>
                  <a:pt x="163" y="726"/>
                  <a:pt x="0" y="564"/>
                  <a:pt x="0" y="364"/>
                </a:cubicBezTo>
                <a:cubicBezTo>
                  <a:pt x="0" y="163"/>
                  <a:pt x="163" y="0"/>
                  <a:pt x="364" y="0"/>
                </a:cubicBezTo>
                <a:cubicBezTo>
                  <a:pt x="564" y="0"/>
                  <a:pt x="726" y="163"/>
                  <a:pt x="726" y="364"/>
                </a:cubicBezTo>
                <a:close/>
              </a:path>
            </a:pathLst>
          </a:custGeom>
          <a:solidFill>
            <a:schemeClr val="accent6"/>
          </a:solidFill>
          <a:ln cap="flat">
            <a:noFill/>
            <a:prstDash val="solid"/>
          </a:ln>
        </p:spPr>
        <p:txBody>
          <a:bodyPr vert="horz" wrap="none" lIns="45000" tIns="22500" rIns="45000" bIns="22500" anchor="ctr" anchorCtr="1" compatLnSpc="0"/>
          <a:lstStyle/>
          <a:p>
            <a:pPr defTabSz="914217" hangingPunct="0"/>
            <a:endParaRPr lang="en-US" sz="900">
              <a:solidFill>
                <a:srgbClr val="747994"/>
              </a:solidFill>
              <a:latin typeface="Arial" pitchFamily="18"/>
              <a:ea typeface="Microsoft YaHei" pitchFamily="2"/>
              <a:cs typeface="Lucida Sans" pitchFamily="2"/>
            </a:endParaRPr>
          </a:p>
        </p:txBody>
      </p:sp>
      <p:sp>
        <p:nvSpPr>
          <p:cNvPr id="26" name="Freeform: Shape 78">
            <a:extLst>
              <a:ext uri="{FF2B5EF4-FFF2-40B4-BE49-F238E27FC236}">
                <a16:creationId xmlns:a16="http://schemas.microsoft.com/office/drawing/2014/main" id="{CA2167FB-096A-8D41-A649-AC1D831A6C86}"/>
              </a:ext>
            </a:extLst>
          </p:cNvPr>
          <p:cNvSpPr/>
          <p:nvPr/>
        </p:nvSpPr>
        <p:spPr>
          <a:xfrm>
            <a:off x="9752441" y="5277158"/>
            <a:ext cx="286010" cy="286633"/>
          </a:xfrm>
          <a:custGeom>
            <a:avLst/>
            <a:gdLst/>
            <a:ahLst/>
            <a:cxnLst>
              <a:cxn ang="3cd4">
                <a:pos x="hc" y="t"/>
              </a:cxn>
              <a:cxn ang="cd2">
                <a:pos x="l" y="vc"/>
              </a:cxn>
              <a:cxn ang="cd4">
                <a:pos x="hc" y="b"/>
              </a:cxn>
              <a:cxn ang="0">
                <a:pos x="r" y="vc"/>
              </a:cxn>
            </a:cxnLst>
            <a:rect l="l" t="t" r="r" b="b"/>
            <a:pathLst>
              <a:path w="460" h="461">
                <a:moveTo>
                  <a:pt x="460" y="231"/>
                </a:moveTo>
                <a:cubicBezTo>
                  <a:pt x="460" y="357"/>
                  <a:pt x="357" y="461"/>
                  <a:pt x="231" y="461"/>
                </a:cubicBezTo>
                <a:cubicBezTo>
                  <a:pt x="103" y="461"/>
                  <a:pt x="0" y="357"/>
                  <a:pt x="0" y="231"/>
                </a:cubicBezTo>
                <a:cubicBezTo>
                  <a:pt x="0" y="104"/>
                  <a:pt x="103" y="0"/>
                  <a:pt x="231" y="0"/>
                </a:cubicBezTo>
                <a:cubicBezTo>
                  <a:pt x="357" y="0"/>
                  <a:pt x="460" y="104"/>
                  <a:pt x="460" y="231"/>
                </a:cubicBezTo>
                <a:close/>
              </a:path>
            </a:pathLst>
          </a:custGeom>
          <a:solidFill>
            <a:schemeClr val="accent5"/>
          </a:solidFill>
          <a:ln cap="flat">
            <a:noFill/>
            <a:prstDash val="solid"/>
          </a:ln>
        </p:spPr>
        <p:txBody>
          <a:bodyPr vert="horz" wrap="none" lIns="45000" tIns="22500" rIns="45000" bIns="22500" anchor="ctr" anchorCtr="1" compatLnSpc="0"/>
          <a:lstStyle/>
          <a:p>
            <a:pPr defTabSz="914217" hangingPunct="0"/>
            <a:endParaRPr lang="en-US" sz="900">
              <a:solidFill>
                <a:srgbClr val="747994"/>
              </a:solidFill>
              <a:latin typeface="Arial" pitchFamily="18"/>
              <a:ea typeface="Microsoft YaHei" pitchFamily="2"/>
              <a:cs typeface="Lucida Sans" pitchFamily="2"/>
            </a:endParaRPr>
          </a:p>
        </p:txBody>
      </p:sp>
      <p:sp>
        <p:nvSpPr>
          <p:cNvPr id="27" name="Freeform: Shape 79">
            <a:extLst>
              <a:ext uri="{FF2B5EF4-FFF2-40B4-BE49-F238E27FC236}">
                <a16:creationId xmlns:a16="http://schemas.microsoft.com/office/drawing/2014/main" id="{01E79FAC-3A33-224F-BB1F-F0560454A1F6}"/>
              </a:ext>
            </a:extLst>
          </p:cNvPr>
          <p:cNvSpPr/>
          <p:nvPr/>
        </p:nvSpPr>
        <p:spPr>
          <a:xfrm>
            <a:off x="2296873" y="4242788"/>
            <a:ext cx="18694" cy="1187032"/>
          </a:xfrm>
          <a:custGeom>
            <a:avLst/>
            <a:gdLst/>
            <a:ahLst/>
            <a:cxnLst>
              <a:cxn ang="3cd4">
                <a:pos x="hc" y="t"/>
              </a:cxn>
              <a:cxn ang="cd2">
                <a:pos x="l" y="vc"/>
              </a:cxn>
              <a:cxn ang="cd4">
                <a:pos x="hc" y="b"/>
              </a:cxn>
              <a:cxn ang="0">
                <a:pos x="r" y="vc"/>
              </a:cxn>
            </a:cxnLst>
            <a:rect l="l" t="t" r="r" b="b"/>
            <a:pathLst>
              <a:path w="31" h="1906">
                <a:moveTo>
                  <a:pt x="31" y="1891"/>
                </a:moveTo>
                <a:lnTo>
                  <a:pt x="31" y="1840"/>
                </a:lnTo>
                <a:lnTo>
                  <a:pt x="31" y="1703"/>
                </a:lnTo>
                <a:lnTo>
                  <a:pt x="31" y="1502"/>
                </a:lnTo>
                <a:lnTo>
                  <a:pt x="31" y="1256"/>
                </a:lnTo>
                <a:lnTo>
                  <a:pt x="31" y="985"/>
                </a:lnTo>
                <a:lnTo>
                  <a:pt x="31" y="714"/>
                </a:lnTo>
                <a:lnTo>
                  <a:pt x="31" y="460"/>
                </a:lnTo>
                <a:lnTo>
                  <a:pt x="31" y="245"/>
                </a:lnTo>
                <a:lnTo>
                  <a:pt x="31" y="91"/>
                </a:lnTo>
                <a:cubicBezTo>
                  <a:pt x="31" y="66"/>
                  <a:pt x="31" y="42"/>
                  <a:pt x="31" y="18"/>
                </a:cubicBezTo>
                <a:cubicBezTo>
                  <a:pt x="31" y="17"/>
                  <a:pt x="31" y="16"/>
                  <a:pt x="31" y="14"/>
                </a:cubicBezTo>
                <a:cubicBezTo>
                  <a:pt x="31" y="-5"/>
                  <a:pt x="0" y="-5"/>
                  <a:pt x="0" y="14"/>
                </a:cubicBezTo>
                <a:lnTo>
                  <a:pt x="0" y="65"/>
                </a:lnTo>
                <a:lnTo>
                  <a:pt x="0" y="202"/>
                </a:lnTo>
                <a:lnTo>
                  <a:pt x="0" y="403"/>
                </a:lnTo>
                <a:lnTo>
                  <a:pt x="0" y="649"/>
                </a:lnTo>
                <a:lnTo>
                  <a:pt x="0" y="920"/>
                </a:lnTo>
                <a:lnTo>
                  <a:pt x="0" y="1191"/>
                </a:lnTo>
                <a:lnTo>
                  <a:pt x="0" y="1445"/>
                </a:lnTo>
                <a:lnTo>
                  <a:pt x="0" y="1660"/>
                </a:lnTo>
                <a:lnTo>
                  <a:pt x="0" y="1814"/>
                </a:lnTo>
                <a:cubicBezTo>
                  <a:pt x="0" y="1839"/>
                  <a:pt x="0" y="1863"/>
                  <a:pt x="0" y="1887"/>
                </a:cubicBezTo>
                <a:cubicBezTo>
                  <a:pt x="0" y="1888"/>
                  <a:pt x="0" y="1889"/>
                  <a:pt x="0" y="1891"/>
                </a:cubicBezTo>
                <a:cubicBezTo>
                  <a:pt x="0" y="1910"/>
                  <a:pt x="31" y="1910"/>
                  <a:pt x="31" y="1891"/>
                </a:cubicBezTo>
                <a:close/>
              </a:path>
            </a:pathLst>
          </a:custGeom>
          <a:solidFill>
            <a:schemeClr val="accent1"/>
          </a:solidFill>
          <a:ln cap="flat">
            <a:noFill/>
            <a:prstDash val="solid"/>
          </a:ln>
        </p:spPr>
        <p:txBody>
          <a:bodyPr vert="horz" wrap="none" lIns="45000" tIns="22500" rIns="45000" bIns="22500" anchor="ctr" anchorCtr="1" compatLnSpc="0"/>
          <a:lstStyle/>
          <a:p>
            <a:pPr defTabSz="914217" hangingPunct="0"/>
            <a:endParaRPr lang="en-US" sz="900">
              <a:solidFill>
                <a:srgbClr val="747994"/>
              </a:solidFill>
              <a:latin typeface="Arial" pitchFamily="18"/>
              <a:ea typeface="Microsoft YaHei" pitchFamily="2"/>
              <a:cs typeface="Lucida Sans" pitchFamily="2"/>
            </a:endParaRPr>
          </a:p>
        </p:txBody>
      </p:sp>
      <p:sp>
        <p:nvSpPr>
          <p:cNvPr id="28" name="Freeform: Shape 80">
            <a:extLst>
              <a:ext uri="{FF2B5EF4-FFF2-40B4-BE49-F238E27FC236}">
                <a16:creationId xmlns:a16="http://schemas.microsoft.com/office/drawing/2014/main" id="{5BD4586F-E800-CB45-B96C-47F73DC3394D}"/>
              </a:ext>
            </a:extLst>
          </p:cNvPr>
          <p:cNvSpPr/>
          <p:nvPr/>
        </p:nvSpPr>
        <p:spPr>
          <a:xfrm>
            <a:off x="4192388" y="4786767"/>
            <a:ext cx="18694" cy="1186411"/>
          </a:xfrm>
          <a:custGeom>
            <a:avLst/>
            <a:gdLst/>
            <a:ahLst/>
            <a:cxnLst>
              <a:cxn ang="3cd4">
                <a:pos x="hc" y="t"/>
              </a:cxn>
              <a:cxn ang="cd2">
                <a:pos x="l" y="vc"/>
              </a:cxn>
              <a:cxn ang="cd4">
                <a:pos x="hc" y="b"/>
              </a:cxn>
              <a:cxn ang="0">
                <a:pos x="r" y="vc"/>
              </a:cxn>
            </a:cxnLst>
            <a:rect l="l" t="t" r="r" b="b"/>
            <a:pathLst>
              <a:path w="31" h="1905">
                <a:moveTo>
                  <a:pt x="30" y="1890"/>
                </a:moveTo>
                <a:lnTo>
                  <a:pt x="30" y="1840"/>
                </a:lnTo>
                <a:lnTo>
                  <a:pt x="30" y="1703"/>
                </a:lnTo>
                <a:lnTo>
                  <a:pt x="30" y="1502"/>
                </a:lnTo>
                <a:lnTo>
                  <a:pt x="30" y="1255"/>
                </a:lnTo>
                <a:lnTo>
                  <a:pt x="30" y="985"/>
                </a:lnTo>
                <a:lnTo>
                  <a:pt x="30" y="714"/>
                </a:lnTo>
                <a:lnTo>
                  <a:pt x="30" y="460"/>
                </a:lnTo>
                <a:lnTo>
                  <a:pt x="30" y="245"/>
                </a:lnTo>
                <a:lnTo>
                  <a:pt x="30" y="90"/>
                </a:lnTo>
                <a:cubicBezTo>
                  <a:pt x="30" y="66"/>
                  <a:pt x="31" y="42"/>
                  <a:pt x="30" y="18"/>
                </a:cubicBezTo>
                <a:cubicBezTo>
                  <a:pt x="30" y="17"/>
                  <a:pt x="30" y="15"/>
                  <a:pt x="30" y="15"/>
                </a:cubicBezTo>
                <a:cubicBezTo>
                  <a:pt x="30" y="-5"/>
                  <a:pt x="0" y="-5"/>
                  <a:pt x="0" y="15"/>
                </a:cubicBezTo>
                <a:lnTo>
                  <a:pt x="0" y="65"/>
                </a:lnTo>
                <a:lnTo>
                  <a:pt x="0" y="201"/>
                </a:lnTo>
                <a:lnTo>
                  <a:pt x="0" y="403"/>
                </a:lnTo>
                <a:lnTo>
                  <a:pt x="0" y="650"/>
                </a:lnTo>
                <a:lnTo>
                  <a:pt x="0" y="919"/>
                </a:lnTo>
                <a:lnTo>
                  <a:pt x="0" y="1191"/>
                </a:lnTo>
                <a:lnTo>
                  <a:pt x="0" y="1445"/>
                </a:lnTo>
                <a:lnTo>
                  <a:pt x="0" y="1660"/>
                </a:lnTo>
                <a:lnTo>
                  <a:pt x="0" y="1814"/>
                </a:lnTo>
                <a:cubicBezTo>
                  <a:pt x="0" y="1838"/>
                  <a:pt x="-1" y="1863"/>
                  <a:pt x="0" y="1887"/>
                </a:cubicBezTo>
                <a:cubicBezTo>
                  <a:pt x="0" y="1888"/>
                  <a:pt x="0" y="1889"/>
                  <a:pt x="0" y="1890"/>
                </a:cubicBezTo>
                <a:cubicBezTo>
                  <a:pt x="0" y="1910"/>
                  <a:pt x="30" y="1910"/>
                  <a:pt x="30" y="1890"/>
                </a:cubicBezTo>
                <a:close/>
              </a:path>
            </a:pathLst>
          </a:custGeom>
          <a:solidFill>
            <a:schemeClr val="accent2"/>
          </a:solidFill>
          <a:ln cap="flat">
            <a:noFill/>
            <a:prstDash val="solid"/>
          </a:ln>
        </p:spPr>
        <p:txBody>
          <a:bodyPr vert="horz" wrap="none" lIns="45000" tIns="22500" rIns="45000" bIns="22500" anchor="ctr" anchorCtr="1" compatLnSpc="0"/>
          <a:lstStyle/>
          <a:p>
            <a:pPr defTabSz="914217" hangingPunct="0"/>
            <a:endParaRPr lang="en-US" sz="900">
              <a:solidFill>
                <a:srgbClr val="747994"/>
              </a:solidFill>
              <a:latin typeface="Arial" pitchFamily="18"/>
              <a:ea typeface="Microsoft YaHei" pitchFamily="2"/>
              <a:cs typeface="Lucida Sans" pitchFamily="2"/>
            </a:endParaRPr>
          </a:p>
        </p:txBody>
      </p:sp>
      <p:sp>
        <p:nvSpPr>
          <p:cNvPr id="29" name="Freeform: Shape 81">
            <a:extLst>
              <a:ext uri="{FF2B5EF4-FFF2-40B4-BE49-F238E27FC236}">
                <a16:creationId xmlns:a16="http://schemas.microsoft.com/office/drawing/2014/main" id="{A186AEF3-B5C0-7D4A-AA3B-4AAEFAC8A120}"/>
              </a:ext>
            </a:extLst>
          </p:cNvPr>
          <p:cNvSpPr/>
          <p:nvPr/>
        </p:nvSpPr>
        <p:spPr>
          <a:xfrm>
            <a:off x="6086657" y="4984918"/>
            <a:ext cx="18694" cy="1186411"/>
          </a:xfrm>
          <a:custGeom>
            <a:avLst/>
            <a:gdLst/>
            <a:ahLst/>
            <a:cxnLst>
              <a:cxn ang="3cd4">
                <a:pos x="hc" y="t"/>
              </a:cxn>
              <a:cxn ang="cd2">
                <a:pos x="l" y="vc"/>
              </a:cxn>
              <a:cxn ang="cd4">
                <a:pos x="hc" y="b"/>
              </a:cxn>
              <a:cxn ang="0">
                <a:pos x="r" y="vc"/>
              </a:cxn>
            </a:cxnLst>
            <a:rect l="l" t="t" r="r" b="b"/>
            <a:pathLst>
              <a:path w="31" h="1905">
                <a:moveTo>
                  <a:pt x="30" y="1890"/>
                </a:moveTo>
                <a:lnTo>
                  <a:pt x="30" y="1840"/>
                </a:lnTo>
                <a:lnTo>
                  <a:pt x="30" y="1703"/>
                </a:lnTo>
                <a:lnTo>
                  <a:pt x="30" y="1501"/>
                </a:lnTo>
                <a:lnTo>
                  <a:pt x="30" y="1255"/>
                </a:lnTo>
                <a:lnTo>
                  <a:pt x="30" y="985"/>
                </a:lnTo>
                <a:lnTo>
                  <a:pt x="30" y="714"/>
                </a:lnTo>
                <a:lnTo>
                  <a:pt x="30" y="459"/>
                </a:lnTo>
                <a:lnTo>
                  <a:pt x="30" y="245"/>
                </a:lnTo>
                <a:lnTo>
                  <a:pt x="30" y="90"/>
                </a:lnTo>
                <a:cubicBezTo>
                  <a:pt x="30" y="66"/>
                  <a:pt x="31" y="41"/>
                  <a:pt x="30" y="17"/>
                </a:cubicBezTo>
                <a:cubicBezTo>
                  <a:pt x="30" y="16"/>
                  <a:pt x="30" y="15"/>
                  <a:pt x="30" y="14"/>
                </a:cubicBezTo>
                <a:cubicBezTo>
                  <a:pt x="30" y="-5"/>
                  <a:pt x="0" y="-5"/>
                  <a:pt x="0" y="14"/>
                </a:cubicBezTo>
                <a:lnTo>
                  <a:pt x="0" y="64"/>
                </a:lnTo>
                <a:lnTo>
                  <a:pt x="0" y="201"/>
                </a:lnTo>
                <a:lnTo>
                  <a:pt x="0" y="402"/>
                </a:lnTo>
                <a:lnTo>
                  <a:pt x="0" y="649"/>
                </a:lnTo>
                <a:lnTo>
                  <a:pt x="0" y="919"/>
                </a:lnTo>
                <a:lnTo>
                  <a:pt x="0" y="1190"/>
                </a:lnTo>
                <a:lnTo>
                  <a:pt x="0" y="1444"/>
                </a:lnTo>
                <a:lnTo>
                  <a:pt x="0" y="1659"/>
                </a:lnTo>
                <a:lnTo>
                  <a:pt x="0" y="1814"/>
                </a:lnTo>
                <a:cubicBezTo>
                  <a:pt x="0" y="1838"/>
                  <a:pt x="-1" y="1862"/>
                  <a:pt x="0" y="1887"/>
                </a:cubicBezTo>
                <a:cubicBezTo>
                  <a:pt x="0" y="1887"/>
                  <a:pt x="0" y="1889"/>
                  <a:pt x="0" y="1890"/>
                </a:cubicBezTo>
                <a:cubicBezTo>
                  <a:pt x="0" y="1909"/>
                  <a:pt x="30" y="1909"/>
                  <a:pt x="30" y="1890"/>
                </a:cubicBezTo>
                <a:close/>
              </a:path>
            </a:pathLst>
          </a:custGeom>
          <a:solidFill>
            <a:schemeClr val="accent3"/>
          </a:solidFill>
          <a:ln cap="flat">
            <a:noFill/>
            <a:prstDash val="solid"/>
          </a:ln>
        </p:spPr>
        <p:txBody>
          <a:bodyPr vert="horz" wrap="none" lIns="45000" tIns="22500" rIns="45000" bIns="22500" anchor="ctr" anchorCtr="1" compatLnSpc="0"/>
          <a:lstStyle/>
          <a:p>
            <a:pPr defTabSz="914217" hangingPunct="0"/>
            <a:endParaRPr lang="en-US" sz="900">
              <a:solidFill>
                <a:srgbClr val="747994"/>
              </a:solidFill>
              <a:latin typeface="Arial" pitchFamily="18"/>
              <a:ea typeface="Microsoft YaHei" pitchFamily="2"/>
              <a:cs typeface="Lucida Sans" pitchFamily="2"/>
            </a:endParaRPr>
          </a:p>
        </p:txBody>
      </p:sp>
      <p:sp>
        <p:nvSpPr>
          <p:cNvPr id="30" name="Freeform: Shape 82">
            <a:extLst>
              <a:ext uri="{FF2B5EF4-FFF2-40B4-BE49-F238E27FC236}">
                <a16:creationId xmlns:a16="http://schemas.microsoft.com/office/drawing/2014/main" id="{F77114EF-3C53-2243-8429-4A3949BC74B1}"/>
              </a:ext>
            </a:extLst>
          </p:cNvPr>
          <p:cNvSpPr/>
          <p:nvPr/>
        </p:nvSpPr>
        <p:spPr>
          <a:xfrm>
            <a:off x="7987157" y="4786767"/>
            <a:ext cx="18694" cy="1186411"/>
          </a:xfrm>
          <a:custGeom>
            <a:avLst/>
            <a:gdLst/>
            <a:ahLst/>
            <a:cxnLst>
              <a:cxn ang="3cd4">
                <a:pos x="hc" y="t"/>
              </a:cxn>
              <a:cxn ang="cd2">
                <a:pos x="l" y="vc"/>
              </a:cxn>
              <a:cxn ang="cd4">
                <a:pos x="hc" y="b"/>
              </a:cxn>
              <a:cxn ang="0">
                <a:pos x="r" y="vc"/>
              </a:cxn>
            </a:cxnLst>
            <a:rect l="l" t="t" r="r" b="b"/>
            <a:pathLst>
              <a:path w="31" h="1905">
                <a:moveTo>
                  <a:pt x="31" y="1890"/>
                </a:moveTo>
                <a:lnTo>
                  <a:pt x="31" y="1840"/>
                </a:lnTo>
                <a:lnTo>
                  <a:pt x="31" y="1703"/>
                </a:lnTo>
                <a:lnTo>
                  <a:pt x="31" y="1502"/>
                </a:lnTo>
                <a:lnTo>
                  <a:pt x="31" y="1255"/>
                </a:lnTo>
                <a:lnTo>
                  <a:pt x="31" y="985"/>
                </a:lnTo>
                <a:lnTo>
                  <a:pt x="31" y="714"/>
                </a:lnTo>
                <a:lnTo>
                  <a:pt x="31" y="460"/>
                </a:lnTo>
                <a:lnTo>
                  <a:pt x="31" y="245"/>
                </a:lnTo>
                <a:lnTo>
                  <a:pt x="31" y="90"/>
                </a:lnTo>
                <a:cubicBezTo>
                  <a:pt x="31" y="66"/>
                  <a:pt x="31" y="42"/>
                  <a:pt x="31" y="18"/>
                </a:cubicBezTo>
                <a:cubicBezTo>
                  <a:pt x="31" y="17"/>
                  <a:pt x="31" y="15"/>
                  <a:pt x="31" y="15"/>
                </a:cubicBezTo>
                <a:cubicBezTo>
                  <a:pt x="31" y="-5"/>
                  <a:pt x="0" y="-5"/>
                  <a:pt x="0" y="15"/>
                </a:cubicBezTo>
                <a:lnTo>
                  <a:pt x="0" y="65"/>
                </a:lnTo>
                <a:lnTo>
                  <a:pt x="0" y="201"/>
                </a:lnTo>
                <a:lnTo>
                  <a:pt x="0" y="403"/>
                </a:lnTo>
                <a:lnTo>
                  <a:pt x="0" y="650"/>
                </a:lnTo>
                <a:lnTo>
                  <a:pt x="0" y="919"/>
                </a:lnTo>
                <a:lnTo>
                  <a:pt x="0" y="1191"/>
                </a:lnTo>
                <a:lnTo>
                  <a:pt x="0" y="1445"/>
                </a:lnTo>
                <a:lnTo>
                  <a:pt x="0" y="1660"/>
                </a:lnTo>
                <a:lnTo>
                  <a:pt x="0" y="1814"/>
                </a:lnTo>
                <a:cubicBezTo>
                  <a:pt x="0" y="1838"/>
                  <a:pt x="0" y="1863"/>
                  <a:pt x="0" y="1887"/>
                </a:cubicBezTo>
                <a:cubicBezTo>
                  <a:pt x="0" y="1888"/>
                  <a:pt x="0" y="1889"/>
                  <a:pt x="0" y="1890"/>
                </a:cubicBezTo>
                <a:cubicBezTo>
                  <a:pt x="0" y="1910"/>
                  <a:pt x="31" y="1910"/>
                  <a:pt x="31" y="1890"/>
                </a:cubicBezTo>
                <a:close/>
              </a:path>
            </a:pathLst>
          </a:custGeom>
          <a:solidFill>
            <a:schemeClr val="accent4"/>
          </a:solidFill>
          <a:ln cap="flat">
            <a:noFill/>
            <a:prstDash val="solid"/>
          </a:ln>
        </p:spPr>
        <p:txBody>
          <a:bodyPr vert="horz" wrap="none" lIns="45000" tIns="22500" rIns="45000" bIns="22500" anchor="ctr" anchorCtr="1" compatLnSpc="0"/>
          <a:lstStyle/>
          <a:p>
            <a:pPr defTabSz="914217" hangingPunct="0"/>
            <a:endParaRPr lang="en-US" sz="900">
              <a:solidFill>
                <a:srgbClr val="747994"/>
              </a:solidFill>
              <a:latin typeface="Arial" pitchFamily="18"/>
              <a:ea typeface="Microsoft YaHei" pitchFamily="2"/>
              <a:cs typeface="Lucida Sans" pitchFamily="2"/>
            </a:endParaRPr>
          </a:p>
        </p:txBody>
      </p:sp>
      <p:sp>
        <p:nvSpPr>
          <p:cNvPr id="31" name="Freeform: Shape 83">
            <a:extLst>
              <a:ext uri="{FF2B5EF4-FFF2-40B4-BE49-F238E27FC236}">
                <a16:creationId xmlns:a16="http://schemas.microsoft.com/office/drawing/2014/main" id="{A5000626-2F69-084A-B031-EFC4C0BC23BA}"/>
              </a:ext>
            </a:extLst>
          </p:cNvPr>
          <p:cNvSpPr/>
          <p:nvPr/>
        </p:nvSpPr>
        <p:spPr>
          <a:xfrm>
            <a:off x="9879556" y="4242788"/>
            <a:ext cx="18694" cy="1187032"/>
          </a:xfrm>
          <a:custGeom>
            <a:avLst/>
            <a:gdLst/>
            <a:ahLst/>
            <a:cxnLst>
              <a:cxn ang="3cd4">
                <a:pos x="hc" y="t"/>
              </a:cxn>
              <a:cxn ang="cd2">
                <a:pos x="l" y="vc"/>
              </a:cxn>
              <a:cxn ang="cd4">
                <a:pos x="hc" y="b"/>
              </a:cxn>
              <a:cxn ang="0">
                <a:pos x="r" y="vc"/>
              </a:cxn>
            </a:cxnLst>
            <a:rect l="l" t="t" r="r" b="b"/>
            <a:pathLst>
              <a:path w="31" h="1906">
                <a:moveTo>
                  <a:pt x="31" y="1891"/>
                </a:moveTo>
                <a:lnTo>
                  <a:pt x="31" y="1840"/>
                </a:lnTo>
                <a:lnTo>
                  <a:pt x="31" y="1703"/>
                </a:lnTo>
                <a:lnTo>
                  <a:pt x="31" y="1502"/>
                </a:lnTo>
                <a:lnTo>
                  <a:pt x="31" y="1256"/>
                </a:lnTo>
                <a:lnTo>
                  <a:pt x="31" y="985"/>
                </a:lnTo>
                <a:lnTo>
                  <a:pt x="31" y="714"/>
                </a:lnTo>
                <a:lnTo>
                  <a:pt x="31" y="460"/>
                </a:lnTo>
                <a:lnTo>
                  <a:pt x="31" y="245"/>
                </a:lnTo>
                <a:lnTo>
                  <a:pt x="31" y="91"/>
                </a:lnTo>
                <a:cubicBezTo>
                  <a:pt x="31" y="66"/>
                  <a:pt x="32" y="42"/>
                  <a:pt x="31" y="18"/>
                </a:cubicBezTo>
                <a:cubicBezTo>
                  <a:pt x="31" y="17"/>
                  <a:pt x="31" y="16"/>
                  <a:pt x="31" y="14"/>
                </a:cubicBezTo>
                <a:cubicBezTo>
                  <a:pt x="31" y="-5"/>
                  <a:pt x="0" y="-5"/>
                  <a:pt x="0" y="14"/>
                </a:cubicBezTo>
                <a:lnTo>
                  <a:pt x="0" y="65"/>
                </a:lnTo>
                <a:lnTo>
                  <a:pt x="0" y="202"/>
                </a:lnTo>
                <a:lnTo>
                  <a:pt x="0" y="403"/>
                </a:lnTo>
                <a:lnTo>
                  <a:pt x="0" y="649"/>
                </a:lnTo>
                <a:lnTo>
                  <a:pt x="0" y="920"/>
                </a:lnTo>
                <a:lnTo>
                  <a:pt x="0" y="1191"/>
                </a:lnTo>
                <a:lnTo>
                  <a:pt x="0" y="1445"/>
                </a:lnTo>
                <a:lnTo>
                  <a:pt x="0" y="1660"/>
                </a:lnTo>
                <a:lnTo>
                  <a:pt x="0" y="1814"/>
                </a:lnTo>
                <a:cubicBezTo>
                  <a:pt x="0" y="1839"/>
                  <a:pt x="0" y="1863"/>
                  <a:pt x="0" y="1887"/>
                </a:cubicBezTo>
                <a:cubicBezTo>
                  <a:pt x="0" y="1888"/>
                  <a:pt x="0" y="1889"/>
                  <a:pt x="0" y="1891"/>
                </a:cubicBezTo>
                <a:cubicBezTo>
                  <a:pt x="0" y="1910"/>
                  <a:pt x="31" y="1910"/>
                  <a:pt x="31" y="1891"/>
                </a:cubicBezTo>
                <a:close/>
              </a:path>
            </a:pathLst>
          </a:custGeom>
          <a:solidFill>
            <a:schemeClr val="accent5"/>
          </a:solidFill>
          <a:ln cap="flat">
            <a:noFill/>
            <a:prstDash val="solid"/>
          </a:ln>
        </p:spPr>
        <p:txBody>
          <a:bodyPr vert="horz" wrap="none" lIns="45000" tIns="22500" rIns="45000" bIns="22500" anchor="ctr" anchorCtr="1" compatLnSpc="0"/>
          <a:lstStyle/>
          <a:p>
            <a:pPr defTabSz="914217" hangingPunct="0"/>
            <a:endParaRPr lang="en-US" sz="900">
              <a:solidFill>
                <a:srgbClr val="747994"/>
              </a:solidFill>
              <a:latin typeface="Arial" pitchFamily="18"/>
              <a:ea typeface="Microsoft YaHei" pitchFamily="2"/>
              <a:cs typeface="Lucida Sans" pitchFamily="2"/>
            </a:endParaRPr>
          </a:p>
        </p:txBody>
      </p:sp>
      <p:sp>
        <p:nvSpPr>
          <p:cNvPr id="32" name="Freeform: Shape 84">
            <a:extLst>
              <a:ext uri="{FF2B5EF4-FFF2-40B4-BE49-F238E27FC236}">
                <a16:creationId xmlns:a16="http://schemas.microsoft.com/office/drawing/2014/main" id="{81D8CFCE-A014-8845-B236-4B20F2BDD2A1}"/>
              </a:ext>
            </a:extLst>
          </p:cNvPr>
          <p:cNvSpPr/>
          <p:nvPr/>
        </p:nvSpPr>
        <p:spPr>
          <a:xfrm>
            <a:off x="1451927" y="2585609"/>
            <a:ext cx="1710450" cy="1835073"/>
          </a:xfrm>
          <a:custGeom>
            <a:avLst/>
            <a:gdLst/>
            <a:ahLst/>
            <a:cxnLst>
              <a:cxn ang="3cd4">
                <a:pos x="hc" y="t"/>
              </a:cxn>
              <a:cxn ang="cd2">
                <a:pos x="l" y="vc"/>
              </a:cxn>
              <a:cxn ang="cd4">
                <a:pos x="hc" y="b"/>
              </a:cxn>
              <a:cxn ang="0">
                <a:pos x="r" y="vc"/>
              </a:cxn>
            </a:cxnLst>
            <a:rect l="l" t="t" r="r" b="b"/>
            <a:pathLst>
              <a:path w="2746" h="2946">
                <a:moveTo>
                  <a:pt x="0" y="0"/>
                </a:moveTo>
                <a:lnTo>
                  <a:pt x="0" y="2579"/>
                </a:lnTo>
                <a:cubicBezTo>
                  <a:pt x="0" y="2781"/>
                  <a:pt x="165" y="2946"/>
                  <a:pt x="367" y="2946"/>
                </a:cubicBezTo>
                <a:lnTo>
                  <a:pt x="2379" y="2946"/>
                </a:lnTo>
                <a:cubicBezTo>
                  <a:pt x="2580" y="2946"/>
                  <a:pt x="2746" y="2781"/>
                  <a:pt x="2746" y="2579"/>
                </a:cubicBezTo>
                <a:lnTo>
                  <a:pt x="2746" y="0"/>
                </a:lnTo>
                <a:cubicBezTo>
                  <a:pt x="2392" y="289"/>
                  <a:pt x="1908" y="468"/>
                  <a:pt x="1373" y="468"/>
                </a:cubicBezTo>
                <a:cubicBezTo>
                  <a:pt x="838" y="468"/>
                  <a:pt x="354" y="289"/>
                  <a:pt x="0" y="0"/>
                </a:cubicBezTo>
                <a:close/>
              </a:path>
            </a:pathLst>
          </a:custGeom>
          <a:solidFill>
            <a:schemeClr val="accent4">
              <a:lumMod val="40000"/>
              <a:lumOff val="60000"/>
            </a:schemeClr>
          </a:solidFill>
          <a:ln cap="flat">
            <a:noFill/>
            <a:prstDash val="solid"/>
          </a:ln>
        </p:spPr>
        <p:txBody>
          <a:bodyPr vert="horz" wrap="none" lIns="45000" tIns="22500" rIns="45000" bIns="22500" anchor="ctr" anchorCtr="1" compatLnSpc="0"/>
          <a:lstStyle/>
          <a:p>
            <a:pPr defTabSz="914217" hangingPunct="0"/>
            <a:endParaRPr lang="en-US" sz="900">
              <a:solidFill>
                <a:srgbClr val="747994"/>
              </a:solidFill>
              <a:latin typeface="Arial" pitchFamily="18"/>
              <a:ea typeface="Microsoft YaHei" pitchFamily="2"/>
              <a:cs typeface="Lucida Sans" pitchFamily="2"/>
            </a:endParaRPr>
          </a:p>
        </p:txBody>
      </p:sp>
      <p:sp>
        <p:nvSpPr>
          <p:cNvPr id="33" name="Freeform: Shape 85">
            <a:extLst>
              <a:ext uri="{FF2B5EF4-FFF2-40B4-BE49-F238E27FC236}">
                <a16:creationId xmlns:a16="http://schemas.microsoft.com/office/drawing/2014/main" id="{80BA54EC-6818-D245-85BA-8FA3F7EC2F14}"/>
              </a:ext>
            </a:extLst>
          </p:cNvPr>
          <p:cNvSpPr/>
          <p:nvPr/>
        </p:nvSpPr>
        <p:spPr>
          <a:xfrm>
            <a:off x="3346821" y="3182247"/>
            <a:ext cx="1710450" cy="1835696"/>
          </a:xfrm>
          <a:custGeom>
            <a:avLst/>
            <a:gdLst/>
            <a:ahLst/>
            <a:cxnLst>
              <a:cxn ang="3cd4">
                <a:pos x="hc" y="t"/>
              </a:cxn>
              <a:cxn ang="cd2">
                <a:pos x="l" y="vc"/>
              </a:cxn>
              <a:cxn ang="cd4">
                <a:pos x="hc" y="b"/>
              </a:cxn>
              <a:cxn ang="0">
                <a:pos x="r" y="vc"/>
              </a:cxn>
            </a:cxnLst>
            <a:rect l="l" t="t" r="r" b="b"/>
            <a:pathLst>
              <a:path w="2746" h="2947">
                <a:moveTo>
                  <a:pt x="0" y="0"/>
                </a:moveTo>
                <a:lnTo>
                  <a:pt x="0" y="2580"/>
                </a:lnTo>
                <a:cubicBezTo>
                  <a:pt x="0" y="2781"/>
                  <a:pt x="165" y="2947"/>
                  <a:pt x="367" y="2947"/>
                </a:cubicBezTo>
                <a:lnTo>
                  <a:pt x="2379" y="2947"/>
                </a:lnTo>
                <a:cubicBezTo>
                  <a:pt x="2581" y="2947"/>
                  <a:pt x="2746" y="2781"/>
                  <a:pt x="2746" y="2580"/>
                </a:cubicBezTo>
                <a:lnTo>
                  <a:pt x="2746" y="0"/>
                </a:lnTo>
                <a:cubicBezTo>
                  <a:pt x="2392" y="290"/>
                  <a:pt x="1908" y="469"/>
                  <a:pt x="1373" y="469"/>
                </a:cubicBezTo>
                <a:cubicBezTo>
                  <a:pt x="838" y="469"/>
                  <a:pt x="354" y="290"/>
                  <a:pt x="0" y="0"/>
                </a:cubicBezTo>
                <a:close/>
              </a:path>
            </a:pathLst>
          </a:custGeom>
          <a:solidFill>
            <a:schemeClr val="accent2"/>
          </a:solidFill>
          <a:ln cap="flat">
            <a:noFill/>
            <a:prstDash val="solid"/>
          </a:ln>
        </p:spPr>
        <p:txBody>
          <a:bodyPr vert="horz" wrap="none" lIns="45000" tIns="22500" rIns="45000" bIns="22500" anchor="ctr" anchorCtr="1" compatLnSpc="0"/>
          <a:lstStyle/>
          <a:p>
            <a:pPr defTabSz="914217" hangingPunct="0"/>
            <a:endParaRPr lang="en-US" sz="900">
              <a:solidFill>
                <a:srgbClr val="747994"/>
              </a:solidFill>
              <a:latin typeface="Arial" pitchFamily="18"/>
              <a:ea typeface="Microsoft YaHei" pitchFamily="2"/>
              <a:cs typeface="Lucida Sans" pitchFamily="2"/>
            </a:endParaRPr>
          </a:p>
        </p:txBody>
      </p:sp>
      <p:sp>
        <p:nvSpPr>
          <p:cNvPr id="34" name="Freeform: Shape 86">
            <a:extLst>
              <a:ext uri="{FF2B5EF4-FFF2-40B4-BE49-F238E27FC236}">
                <a16:creationId xmlns:a16="http://schemas.microsoft.com/office/drawing/2014/main" id="{8A4A5A1F-1E1E-0246-9F04-0C246694F311}"/>
              </a:ext>
            </a:extLst>
          </p:cNvPr>
          <p:cNvSpPr/>
          <p:nvPr/>
        </p:nvSpPr>
        <p:spPr>
          <a:xfrm>
            <a:off x="9037105" y="2553524"/>
            <a:ext cx="1710450" cy="1835073"/>
          </a:xfrm>
          <a:custGeom>
            <a:avLst/>
            <a:gdLst/>
            <a:ahLst/>
            <a:cxnLst>
              <a:cxn ang="3cd4">
                <a:pos x="hc" y="t"/>
              </a:cxn>
              <a:cxn ang="cd2">
                <a:pos x="l" y="vc"/>
              </a:cxn>
              <a:cxn ang="cd4">
                <a:pos x="hc" y="b"/>
              </a:cxn>
              <a:cxn ang="0">
                <a:pos x="r" y="vc"/>
              </a:cxn>
            </a:cxnLst>
            <a:rect l="l" t="t" r="r" b="b"/>
            <a:pathLst>
              <a:path w="2746" h="2946">
                <a:moveTo>
                  <a:pt x="0" y="0"/>
                </a:moveTo>
                <a:lnTo>
                  <a:pt x="0" y="2579"/>
                </a:lnTo>
                <a:cubicBezTo>
                  <a:pt x="0" y="2781"/>
                  <a:pt x="165" y="2946"/>
                  <a:pt x="367" y="2946"/>
                </a:cubicBezTo>
                <a:lnTo>
                  <a:pt x="2379" y="2946"/>
                </a:lnTo>
                <a:cubicBezTo>
                  <a:pt x="2581" y="2946"/>
                  <a:pt x="2746" y="2781"/>
                  <a:pt x="2746" y="2579"/>
                </a:cubicBezTo>
                <a:lnTo>
                  <a:pt x="2746" y="0"/>
                </a:lnTo>
                <a:cubicBezTo>
                  <a:pt x="2393" y="289"/>
                  <a:pt x="1908" y="468"/>
                  <a:pt x="1373" y="468"/>
                </a:cubicBezTo>
                <a:cubicBezTo>
                  <a:pt x="838" y="468"/>
                  <a:pt x="354" y="289"/>
                  <a:pt x="0" y="0"/>
                </a:cubicBezTo>
                <a:close/>
              </a:path>
            </a:pathLst>
          </a:custGeom>
          <a:solidFill>
            <a:schemeClr val="accent5"/>
          </a:solidFill>
          <a:ln cap="flat">
            <a:noFill/>
            <a:prstDash val="solid"/>
          </a:ln>
        </p:spPr>
        <p:txBody>
          <a:bodyPr vert="horz" wrap="none" lIns="45000" tIns="22500" rIns="45000" bIns="22500" anchor="ctr" anchorCtr="1" compatLnSpc="0"/>
          <a:lstStyle/>
          <a:p>
            <a:pPr defTabSz="914217" hangingPunct="0"/>
            <a:endParaRPr lang="en-US" sz="900">
              <a:solidFill>
                <a:srgbClr val="747994"/>
              </a:solidFill>
              <a:latin typeface="Arial" pitchFamily="18"/>
              <a:ea typeface="Microsoft YaHei" pitchFamily="2"/>
              <a:cs typeface="Lucida Sans" pitchFamily="2"/>
            </a:endParaRPr>
          </a:p>
        </p:txBody>
      </p:sp>
      <p:sp>
        <p:nvSpPr>
          <p:cNvPr id="35" name="Freeform: Shape 87">
            <a:extLst>
              <a:ext uri="{FF2B5EF4-FFF2-40B4-BE49-F238E27FC236}">
                <a16:creationId xmlns:a16="http://schemas.microsoft.com/office/drawing/2014/main" id="{5EDFA0F5-CB6C-E942-8633-C1FBD0598F47}"/>
              </a:ext>
            </a:extLst>
          </p:cNvPr>
          <p:cNvSpPr/>
          <p:nvPr/>
        </p:nvSpPr>
        <p:spPr>
          <a:xfrm>
            <a:off x="7142213" y="3182247"/>
            <a:ext cx="1710450" cy="1835696"/>
          </a:xfrm>
          <a:custGeom>
            <a:avLst/>
            <a:gdLst/>
            <a:ahLst/>
            <a:cxnLst>
              <a:cxn ang="3cd4">
                <a:pos x="hc" y="t"/>
              </a:cxn>
              <a:cxn ang="cd2">
                <a:pos x="l" y="vc"/>
              </a:cxn>
              <a:cxn ang="cd4">
                <a:pos x="hc" y="b"/>
              </a:cxn>
              <a:cxn ang="0">
                <a:pos x="r" y="vc"/>
              </a:cxn>
            </a:cxnLst>
            <a:rect l="l" t="t" r="r" b="b"/>
            <a:pathLst>
              <a:path w="2746" h="2947">
                <a:moveTo>
                  <a:pt x="0" y="0"/>
                </a:moveTo>
                <a:lnTo>
                  <a:pt x="0" y="2580"/>
                </a:lnTo>
                <a:cubicBezTo>
                  <a:pt x="0" y="2781"/>
                  <a:pt x="165" y="2947"/>
                  <a:pt x="367" y="2947"/>
                </a:cubicBezTo>
                <a:lnTo>
                  <a:pt x="2379" y="2947"/>
                </a:lnTo>
                <a:cubicBezTo>
                  <a:pt x="2581" y="2947"/>
                  <a:pt x="2746" y="2781"/>
                  <a:pt x="2746" y="2580"/>
                </a:cubicBezTo>
                <a:lnTo>
                  <a:pt x="2746" y="0"/>
                </a:lnTo>
                <a:cubicBezTo>
                  <a:pt x="2392" y="290"/>
                  <a:pt x="1908" y="469"/>
                  <a:pt x="1374" y="469"/>
                </a:cubicBezTo>
                <a:cubicBezTo>
                  <a:pt x="838" y="469"/>
                  <a:pt x="354" y="290"/>
                  <a:pt x="0" y="0"/>
                </a:cubicBezTo>
                <a:close/>
              </a:path>
            </a:pathLst>
          </a:custGeom>
          <a:solidFill>
            <a:schemeClr val="accent4"/>
          </a:solidFill>
          <a:ln cap="flat">
            <a:noFill/>
            <a:prstDash val="solid"/>
          </a:ln>
        </p:spPr>
        <p:txBody>
          <a:bodyPr vert="horz" wrap="none" lIns="45000" tIns="22500" rIns="45000" bIns="22500" anchor="ctr" anchorCtr="1" compatLnSpc="0"/>
          <a:lstStyle/>
          <a:p>
            <a:pPr defTabSz="914217" hangingPunct="0"/>
            <a:endParaRPr lang="en-US" sz="900">
              <a:solidFill>
                <a:srgbClr val="747994"/>
              </a:solidFill>
              <a:latin typeface="Arial" pitchFamily="18"/>
              <a:ea typeface="Microsoft YaHei" pitchFamily="2"/>
              <a:cs typeface="Lucida Sans" pitchFamily="2"/>
            </a:endParaRPr>
          </a:p>
        </p:txBody>
      </p:sp>
      <p:sp>
        <p:nvSpPr>
          <p:cNvPr id="36" name="Freeform: Shape 88">
            <a:extLst>
              <a:ext uri="{FF2B5EF4-FFF2-40B4-BE49-F238E27FC236}">
                <a16:creationId xmlns:a16="http://schemas.microsoft.com/office/drawing/2014/main" id="{10EDAFFF-9D4C-DF48-835A-0DB8376215BA}"/>
              </a:ext>
            </a:extLst>
          </p:cNvPr>
          <p:cNvSpPr/>
          <p:nvPr/>
        </p:nvSpPr>
        <p:spPr>
          <a:xfrm>
            <a:off x="5243582" y="3810970"/>
            <a:ext cx="1710450" cy="1835073"/>
          </a:xfrm>
          <a:custGeom>
            <a:avLst/>
            <a:gdLst/>
            <a:ahLst/>
            <a:cxnLst>
              <a:cxn ang="3cd4">
                <a:pos x="hc" y="t"/>
              </a:cxn>
              <a:cxn ang="cd2">
                <a:pos x="l" y="vc"/>
              </a:cxn>
              <a:cxn ang="cd4">
                <a:pos x="hc" y="b"/>
              </a:cxn>
              <a:cxn ang="0">
                <a:pos x="r" y="vc"/>
              </a:cxn>
            </a:cxnLst>
            <a:rect l="l" t="t" r="r" b="b"/>
            <a:pathLst>
              <a:path w="2746" h="2946">
                <a:moveTo>
                  <a:pt x="0" y="0"/>
                </a:moveTo>
                <a:lnTo>
                  <a:pt x="0" y="2579"/>
                </a:lnTo>
                <a:cubicBezTo>
                  <a:pt x="0" y="2781"/>
                  <a:pt x="165" y="2946"/>
                  <a:pt x="367" y="2946"/>
                </a:cubicBezTo>
                <a:lnTo>
                  <a:pt x="2379" y="2946"/>
                </a:lnTo>
                <a:cubicBezTo>
                  <a:pt x="2581" y="2946"/>
                  <a:pt x="2746" y="2781"/>
                  <a:pt x="2746" y="2579"/>
                </a:cubicBezTo>
                <a:lnTo>
                  <a:pt x="2746" y="0"/>
                </a:lnTo>
                <a:cubicBezTo>
                  <a:pt x="2392" y="290"/>
                  <a:pt x="1908" y="468"/>
                  <a:pt x="1373" y="468"/>
                </a:cubicBezTo>
                <a:cubicBezTo>
                  <a:pt x="838" y="468"/>
                  <a:pt x="353" y="290"/>
                  <a:pt x="0" y="0"/>
                </a:cubicBezTo>
                <a:close/>
              </a:path>
            </a:pathLst>
          </a:custGeom>
          <a:solidFill>
            <a:schemeClr val="accent3"/>
          </a:solidFill>
          <a:ln cap="flat">
            <a:noFill/>
            <a:prstDash val="solid"/>
          </a:ln>
        </p:spPr>
        <p:txBody>
          <a:bodyPr vert="horz" wrap="none" lIns="45000" tIns="22500" rIns="45000" bIns="22500" anchor="ctr" anchorCtr="1" compatLnSpc="0"/>
          <a:lstStyle/>
          <a:p>
            <a:pPr defTabSz="914217" hangingPunct="0"/>
            <a:endParaRPr lang="en-US" sz="900">
              <a:solidFill>
                <a:srgbClr val="747994"/>
              </a:solidFill>
              <a:latin typeface="Arial" pitchFamily="18"/>
              <a:ea typeface="Microsoft YaHei" pitchFamily="2"/>
              <a:cs typeface="Lucida Sans" pitchFamily="2"/>
            </a:endParaRPr>
          </a:p>
        </p:txBody>
      </p:sp>
      <p:sp>
        <p:nvSpPr>
          <p:cNvPr id="37" name="Freeform: Shape 313">
            <a:extLst>
              <a:ext uri="{FF2B5EF4-FFF2-40B4-BE49-F238E27FC236}">
                <a16:creationId xmlns:a16="http://schemas.microsoft.com/office/drawing/2014/main" id="{B6F096EA-7C80-3645-89D4-CADFC97E61E3}"/>
              </a:ext>
            </a:extLst>
          </p:cNvPr>
          <p:cNvSpPr/>
          <p:nvPr/>
        </p:nvSpPr>
        <p:spPr>
          <a:xfrm>
            <a:off x="1451927" y="1826349"/>
            <a:ext cx="1710450" cy="1018170"/>
          </a:xfrm>
          <a:custGeom>
            <a:avLst/>
            <a:gdLst/>
            <a:ahLst/>
            <a:cxnLst>
              <a:cxn ang="3cd4">
                <a:pos x="hc" y="t"/>
              </a:cxn>
              <a:cxn ang="cd2">
                <a:pos x="l" y="vc"/>
              </a:cxn>
              <a:cxn ang="cd4">
                <a:pos x="hc" y="b"/>
              </a:cxn>
              <a:cxn ang="0">
                <a:pos x="r" y="vc"/>
              </a:cxn>
            </a:cxnLst>
            <a:rect l="l" t="t" r="r" b="b"/>
            <a:pathLst>
              <a:path w="2746" h="1635">
                <a:moveTo>
                  <a:pt x="2379" y="0"/>
                </a:moveTo>
                <a:lnTo>
                  <a:pt x="367" y="0"/>
                </a:lnTo>
                <a:cubicBezTo>
                  <a:pt x="165" y="0"/>
                  <a:pt x="0" y="165"/>
                  <a:pt x="0" y="367"/>
                </a:cubicBezTo>
                <a:lnTo>
                  <a:pt x="0" y="1167"/>
                </a:lnTo>
                <a:cubicBezTo>
                  <a:pt x="354" y="1456"/>
                  <a:pt x="838" y="1635"/>
                  <a:pt x="1373" y="1635"/>
                </a:cubicBezTo>
                <a:cubicBezTo>
                  <a:pt x="1908" y="1635"/>
                  <a:pt x="2392" y="1456"/>
                  <a:pt x="2746" y="1167"/>
                </a:cubicBezTo>
                <a:lnTo>
                  <a:pt x="2746" y="367"/>
                </a:lnTo>
                <a:cubicBezTo>
                  <a:pt x="2746" y="165"/>
                  <a:pt x="2580" y="0"/>
                  <a:pt x="2379" y="0"/>
                </a:cubicBezTo>
                <a:close/>
              </a:path>
            </a:pathLst>
          </a:custGeom>
          <a:solidFill>
            <a:schemeClr val="accent6">
              <a:alpha val="15000"/>
            </a:schemeClr>
          </a:solidFill>
          <a:ln cap="flat">
            <a:noFill/>
            <a:prstDash val="solid"/>
          </a:ln>
        </p:spPr>
        <p:txBody>
          <a:bodyPr vert="horz" wrap="none" lIns="45000" tIns="22500" rIns="45000" bIns="22500" anchor="ctr" anchorCtr="1" compatLnSpc="0"/>
          <a:lstStyle/>
          <a:p>
            <a:pPr defTabSz="914217" hangingPunct="0"/>
            <a:endParaRPr lang="en-US" sz="900">
              <a:solidFill>
                <a:srgbClr val="747994"/>
              </a:solidFill>
              <a:latin typeface="Arial" pitchFamily="18"/>
              <a:ea typeface="Microsoft YaHei" pitchFamily="2"/>
              <a:cs typeface="Lucida Sans" pitchFamily="2"/>
            </a:endParaRPr>
          </a:p>
        </p:txBody>
      </p:sp>
      <p:sp>
        <p:nvSpPr>
          <p:cNvPr id="38" name="Freeform: Shape 314">
            <a:extLst>
              <a:ext uri="{FF2B5EF4-FFF2-40B4-BE49-F238E27FC236}">
                <a16:creationId xmlns:a16="http://schemas.microsoft.com/office/drawing/2014/main" id="{910DC1F6-91D0-7444-B853-08D92DB811A2}"/>
              </a:ext>
            </a:extLst>
          </p:cNvPr>
          <p:cNvSpPr/>
          <p:nvPr/>
        </p:nvSpPr>
        <p:spPr>
          <a:xfrm>
            <a:off x="3346821" y="2455695"/>
            <a:ext cx="1710450" cy="1018170"/>
          </a:xfrm>
          <a:custGeom>
            <a:avLst/>
            <a:gdLst/>
            <a:ahLst/>
            <a:cxnLst>
              <a:cxn ang="3cd4">
                <a:pos x="hc" y="t"/>
              </a:cxn>
              <a:cxn ang="cd2">
                <a:pos x="l" y="vc"/>
              </a:cxn>
              <a:cxn ang="cd4">
                <a:pos x="hc" y="b"/>
              </a:cxn>
              <a:cxn ang="0">
                <a:pos x="r" y="vc"/>
              </a:cxn>
            </a:cxnLst>
            <a:rect l="l" t="t" r="r" b="b"/>
            <a:pathLst>
              <a:path w="2746" h="1635">
                <a:moveTo>
                  <a:pt x="2379" y="0"/>
                </a:moveTo>
                <a:lnTo>
                  <a:pt x="367" y="0"/>
                </a:lnTo>
                <a:cubicBezTo>
                  <a:pt x="165" y="0"/>
                  <a:pt x="0" y="165"/>
                  <a:pt x="0" y="367"/>
                </a:cubicBezTo>
                <a:lnTo>
                  <a:pt x="0" y="1166"/>
                </a:lnTo>
                <a:cubicBezTo>
                  <a:pt x="354" y="1456"/>
                  <a:pt x="838" y="1635"/>
                  <a:pt x="1373" y="1635"/>
                </a:cubicBezTo>
                <a:cubicBezTo>
                  <a:pt x="1908" y="1635"/>
                  <a:pt x="2392" y="1456"/>
                  <a:pt x="2746" y="1166"/>
                </a:cubicBezTo>
                <a:lnTo>
                  <a:pt x="2746" y="367"/>
                </a:lnTo>
                <a:cubicBezTo>
                  <a:pt x="2746" y="165"/>
                  <a:pt x="2581" y="0"/>
                  <a:pt x="2379" y="0"/>
                </a:cubicBezTo>
                <a:close/>
              </a:path>
            </a:pathLst>
          </a:custGeom>
          <a:solidFill>
            <a:schemeClr val="accent6">
              <a:alpha val="15000"/>
            </a:schemeClr>
          </a:solidFill>
          <a:ln cap="flat">
            <a:noFill/>
            <a:prstDash val="solid"/>
          </a:ln>
        </p:spPr>
        <p:txBody>
          <a:bodyPr vert="horz" wrap="none" lIns="45000" tIns="22500" rIns="45000" bIns="22500" anchor="ctr" anchorCtr="1" compatLnSpc="0"/>
          <a:lstStyle/>
          <a:p>
            <a:pPr defTabSz="914217" hangingPunct="0"/>
            <a:endParaRPr lang="en-US" sz="900">
              <a:solidFill>
                <a:srgbClr val="747994"/>
              </a:solidFill>
              <a:latin typeface="Arial" pitchFamily="18"/>
              <a:ea typeface="Microsoft YaHei" pitchFamily="2"/>
              <a:cs typeface="Lucida Sans" pitchFamily="2"/>
            </a:endParaRPr>
          </a:p>
        </p:txBody>
      </p:sp>
      <p:sp>
        <p:nvSpPr>
          <p:cNvPr id="39" name="Freeform: Shape 315">
            <a:extLst>
              <a:ext uri="{FF2B5EF4-FFF2-40B4-BE49-F238E27FC236}">
                <a16:creationId xmlns:a16="http://schemas.microsoft.com/office/drawing/2014/main" id="{66D90682-62F6-5640-85E6-F31C32B3FDE7}"/>
              </a:ext>
            </a:extLst>
          </p:cNvPr>
          <p:cNvSpPr/>
          <p:nvPr/>
        </p:nvSpPr>
        <p:spPr>
          <a:xfrm>
            <a:off x="9037105" y="1826349"/>
            <a:ext cx="1710450" cy="1018170"/>
          </a:xfrm>
          <a:custGeom>
            <a:avLst/>
            <a:gdLst/>
            <a:ahLst/>
            <a:cxnLst>
              <a:cxn ang="3cd4">
                <a:pos x="hc" y="t"/>
              </a:cxn>
              <a:cxn ang="cd2">
                <a:pos x="l" y="vc"/>
              </a:cxn>
              <a:cxn ang="cd4">
                <a:pos x="hc" y="b"/>
              </a:cxn>
              <a:cxn ang="0">
                <a:pos x="r" y="vc"/>
              </a:cxn>
            </a:cxnLst>
            <a:rect l="l" t="t" r="r" b="b"/>
            <a:pathLst>
              <a:path w="2746" h="1635">
                <a:moveTo>
                  <a:pt x="2379" y="0"/>
                </a:moveTo>
                <a:lnTo>
                  <a:pt x="367" y="0"/>
                </a:lnTo>
                <a:cubicBezTo>
                  <a:pt x="165" y="0"/>
                  <a:pt x="0" y="165"/>
                  <a:pt x="0" y="367"/>
                </a:cubicBezTo>
                <a:lnTo>
                  <a:pt x="0" y="1167"/>
                </a:lnTo>
                <a:cubicBezTo>
                  <a:pt x="354" y="1456"/>
                  <a:pt x="838" y="1635"/>
                  <a:pt x="1373" y="1635"/>
                </a:cubicBezTo>
                <a:cubicBezTo>
                  <a:pt x="1908" y="1635"/>
                  <a:pt x="2393" y="1456"/>
                  <a:pt x="2746" y="1167"/>
                </a:cubicBezTo>
                <a:lnTo>
                  <a:pt x="2746" y="367"/>
                </a:lnTo>
                <a:cubicBezTo>
                  <a:pt x="2746" y="165"/>
                  <a:pt x="2581" y="0"/>
                  <a:pt x="2379" y="0"/>
                </a:cubicBezTo>
                <a:close/>
              </a:path>
            </a:pathLst>
          </a:custGeom>
          <a:solidFill>
            <a:schemeClr val="accent6">
              <a:alpha val="15000"/>
            </a:schemeClr>
          </a:solidFill>
          <a:ln cap="flat">
            <a:noFill/>
            <a:prstDash val="solid"/>
          </a:ln>
        </p:spPr>
        <p:txBody>
          <a:bodyPr vert="horz" wrap="none" lIns="45000" tIns="22500" rIns="45000" bIns="22500" anchor="ctr" anchorCtr="1" compatLnSpc="0"/>
          <a:lstStyle/>
          <a:p>
            <a:pPr defTabSz="914217" hangingPunct="0"/>
            <a:endParaRPr lang="en-US" sz="900">
              <a:solidFill>
                <a:srgbClr val="747994"/>
              </a:solidFill>
              <a:latin typeface="Arial" pitchFamily="18"/>
              <a:ea typeface="Microsoft YaHei" pitchFamily="2"/>
              <a:cs typeface="Lucida Sans" pitchFamily="2"/>
            </a:endParaRPr>
          </a:p>
        </p:txBody>
      </p:sp>
      <p:sp>
        <p:nvSpPr>
          <p:cNvPr id="40" name="Freeform: Shape 316">
            <a:extLst>
              <a:ext uri="{FF2B5EF4-FFF2-40B4-BE49-F238E27FC236}">
                <a16:creationId xmlns:a16="http://schemas.microsoft.com/office/drawing/2014/main" id="{DB34B05C-F5C3-6447-8F1C-52C571A78E6D}"/>
              </a:ext>
            </a:extLst>
          </p:cNvPr>
          <p:cNvSpPr/>
          <p:nvPr/>
        </p:nvSpPr>
        <p:spPr>
          <a:xfrm>
            <a:off x="7142213" y="2455695"/>
            <a:ext cx="1710450" cy="1018170"/>
          </a:xfrm>
          <a:custGeom>
            <a:avLst/>
            <a:gdLst/>
            <a:ahLst/>
            <a:cxnLst>
              <a:cxn ang="3cd4">
                <a:pos x="hc" y="t"/>
              </a:cxn>
              <a:cxn ang="cd2">
                <a:pos x="l" y="vc"/>
              </a:cxn>
              <a:cxn ang="cd4">
                <a:pos x="hc" y="b"/>
              </a:cxn>
              <a:cxn ang="0">
                <a:pos x="r" y="vc"/>
              </a:cxn>
            </a:cxnLst>
            <a:rect l="l" t="t" r="r" b="b"/>
            <a:pathLst>
              <a:path w="2746" h="1635">
                <a:moveTo>
                  <a:pt x="2379" y="0"/>
                </a:moveTo>
                <a:lnTo>
                  <a:pt x="367" y="0"/>
                </a:lnTo>
                <a:cubicBezTo>
                  <a:pt x="165" y="0"/>
                  <a:pt x="0" y="165"/>
                  <a:pt x="0" y="367"/>
                </a:cubicBezTo>
                <a:lnTo>
                  <a:pt x="0" y="1166"/>
                </a:lnTo>
                <a:cubicBezTo>
                  <a:pt x="354" y="1456"/>
                  <a:pt x="838" y="1635"/>
                  <a:pt x="1374" y="1635"/>
                </a:cubicBezTo>
                <a:cubicBezTo>
                  <a:pt x="1908" y="1635"/>
                  <a:pt x="2392" y="1456"/>
                  <a:pt x="2746" y="1166"/>
                </a:cubicBezTo>
                <a:lnTo>
                  <a:pt x="2746" y="367"/>
                </a:lnTo>
                <a:cubicBezTo>
                  <a:pt x="2746" y="165"/>
                  <a:pt x="2581" y="0"/>
                  <a:pt x="2379" y="0"/>
                </a:cubicBezTo>
                <a:close/>
              </a:path>
            </a:pathLst>
          </a:custGeom>
          <a:solidFill>
            <a:schemeClr val="accent6">
              <a:alpha val="15000"/>
            </a:schemeClr>
          </a:solidFill>
          <a:ln cap="flat">
            <a:noFill/>
            <a:prstDash val="solid"/>
          </a:ln>
        </p:spPr>
        <p:txBody>
          <a:bodyPr vert="horz" wrap="none" lIns="45000" tIns="22500" rIns="45000" bIns="22500" anchor="ctr" anchorCtr="1" compatLnSpc="0"/>
          <a:lstStyle/>
          <a:p>
            <a:pPr defTabSz="914217" hangingPunct="0"/>
            <a:endParaRPr lang="en-US" sz="900">
              <a:solidFill>
                <a:srgbClr val="747994"/>
              </a:solidFill>
              <a:latin typeface="Arial" pitchFamily="18"/>
              <a:ea typeface="Microsoft YaHei" pitchFamily="2"/>
              <a:cs typeface="Lucida Sans" pitchFamily="2"/>
            </a:endParaRPr>
          </a:p>
        </p:txBody>
      </p:sp>
      <p:sp>
        <p:nvSpPr>
          <p:cNvPr id="41" name="Freeform: Shape 317">
            <a:extLst>
              <a:ext uri="{FF2B5EF4-FFF2-40B4-BE49-F238E27FC236}">
                <a16:creationId xmlns:a16="http://schemas.microsoft.com/office/drawing/2014/main" id="{FD95335B-EC4F-7549-8D43-25D9FCDB0E53}"/>
              </a:ext>
            </a:extLst>
          </p:cNvPr>
          <p:cNvSpPr/>
          <p:nvPr/>
        </p:nvSpPr>
        <p:spPr>
          <a:xfrm>
            <a:off x="5243582" y="3085041"/>
            <a:ext cx="1710450" cy="1017546"/>
          </a:xfrm>
          <a:custGeom>
            <a:avLst/>
            <a:gdLst/>
            <a:ahLst/>
            <a:cxnLst>
              <a:cxn ang="3cd4">
                <a:pos x="hc" y="t"/>
              </a:cxn>
              <a:cxn ang="cd2">
                <a:pos x="l" y="vc"/>
              </a:cxn>
              <a:cxn ang="cd4">
                <a:pos x="hc" y="b"/>
              </a:cxn>
              <a:cxn ang="0">
                <a:pos x="r" y="vc"/>
              </a:cxn>
            </a:cxnLst>
            <a:rect l="l" t="t" r="r" b="b"/>
            <a:pathLst>
              <a:path w="2746" h="1634">
                <a:moveTo>
                  <a:pt x="2379" y="0"/>
                </a:moveTo>
                <a:lnTo>
                  <a:pt x="367" y="0"/>
                </a:lnTo>
                <a:cubicBezTo>
                  <a:pt x="165" y="0"/>
                  <a:pt x="0" y="165"/>
                  <a:pt x="0" y="367"/>
                </a:cubicBezTo>
                <a:lnTo>
                  <a:pt x="0" y="1166"/>
                </a:lnTo>
                <a:cubicBezTo>
                  <a:pt x="353" y="1456"/>
                  <a:pt x="838" y="1634"/>
                  <a:pt x="1373" y="1634"/>
                </a:cubicBezTo>
                <a:cubicBezTo>
                  <a:pt x="1908" y="1634"/>
                  <a:pt x="2392" y="1456"/>
                  <a:pt x="2746" y="1166"/>
                </a:cubicBezTo>
                <a:lnTo>
                  <a:pt x="2746" y="367"/>
                </a:lnTo>
                <a:cubicBezTo>
                  <a:pt x="2746" y="165"/>
                  <a:pt x="2581" y="0"/>
                  <a:pt x="2379" y="0"/>
                </a:cubicBezTo>
                <a:close/>
              </a:path>
            </a:pathLst>
          </a:custGeom>
          <a:solidFill>
            <a:schemeClr val="accent6">
              <a:alpha val="15000"/>
            </a:schemeClr>
          </a:solidFill>
          <a:ln cap="flat">
            <a:noFill/>
            <a:prstDash val="solid"/>
          </a:ln>
        </p:spPr>
        <p:txBody>
          <a:bodyPr vert="horz" wrap="none" lIns="45000" tIns="22500" rIns="45000" bIns="22500" anchor="ctr" anchorCtr="1" compatLnSpc="0"/>
          <a:lstStyle/>
          <a:p>
            <a:pPr defTabSz="914217" hangingPunct="0"/>
            <a:endParaRPr lang="en-US" sz="900">
              <a:solidFill>
                <a:srgbClr val="747994"/>
              </a:solidFill>
              <a:latin typeface="Arial" pitchFamily="18"/>
              <a:ea typeface="Microsoft YaHei" pitchFamily="2"/>
              <a:cs typeface="Lucida Sans" pitchFamily="2"/>
            </a:endParaRPr>
          </a:p>
        </p:txBody>
      </p:sp>
      <p:sp>
        <p:nvSpPr>
          <p:cNvPr id="4" name="TextBox 3">
            <a:extLst>
              <a:ext uri="{FF2B5EF4-FFF2-40B4-BE49-F238E27FC236}">
                <a16:creationId xmlns:a16="http://schemas.microsoft.com/office/drawing/2014/main" id="{A442694F-CD4A-CC4B-AF99-91FC25878409}"/>
              </a:ext>
            </a:extLst>
          </p:cNvPr>
          <p:cNvSpPr txBox="1"/>
          <p:nvPr/>
        </p:nvSpPr>
        <p:spPr>
          <a:xfrm>
            <a:off x="762000" y="313446"/>
            <a:ext cx="10668000" cy="677237"/>
          </a:xfrm>
          <a:prstGeom prst="rect">
            <a:avLst/>
          </a:prstGeom>
          <a:noFill/>
        </p:spPr>
        <p:txBody>
          <a:bodyPr wrap="square" rtlCol="0" anchor="b">
            <a:spAutoFit/>
          </a:bodyPr>
          <a:lstStyle>
            <a:defPPr>
              <a:defRPr lang="en-US"/>
            </a:defPPr>
            <a:lvl1pPr algn="ctr">
              <a:lnSpc>
                <a:spcPts val="9400"/>
              </a:lnSpc>
              <a:defRPr sz="8000" b="1" spc="-290">
                <a:solidFill>
                  <a:schemeClr val="tx2"/>
                </a:solidFill>
                <a:latin typeface="Raleway" panose="020B0503030101060003" pitchFamily="34" charset="77"/>
              </a:defRPr>
            </a:lvl1pPr>
          </a:lstStyle>
          <a:p>
            <a:pPr defTabSz="914217">
              <a:lnSpc>
                <a:spcPts val="4700"/>
              </a:lnSpc>
            </a:pPr>
            <a:r>
              <a:rPr lang="en-US" sz="3700" spc="-145" dirty="0">
                <a:solidFill>
                  <a:srgbClr val="111340"/>
                </a:solidFill>
                <a:latin typeface="Poppins" panose="00000500000000000000" pitchFamily="2" charset="0"/>
                <a:cs typeface="Poppins" panose="00000500000000000000" pitchFamily="2" charset="0"/>
              </a:rPr>
              <a:t>KEY HIGHLIGHT; NATIONAL </a:t>
            </a:r>
          </a:p>
        </p:txBody>
      </p:sp>
      <p:sp>
        <p:nvSpPr>
          <p:cNvPr id="5" name="TextBox 4">
            <a:extLst>
              <a:ext uri="{FF2B5EF4-FFF2-40B4-BE49-F238E27FC236}">
                <a16:creationId xmlns:a16="http://schemas.microsoft.com/office/drawing/2014/main" id="{24A26786-74F8-6743-A597-C6F017C09070}"/>
              </a:ext>
            </a:extLst>
          </p:cNvPr>
          <p:cNvSpPr txBox="1"/>
          <p:nvPr/>
        </p:nvSpPr>
        <p:spPr>
          <a:xfrm>
            <a:off x="762001" y="918735"/>
            <a:ext cx="10668000" cy="348172"/>
          </a:xfrm>
          <a:prstGeom prst="rect">
            <a:avLst/>
          </a:prstGeom>
          <a:noFill/>
        </p:spPr>
        <p:txBody>
          <a:bodyPr wrap="square" rtlCol="0">
            <a:spAutoFit/>
          </a:bodyPr>
          <a:lstStyle/>
          <a:p>
            <a:pPr algn="ctr" defTabSz="914217">
              <a:lnSpc>
                <a:spcPts val="2100"/>
              </a:lnSpc>
            </a:pPr>
            <a:r>
              <a:rPr lang="en-US" sz="1500" spc="-60" dirty="0">
                <a:solidFill>
                  <a:srgbClr val="747994"/>
                </a:solidFill>
                <a:latin typeface="Poppins" panose="00000500000000000000" pitchFamily="2" charset="0"/>
                <a:cs typeface="Poppins" panose="00000500000000000000" pitchFamily="2" charset="0"/>
              </a:rPr>
              <a:t>WASH in Healthcare Facilities 2021</a:t>
            </a:r>
          </a:p>
        </p:txBody>
      </p:sp>
      <p:sp>
        <p:nvSpPr>
          <p:cNvPr id="6" name="TextBox 5">
            <a:extLst>
              <a:ext uri="{FF2B5EF4-FFF2-40B4-BE49-F238E27FC236}">
                <a16:creationId xmlns:a16="http://schemas.microsoft.com/office/drawing/2014/main" id="{D4CFD653-961F-7044-AE94-4E4584B97582}"/>
              </a:ext>
            </a:extLst>
          </p:cNvPr>
          <p:cNvSpPr txBox="1"/>
          <p:nvPr/>
        </p:nvSpPr>
        <p:spPr>
          <a:xfrm>
            <a:off x="1552113" y="2148710"/>
            <a:ext cx="1514143" cy="353943"/>
          </a:xfrm>
          <a:prstGeom prst="rect">
            <a:avLst/>
          </a:prstGeom>
          <a:noFill/>
        </p:spPr>
        <p:txBody>
          <a:bodyPr wrap="square" rtlCol="0" anchor="ctr">
            <a:spAutoFit/>
          </a:bodyPr>
          <a:lstStyle/>
          <a:p>
            <a:pPr algn="ctr" defTabSz="914217"/>
            <a:r>
              <a:rPr lang="en-US" sz="1700" b="1" spc="-15" dirty="0">
                <a:solidFill>
                  <a:schemeClr val="accent4">
                    <a:lumMod val="75000"/>
                  </a:schemeClr>
                </a:solidFill>
                <a:latin typeface="Poppins" panose="00000500000000000000" pitchFamily="2" charset="0"/>
                <a:cs typeface="Poppins" panose="00000500000000000000" pitchFamily="2" charset="0"/>
              </a:rPr>
              <a:t>WATER</a:t>
            </a:r>
          </a:p>
        </p:txBody>
      </p:sp>
      <p:sp>
        <p:nvSpPr>
          <p:cNvPr id="7" name="TextBox 6">
            <a:extLst>
              <a:ext uri="{FF2B5EF4-FFF2-40B4-BE49-F238E27FC236}">
                <a16:creationId xmlns:a16="http://schemas.microsoft.com/office/drawing/2014/main" id="{40B96F1C-2EDA-C544-9270-6A6B4B18EFA9}"/>
              </a:ext>
            </a:extLst>
          </p:cNvPr>
          <p:cNvSpPr txBox="1"/>
          <p:nvPr/>
        </p:nvSpPr>
        <p:spPr>
          <a:xfrm>
            <a:off x="1552113" y="2878402"/>
            <a:ext cx="1514144" cy="1231876"/>
          </a:xfrm>
          <a:prstGeom prst="rect">
            <a:avLst/>
          </a:prstGeom>
          <a:noFill/>
        </p:spPr>
        <p:txBody>
          <a:bodyPr wrap="square" rtlCol="0" anchor="ctr">
            <a:spAutoFit/>
          </a:bodyPr>
          <a:lstStyle/>
          <a:p>
            <a:pPr algn="ctr" defTabSz="914217">
              <a:lnSpc>
                <a:spcPts val="1800"/>
              </a:lnSpc>
            </a:pPr>
            <a:r>
              <a:rPr lang="en-US" sz="1200" spc="-10" dirty="0">
                <a:solidFill>
                  <a:srgbClr val="FFFFFF"/>
                </a:solidFill>
                <a:latin typeface="Poppins" panose="00000500000000000000" pitchFamily="2" charset="0"/>
                <a:cs typeface="Poppins" panose="00000500000000000000" pitchFamily="2" charset="0"/>
              </a:rPr>
              <a:t>45% HCF lack Basic water services and 6% have no water services at all.</a:t>
            </a:r>
          </a:p>
        </p:txBody>
      </p:sp>
      <p:sp>
        <p:nvSpPr>
          <p:cNvPr id="8" name="TextBox 7">
            <a:extLst>
              <a:ext uri="{FF2B5EF4-FFF2-40B4-BE49-F238E27FC236}">
                <a16:creationId xmlns:a16="http://schemas.microsoft.com/office/drawing/2014/main" id="{497FAD1C-C77A-B043-A2F9-5881CE0039AF}"/>
              </a:ext>
            </a:extLst>
          </p:cNvPr>
          <p:cNvSpPr txBox="1"/>
          <p:nvPr/>
        </p:nvSpPr>
        <p:spPr>
          <a:xfrm>
            <a:off x="3446900" y="2775591"/>
            <a:ext cx="1514143" cy="353943"/>
          </a:xfrm>
          <a:prstGeom prst="rect">
            <a:avLst/>
          </a:prstGeom>
          <a:noFill/>
        </p:spPr>
        <p:txBody>
          <a:bodyPr wrap="square" rtlCol="0" anchor="ctr">
            <a:spAutoFit/>
          </a:bodyPr>
          <a:lstStyle/>
          <a:p>
            <a:pPr algn="ctr" defTabSz="914217"/>
            <a:r>
              <a:rPr lang="en-US" sz="1700" b="1" spc="-15" dirty="0">
                <a:solidFill>
                  <a:srgbClr val="51AF8B"/>
                </a:solidFill>
                <a:latin typeface="Poppins" panose="00000500000000000000" pitchFamily="2" charset="0"/>
                <a:cs typeface="Poppins" panose="00000500000000000000" pitchFamily="2" charset="0"/>
              </a:rPr>
              <a:t>SANITATION</a:t>
            </a:r>
          </a:p>
        </p:txBody>
      </p:sp>
      <p:sp>
        <p:nvSpPr>
          <p:cNvPr id="9" name="TextBox 8">
            <a:extLst>
              <a:ext uri="{FF2B5EF4-FFF2-40B4-BE49-F238E27FC236}">
                <a16:creationId xmlns:a16="http://schemas.microsoft.com/office/drawing/2014/main" id="{77C56F01-7257-A64B-AEDC-76E1251DC703}"/>
              </a:ext>
            </a:extLst>
          </p:cNvPr>
          <p:cNvSpPr txBox="1"/>
          <p:nvPr/>
        </p:nvSpPr>
        <p:spPr>
          <a:xfrm>
            <a:off x="3446900" y="3422861"/>
            <a:ext cx="1514144" cy="1462708"/>
          </a:xfrm>
          <a:prstGeom prst="rect">
            <a:avLst/>
          </a:prstGeom>
          <a:noFill/>
        </p:spPr>
        <p:txBody>
          <a:bodyPr wrap="square" rtlCol="0" anchor="ctr">
            <a:spAutoFit/>
          </a:bodyPr>
          <a:lstStyle/>
          <a:p>
            <a:pPr algn="ctr" defTabSz="914217">
              <a:lnSpc>
                <a:spcPts val="1800"/>
              </a:lnSpc>
            </a:pPr>
            <a:r>
              <a:rPr lang="en-US" sz="1200" spc="-10" dirty="0">
                <a:solidFill>
                  <a:srgbClr val="FFFFFF"/>
                </a:solidFill>
                <a:latin typeface="Poppins" panose="00000500000000000000" pitchFamily="2" charset="0"/>
                <a:cs typeface="Poppins" panose="00000500000000000000" pitchFamily="2" charset="0"/>
              </a:rPr>
              <a:t>50% HCF have no basic sanitation services and 5% have no sanitation services at all.</a:t>
            </a:r>
          </a:p>
        </p:txBody>
      </p:sp>
      <p:sp>
        <p:nvSpPr>
          <p:cNvPr id="10" name="TextBox 9">
            <a:extLst>
              <a:ext uri="{FF2B5EF4-FFF2-40B4-BE49-F238E27FC236}">
                <a16:creationId xmlns:a16="http://schemas.microsoft.com/office/drawing/2014/main" id="{279CC07F-A640-9D44-96BF-05D4E3C81B05}"/>
              </a:ext>
            </a:extLst>
          </p:cNvPr>
          <p:cNvSpPr txBox="1"/>
          <p:nvPr/>
        </p:nvSpPr>
        <p:spPr>
          <a:xfrm>
            <a:off x="5346401" y="3407186"/>
            <a:ext cx="1514143" cy="353943"/>
          </a:xfrm>
          <a:prstGeom prst="rect">
            <a:avLst/>
          </a:prstGeom>
          <a:noFill/>
        </p:spPr>
        <p:txBody>
          <a:bodyPr wrap="square" rtlCol="0" anchor="ctr">
            <a:spAutoFit/>
          </a:bodyPr>
          <a:lstStyle/>
          <a:p>
            <a:pPr algn="ctr" defTabSz="914217"/>
            <a:r>
              <a:rPr lang="en-US" sz="1700" b="1" spc="-15" dirty="0">
                <a:solidFill>
                  <a:srgbClr val="408CB3"/>
                </a:solidFill>
                <a:latin typeface="Poppins" panose="00000500000000000000" pitchFamily="2" charset="0"/>
                <a:cs typeface="Poppins" panose="00000500000000000000" pitchFamily="2" charset="0"/>
              </a:rPr>
              <a:t>HYGIENE</a:t>
            </a:r>
          </a:p>
        </p:txBody>
      </p:sp>
      <p:sp>
        <p:nvSpPr>
          <p:cNvPr id="11" name="TextBox 10">
            <a:extLst>
              <a:ext uri="{FF2B5EF4-FFF2-40B4-BE49-F238E27FC236}">
                <a16:creationId xmlns:a16="http://schemas.microsoft.com/office/drawing/2014/main" id="{BA64155E-37FA-C64F-A104-408B364F159B}"/>
              </a:ext>
            </a:extLst>
          </p:cNvPr>
          <p:cNvSpPr txBox="1"/>
          <p:nvPr/>
        </p:nvSpPr>
        <p:spPr>
          <a:xfrm>
            <a:off x="5346401" y="4193440"/>
            <a:ext cx="1514144" cy="1231876"/>
          </a:xfrm>
          <a:prstGeom prst="rect">
            <a:avLst/>
          </a:prstGeom>
          <a:noFill/>
        </p:spPr>
        <p:txBody>
          <a:bodyPr wrap="square" rtlCol="0" anchor="ctr">
            <a:spAutoFit/>
          </a:bodyPr>
          <a:lstStyle/>
          <a:p>
            <a:pPr algn="ctr" defTabSz="914217">
              <a:lnSpc>
                <a:spcPts val="1800"/>
              </a:lnSpc>
            </a:pPr>
            <a:r>
              <a:rPr lang="en-US" sz="1200" spc="-10" dirty="0">
                <a:solidFill>
                  <a:srgbClr val="FFFFFF"/>
                </a:solidFill>
                <a:latin typeface="Poppins" panose="00000500000000000000" pitchFamily="2" charset="0"/>
                <a:cs typeface="Poppins" panose="00000500000000000000" pitchFamily="2" charset="0"/>
              </a:rPr>
              <a:t>43% HCF lack basic hygiene services and 2% have no hygiene services at all.</a:t>
            </a:r>
          </a:p>
        </p:txBody>
      </p:sp>
      <p:sp>
        <p:nvSpPr>
          <p:cNvPr id="12" name="TextBox 11">
            <a:extLst>
              <a:ext uri="{FF2B5EF4-FFF2-40B4-BE49-F238E27FC236}">
                <a16:creationId xmlns:a16="http://schemas.microsoft.com/office/drawing/2014/main" id="{9DF647A3-9C89-D945-9EDC-CF174DC595F7}"/>
              </a:ext>
            </a:extLst>
          </p:cNvPr>
          <p:cNvSpPr txBox="1"/>
          <p:nvPr/>
        </p:nvSpPr>
        <p:spPr>
          <a:xfrm>
            <a:off x="7241188" y="2775591"/>
            <a:ext cx="1514143" cy="353943"/>
          </a:xfrm>
          <a:prstGeom prst="rect">
            <a:avLst/>
          </a:prstGeom>
          <a:noFill/>
        </p:spPr>
        <p:txBody>
          <a:bodyPr wrap="square" rtlCol="0" anchor="ctr">
            <a:spAutoFit/>
          </a:bodyPr>
          <a:lstStyle/>
          <a:p>
            <a:pPr algn="ctr" defTabSz="914217"/>
            <a:r>
              <a:rPr lang="en-US" sz="1700" b="1" spc="-15" dirty="0">
                <a:solidFill>
                  <a:srgbClr val="3470B2"/>
                </a:solidFill>
                <a:latin typeface="Poppins" panose="00000500000000000000" pitchFamily="2" charset="0"/>
                <a:cs typeface="Poppins" panose="00000500000000000000" pitchFamily="2" charset="0"/>
              </a:rPr>
              <a:t>WASTE</a:t>
            </a:r>
          </a:p>
        </p:txBody>
      </p:sp>
      <p:sp>
        <p:nvSpPr>
          <p:cNvPr id="13" name="TextBox 12">
            <a:extLst>
              <a:ext uri="{FF2B5EF4-FFF2-40B4-BE49-F238E27FC236}">
                <a16:creationId xmlns:a16="http://schemas.microsoft.com/office/drawing/2014/main" id="{318FAA48-1CB2-F74F-8140-271DAA4D2EA7}"/>
              </a:ext>
            </a:extLst>
          </p:cNvPr>
          <p:cNvSpPr txBox="1"/>
          <p:nvPr/>
        </p:nvSpPr>
        <p:spPr>
          <a:xfrm>
            <a:off x="7241188" y="3422861"/>
            <a:ext cx="1514144" cy="1462708"/>
          </a:xfrm>
          <a:prstGeom prst="rect">
            <a:avLst/>
          </a:prstGeom>
          <a:noFill/>
        </p:spPr>
        <p:txBody>
          <a:bodyPr wrap="square" rtlCol="0" anchor="ctr">
            <a:spAutoFit/>
          </a:bodyPr>
          <a:lstStyle/>
          <a:p>
            <a:pPr algn="ctr" defTabSz="914217">
              <a:lnSpc>
                <a:spcPts val="1800"/>
              </a:lnSpc>
            </a:pPr>
            <a:r>
              <a:rPr lang="en-US" sz="1200" spc="-10" dirty="0">
                <a:solidFill>
                  <a:srgbClr val="FFFFFF"/>
                </a:solidFill>
                <a:latin typeface="Poppins" panose="00000500000000000000" pitchFamily="2" charset="0"/>
                <a:cs typeface="Poppins" panose="00000500000000000000" pitchFamily="2" charset="0"/>
              </a:rPr>
              <a:t>40% HCF lack basic services with 10% HCF having no waste management services at all</a:t>
            </a:r>
          </a:p>
        </p:txBody>
      </p:sp>
      <p:sp>
        <p:nvSpPr>
          <p:cNvPr id="14" name="TextBox 13">
            <a:extLst>
              <a:ext uri="{FF2B5EF4-FFF2-40B4-BE49-F238E27FC236}">
                <a16:creationId xmlns:a16="http://schemas.microsoft.com/office/drawing/2014/main" id="{EC98AB1C-2913-A04F-8DE1-06617F466E7D}"/>
              </a:ext>
            </a:extLst>
          </p:cNvPr>
          <p:cNvSpPr txBox="1"/>
          <p:nvPr/>
        </p:nvSpPr>
        <p:spPr>
          <a:xfrm>
            <a:off x="9135973" y="2148710"/>
            <a:ext cx="1796024" cy="353943"/>
          </a:xfrm>
          <a:prstGeom prst="rect">
            <a:avLst/>
          </a:prstGeom>
          <a:noFill/>
        </p:spPr>
        <p:txBody>
          <a:bodyPr wrap="square" rtlCol="0" anchor="ctr">
            <a:spAutoFit/>
          </a:bodyPr>
          <a:lstStyle/>
          <a:p>
            <a:pPr algn="ctr" defTabSz="914217"/>
            <a:r>
              <a:rPr lang="en-US" sz="1700" b="1" spc="-15" dirty="0">
                <a:solidFill>
                  <a:srgbClr val="7769B2"/>
                </a:solidFill>
                <a:latin typeface="Poppins" panose="00000500000000000000" pitchFamily="2" charset="0"/>
                <a:cs typeface="Poppins" panose="00000500000000000000" pitchFamily="2" charset="0"/>
              </a:rPr>
              <a:t>CHPS</a:t>
            </a:r>
          </a:p>
        </p:txBody>
      </p:sp>
      <p:sp>
        <p:nvSpPr>
          <p:cNvPr id="15" name="TextBox 14">
            <a:extLst>
              <a:ext uri="{FF2B5EF4-FFF2-40B4-BE49-F238E27FC236}">
                <a16:creationId xmlns:a16="http://schemas.microsoft.com/office/drawing/2014/main" id="{50AB85B2-C150-6A48-8193-247A3E66B7E5}"/>
              </a:ext>
            </a:extLst>
          </p:cNvPr>
          <p:cNvSpPr txBox="1"/>
          <p:nvPr/>
        </p:nvSpPr>
        <p:spPr>
          <a:xfrm>
            <a:off x="8951638" y="2777930"/>
            <a:ext cx="1697397" cy="1693541"/>
          </a:xfrm>
          <a:prstGeom prst="rect">
            <a:avLst/>
          </a:prstGeom>
          <a:noFill/>
        </p:spPr>
        <p:txBody>
          <a:bodyPr wrap="square" rtlCol="0" anchor="ctr">
            <a:spAutoFit/>
          </a:bodyPr>
          <a:lstStyle/>
          <a:p>
            <a:pPr algn="ctr" defTabSz="914217">
              <a:lnSpc>
                <a:spcPts val="1800"/>
              </a:lnSpc>
            </a:pPr>
            <a:r>
              <a:rPr lang="en-US" sz="1200" spc="-10" dirty="0">
                <a:solidFill>
                  <a:srgbClr val="FFFFFF"/>
                </a:solidFill>
                <a:latin typeface="Poppins" panose="00000500000000000000" pitchFamily="2" charset="0"/>
                <a:cs typeface="Poppins" panose="00000500000000000000" pitchFamily="2" charset="0"/>
              </a:rPr>
              <a:t>Only 21% of CHPS  basic waste service, 32% - basic sanitation service, 37% - basic water, 40%- basic hygiene service </a:t>
            </a:r>
          </a:p>
        </p:txBody>
      </p:sp>
    </p:spTree>
    <p:extLst>
      <p:ext uri="{BB962C8B-B14F-4D97-AF65-F5344CB8AC3E}">
        <p14:creationId xmlns:p14="http://schemas.microsoft.com/office/powerpoint/2010/main" val="16965073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FBB1296-F255-4411-A5FE-A1803D3F90B3}"/>
              </a:ext>
            </a:extLst>
          </p:cNvPr>
          <p:cNvSpPr>
            <a:spLocks noGrp="1"/>
          </p:cNvSpPr>
          <p:nvPr>
            <p:ph type="title"/>
          </p:nvPr>
        </p:nvSpPr>
        <p:spPr>
          <a:xfrm>
            <a:off x="-267752" y="-191187"/>
            <a:ext cx="3904030" cy="3387497"/>
          </a:xfrm>
        </p:spPr>
        <p:txBody>
          <a:bodyPr anchor="b">
            <a:normAutofit/>
          </a:bodyPr>
          <a:lstStyle/>
          <a:p>
            <a:pPr algn="r"/>
            <a:r>
              <a:rPr lang="en-US" sz="4000" b="1" dirty="0">
                <a:solidFill>
                  <a:srgbClr val="FFFFFF"/>
                </a:solidFill>
                <a:latin typeface="Amasis MT Pro Black" panose="02040A04050005020304" pitchFamily="18" charset="0"/>
              </a:rPr>
              <a:t>Key efforts </a:t>
            </a:r>
          </a:p>
        </p:txBody>
      </p:sp>
      <p:sp>
        <p:nvSpPr>
          <p:cNvPr id="3" name="Content Placeholder 2">
            <a:extLst>
              <a:ext uri="{FF2B5EF4-FFF2-40B4-BE49-F238E27FC236}">
                <a16:creationId xmlns:a16="http://schemas.microsoft.com/office/drawing/2014/main" id="{8C1A90E5-BAE2-408C-A43A-CB7C774A21DD}"/>
              </a:ext>
            </a:extLst>
          </p:cNvPr>
          <p:cNvSpPr>
            <a:spLocks noGrp="1"/>
          </p:cNvSpPr>
          <p:nvPr>
            <p:ph idx="1"/>
          </p:nvPr>
        </p:nvSpPr>
        <p:spPr>
          <a:xfrm>
            <a:off x="4372617" y="649480"/>
            <a:ext cx="7816336" cy="5546047"/>
          </a:xfrm>
        </p:spPr>
        <p:txBody>
          <a:bodyPr anchor="ctr">
            <a:normAutofit lnSpcReduction="10000"/>
          </a:bodyPr>
          <a:lstStyle/>
          <a:p>
            <a:pPr marR="0" lvl="0"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600"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POLICY: </a:t>
            </a:r>
            <a:r>
              <a:rPr lang="en-US" sz="1600" dirty="0">
                <a:latin typeface="Calibri" panose="020F0502020204030204" pitchFamily="34" charset="0"/>
                <a:ea typeface="Calibri" panose="020F0502020204030204" pitchFamily="34" charset="0"/>
                <a:cs typeface="Times New Roman" panose="02020603050405020304" pitchFamily="18" charset="0"/>
              </a:rPr>
              <a:t>National WASH/IPC Policy and technical guidelines,  </a:t>
            </a:r>
            <a:r>
              <a:rPr lang="en-US" sz="1600" dirty="0">
                <a:solidFill>
                  <a:srgbClr val="00B0F0"/>
                </a:solidFill>
                <a:latin typeface="Calibri" panose="020F0502020204030204" pitchFamily="34" charset="0"/>
                <a:ea typeface="Calibri" panose="020F0502020204030204" pitchFamily="34" charset="0"/>
                <a:cs typeface="Times New Roman" panose="02020603050405020304" pitchFamily="18" charset="0"/>
              </a:rPr>
              <a:t>National costed strategy</a:t>
            </a:r>
            <a:r>
              <a:rPr lang="en-US" sz="1600" dirty="0">
                <a:latin typeface="Calibri" panose="020F0502020204030204" pitchFamily="34" charset="0"/>
                <a:ea typeface="Calibri" panose="020F0502020204030204" pitchFamily="34" charset="0"/>
                <a:cs typeface="Times New Roman" panose="02020603050405020304" pitchFamily="18" charset="0"/>
              </a:rPr>
              <a:t>, AMR/patient safety, HAIs all related programs</a:t>
            </a:r>
          </a:p>
          <a:p>
            <a:pPr marL="0" marR="0" lvl="0" indent="0" defTabSz="914400" rtl="0" eaLnBrk="1" fontAlgn="auto" latinLnBrk="0" hangingPunct="1">
              <a:lnSpc>
                <a:spcPct val="100000"/>
              </a:lnSpc>
              <a:spcBef>
                <a:spcPts val="0"/>
              </a:spcBef>
              <a:spcAft>
                <a:spcPts val="0"/>
              </a:spcAft>
              <a:buClrTx/>
              <a:buSzTx/>
              <a:buNone/>
              <a:tabLst/>
              <a:defRPr/>
            </a:pPr>
            <a:r>
              <a:rPr lang="en-US" sz="1600" dirty="0">
                <a:latin typeface="Calibri" panose="020F0502020204030204" pitchFamily="34" charset="0"/>
                <a:ea typeface="Calibri" panose="020F0502020204030204" pitchFamily="34" charset="0"/>
                <a:cs typeface="Times New Roman" panose="02020603050405020304" pitchFamily="18" charset="0"/>
              </a:rPr>
              <a:t> </a:t>
            </a:r>
          </a:p>
          <a:p>
            <a:pPr marR="0" lvl="0"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600"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TRAINING CONTENT</a:t>
            </a:r>
            <a:r>
              <a:rPr lang="en-US" sz="1600" dirty="0">
                <a:latin typeface="Calibri" panose="020F0502020204030204" pitchFamily="34" charset="0"/>
                <a:ea typeface="Calibri" panose="020F0502020204030204" pitchFamily="34" charset="0"/>
                <a:cs typeface="Times New Roman" panose="02020603050405020304" pitchFamily="18" charset="0"/>
              </a:rPr>
              <a:t>: Tailor-made modules for clinical staff, non-clinical, mortuary workers and administrative staff</a:t>
            </a:r>
          </a:p>
          <a:p>
            <a:pPr marL="0" marR="0" lvl="0" indent="0" defTabSz="914400" rtl="0" eaLnBrk="1" fontAlgn="auto" latinLnBrk="0" hangingPunct="1">
              <a:lnSpc>
                <a:spcPct val="100000"/>
              </a:lnSpc>
              <a:spcBef>
                <a:spcPts val="0"/>
              </a:spcBef>
              <a:spcAft>
                <a:spcPts val="0"/>
              </a:spcAft>
              <a:buClrTx/>
              <a:buSzTx/>
              <a:buNone/>
              <a:tabLst/>
              <a:defRPr/>
            </a:pP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R="0" lvl="0"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600"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TOOLS</a:t>
            </a:r>
            <a:r>
              <a:rPr lang="en-US" sz="1600" dirty="0">
                <a:latin typeface="Calibri" panose="020F0502020204030204" pitchFamily="34" charset="0"/>
                <a:ea typeface="Calibri" panose="020F0502020204030204" pitchFamily="34" charset="0"/>
                <a:cs typeface="Times New Roman" panose="02020603050405020304" pitchFamily="18" charset="0"/>
              </a:rPr>
              <a:t>; Adapted WASH-FIT, standardized job aids &amp; protocols. </a:t>
            </a:r>
          </a:p>
          <a:p>
            <a:pPr marL="0" marR="0" lvl="0" indent="0" defTabSz="914400" rtl="0" eaLnBrk="1" fontAlgn="auto" latinLnBrk="0" hangingPunct="1">
              <a:lnSpc>
                <a:spcPct val="100000"/>
              </a:lnSpc>
              <a:spcBef>
                <a:spcPts val="0"/>
              </a:spcBef>
              <a:spcAft>
                <a:spcPts val="0"/>
              </a:spcAft>
              <a:buClrTx/>
              <a:buSzTx/>
              <a:buNone/>
              <a:tabLst/>
              <a:defRPr/>
            </a:pP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R="0" lvl="0"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600"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MONITORING</a:t>
            </a:r>
            <a:r>
              <a:rPr lang="en-US" sz="1600" dirty="0">
                <a:latin typeface="Calibri" panose="020F0502020204030204" pitchFamily="34" charset="0"/>
                <a:ea typeface="Calibri" panose="020F0502020204030204" pitchFamily="34" charset="0"/>
                <a:cs typeface="Times New Roman" panose="02020603050405020304" pitchFamily="18" charset="0"/>
              </a:rPr>
              <a:t>; Quarterly reporting in DHIMS on JMP indicators, field assessments, surveys, compliance assessments </a:t>
            </a:r>
          </a:p>
          <a:p>
            <a:pPr marL="0" marR="0" lvl="0" indent="0" defTabSz="914400" rtl="0" eaLnBrk="1" fontAlgn="auto" latinLnBrk="0" hangingPunct="1">
              <a:lnSpc>
                <a:spcPct val="100000"/>
              </a:lnSpc>
              <a:spcBef>
                <a:spcPts val="0"/>
              </a:spcBef>
              <a:spcAft>
                <a:spcPts val="0"/>
              </a:spcAft>
              <a:buClrTx/>
              <a:buSzTx/>
              <a:buNone/>
              <a:tabLst/>
              <a:defRPr/>
            </a:pPr>
            <a:r>
              <a:rPr lang="en-US" sz="1600" dirty="0">
                <a:latin typeface="Calibri" panose="020F0502020204030204" pitchFamily="34" charset="0"/>
                <a:ea typeface="Calibri" panose="020F0502020204030204" pitchFamily="34" charset="0"/>
                <a:cs typeface="Times New Roman" panose="02020603050405020304" pitchFamily="18" charset="0"/>
              </a:rPr>
              <a:t> </a:t>
            </a:r>
          </a:p>
          <a:p>
            <a:pPr marR="0" lvl="0"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600"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CAPACITY BUILDING; </a:t>
            </a:r>
            <a:r>
              <a:rPr lang="en-US" sz="1600" dirty="0">
                <a:latin typeface="Calibri" panose="020F0502020204030204" pitchFamily="34" charset="0"/>
                <a:ea typeface="Calibri" panose="020F0502020204030204" pitchFamily="34" charset="0"/>
                <a:cs typeface="Times New Roman" panose="02020603050405020304" pitchFamily="18" charset="0"/>
              </a:rPr>
              <a:t>Public and Private healthcare facilities </a:t>
            </a:r>
          </a:p>
          <a:p>
            <a:pPr marL="0" marR="0" lvl="0" indent="0" defTabSz="914400" rtl="0" eaLnBrk="1" fontAlgn="auto" latinLnBrk="0" hangingPunct="1">
              <a:lnSpc>
                <a:spcPct val="100000"/>
              </a:lnSpc>
              <a:spcBef>
                <a:spcPts val="0"/>
              </a:spcBef>
              <a:spcAft>
                <a:spcPts val="0"/>
              </a:spcAft>
              <a:buClrTx/>
              <a:buSzTx/>
              <a:buNone/>
              <a:tabLst/>
              <a:defRPr/>
            </a:pPr>
            <a:endParaRPr kumimoji="0" lang="en-US" sz="1600" b="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Times New Roman" panose="02020603050405020304" pitchFamily="18" charset="0"/>
            </a:endParaRPr>
          </a:p>
          <a:p>
            <a:pPr marR="0" lvl="0"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600" b="1" i="0" u="none" strike="noStrike" kern="1200" cap="none" spc="0" normalizeH="0" baseline="0" noProof="0" dirty="0">
                <a:ln>
                  <a:noFill/>
                </a:ln>
                <a:solidFill>
                  <a:srgbClr val="0070C0"/>
                </a:solidFill>
                <a:effectLst/>
                <a:uLnTx/>
                <a:uFillTx/>
                <a:latin typeface="Calibri" panose="020F0502020204030204" pitchFamily="34" charset="0"/>
                <a:ea typeface="Calibri" panose="020F0502020204030204" pitchFamily="34" charset="0"/>
                <a:cs typeface="Times New Roman" panose="02020603050405020304" pitchFamily="18" charset="0"/>
              </a:rPr>
              <a:t>IINTEGRATION ACROSS PROGRAMS </a:t>
            </a:r>
            <a:r>
              <a:rPr kumimoji="0" lang="en-US" sz="1600" b="0" i="0" u="none" strike="noStrike" kern="1200" cap="none" spc="0" normalizeH="0" baseline="0" noProof="0" dirty="0" err="1">
                <a:ln>
                  <a:noFill/>
                </a:ln>
                <a:effectLst/>
                <a:uLnTx/>
                <a:uFillTx/>
                <a:latin typeface="Calibri" panose="020F0502020204030204" pitchFamily="34" charset="0"/>
                <a:ea typeface="Calibri" panose="020F0502020204030204" pitchFamily="34" charset="0"/>
                <a:cs typeface="Times New Roman" panose="02020603050405020304" pitchFamily="18" charset="0"/>
              </a:rPr>
              <a:t>eg.</a:t>
            </a:r>
            <a:r>
              <a:rPr kumimoji="0" lang="en-US" sz="1600" b="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Times New Roman" panose="02020603050405020304" pitchFamily="18" charset="0"/>
              </a:rPr>
              <a:t> Neglected tropical diseases (Schistosomiasis), WHO Quality of care Network, Nutrition program in COVID response, AMR One Health, Cholera Eradication plan </a:t>
            </a:r>
            <a:r>
              <a:rPr kumimoji="0" lang="en-US" sz="1600" b="0" i="0" u="none" strike="noStrike" kern="1200" cap="none" spc="0" normalizeH="0" baseline="0" noProof="0" dirty="0" err="1">
                <a:ln>
                  <a:noFill/>
                </a:ln>
                <a:effectLst/>
                <a:uLnTx/>
                <a:uFillTx/>
                <a:latin typeface="Calibri" panose="020F0502020204030204" pitchFamily="34" charset="0"/>
                <a:ea typeface="Calibri" panose="020F0502020204030204" pitchFamily="34" charset="0"/>
                <a:cs typeface="Times New Roman" panose="02020603050405020304" pitchFamily="18" charset="0"/>
              </a:rPr>
              <a:t>etc</a:t>
            </a:r>
            <a:r>
              <a:rPr kumimoji="0" lang="en-US" sz="1600" b="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Times New Roman" panose="02020603050405020304" pitchFamily="18" charset="0"/>
              </a:rPr>
              <a:t>  </a:t>
            </a:r>
          </a:p>
          <a:p>
            <a:pPr marL="0" marR="0" lvl="0" indent="0" defTabSz="914400" rtl="0" eaLnBrk="1" fontAlgn="auto" latinLnBrk="0" hangingPunct="1">
              <a:lnSpc>
                <a:spcPct val="100000"/>
              </a:lnSpc>
              <a:spcBef>
                <a:spcPts val="0"/>
              </a:spcBef>
              <a:spcAft>
                <a:spcPts val="0"/>
              </a:spcAft>
              <a:buClrTx/>
              <a:buSzTx/>
              <a:buNone/>
              <a:tabLst/>
              <a:defRPr/>
            </a:pPr>
            <a:endParaRPr kumimoji="0" lang="en-US" sz="1600" b="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Times New Roman" panose="02020603050405020304" pitchFamily="18" charset="0"/>
            </a:endParaRPr>
          </a:p>
          <a:p>
            <a:pPr marR="0" lvl="0"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600"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COMMUNITY INVOLVEMENT</a:t>
            </a:r>
            <a:r>
              <a:rPr lang="en-US" sz="1600" dirty="0">
                <a:latin typeface="Calibri" panose="020F0502020204030204" pitchFamily="34" charset="0"/>
                <a:ea typeface="Calibri" panose="020F0502020204030204" pitchFamily="34" charset="0"/>
                <a:cs typeface="Times New Roman" panose="02020603050405020304" pitchFamily="18" charset="0"/>
              </a:rPr>
              <a:t>; Construction of boreholes and other infrastructure, and provision of WASH logistics</a:t>
            </a:r>
          </a:p>
          <a:p>
            <a:pPr marL="0" marR="0" lvl="0" indent="0" defTabSz="914400" rtl="0" eaLnBrk="1" fontAlgn="auto" latinLnBrk="0" hangingPunct="1">
              <a:lnSpc>
                <a:spcPct val="100000"/>
              </a:lnSpc>
              <a:spcBef>
                <a:spcPts val="0"/>
              </a:spcBef>
              <a:spcAft>
                <a:spcPts val="0"/>
              </a:spcAft>
              <a:buClrTx/>
              <a:buSzTx/>
              <a:buNone/>
              <a:tabLst/>
              <a:defRPr/>
            </a:pPr>
            <a:endParaRPr kumimoji="0" lang="en-US" sz="1600" b="1" i="0" u="none" strike="noStrike" kern="1200" cap="none" spc="0" normalizeH="0" baseline="0" noProof="0" dirty="0">
              <a:ln>
                <a:noFill/>
              </a:ln>
              <a:solidFill>
                <a:srgbClr val="0070C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R="0" lvl="0"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600" b="1" i="0" u="none" strike="noStrike" kern="1200" cap="none" spc="0" normalizeH="0" baseline="0" noProof="0" dirty="0">
                <a:ln>
                  <a:noFill/>
                </a:ln>
                <a:solidFill>
                  <a:srgbClr val="0070C0"/>
                </a:solidFill>
                <a:effectLst/>
                <a:uLnTx/>
                <a:uFillTx/>
                <a:latin typeface="Calibri" panose="020F0502020204030204" pitchFamily="34" charset="0"/>
                <a:ea typeface="Calibri" panose="020F0502020204030204" pitchFamily="34" charset="0"/>
                <a:cs typeface="Times New Roman" panose="02020603050405020304" pitchFamily="18" charset="0"/>
              </a:rPr>
              <a:t>RESEARCH</a:t>
            </a:r>
            <a:r>
              <a:rPr kumimoji="0" lang="en-US" sz="1600" b="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Times New Roman" panose="02020603050405020304" pitchFamily="18" charset="0"/>
              </a:rPr>
              <a:t>; wastewater surveillance in COVID-19, Healthcare worker safety, risk assessment. </a:t>
            </a:r>
          </a:p>
          <a:p>
            <a:pPr marR="0" lvl="0"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600" b="1" i="0" u="none" strike="noStrike" kern="1200" cap="none" spc="0" normalizeH="0" baseline="0" noProof="0" dirty="0">
                <a:ln>
                  <a:noFill/>
                </a:ln>
                <a:solidFill>
                  <a:srgbClr val="0070C0"/>
                </a:solidFill>
                <a:effectLst/>
                <a:uLnTx/>
                <a:uFillTx/>
                <a:latin typeface="Calibri" panose="020F0502020204030204" pitchFamily="34" charset="0"/>
                <a:ea typeface="Calibri" panose="020F0502020204030204" pitchFamily="34" charset="0"/>
                <a:cs typeface="Times New Roman" panose="02020603050405020304" pitchFamily="18" charset="0"/>
              </a:rPr>
              <a:t>Opportunities in WASH economics</a:t>
            </a:r>
          </a:p>
          <a:p>
            <a:pPr marR="0" lvl="0" defTabSz="914400" rtl="0" eaLnBrk="1" fontAlgn="auto" latinLnBrk="0" hangingPunct="1">
              <a:spcBef>
                <a:spcPts val="0"/>
              </a:spcBef>
              <a:spcAft>
                <a:spcPts val="0"/>
              </a:spcAft>
              <a:buClrTx/>
              <a:buSzTx/>
              <a:buFont typeface="Wingdings" panose="05000000000000000000" pitchFamily="2" charset="2"/>
              <a:buChar char="ü"/>
              <a:tabLst/>
              <a:defRPr/>
            </a:pPr>
            <a:endParaRPr kumimoji="0" lang="en-US" sz="1600" b="1" i="0" u="none" strike="noStrike" kern="1200" cap="none" spc="0" normalizeH="0" baseline="0" noProof="0" dirty="0">
              <a:ln>
                <a:noFill/>
              </a:ln>
              <a:solidFill>
                <a:srgbClr val="0070C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defTabSz="914400" rtl="0" eaLnBrk="1" fontAlgn="auto" latinLnBrk="0" hangingPunct="1">
              <a:spcBef>
                <a:spcPts val="0"/>
              </a:spcBef>
              <a:spcAft>
                <a:spcPts val="800"/>
              </a:spcAft>
              <a:buClrTx/>
              <a:buSzTx/>
              <a:buNone/>
              <a:tabLst/>
              <a:defRPr/>
            </a:pPr>
            <a:endParaRPr kumimoji="0" lang="en-US" sz="1600" b="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Times New Roman" panose="02020603050405020304" pitchFamily="18" charset="0"/>
            </a:endParaRPr>
          </a:p>
          <a:p>
            <a:endParaRPr lang="en-US" sz="1600" dirty="0"/>
          </a:p>
        </p:txBody>
      </p:sp>
    </p:spTree>
    <p:extLst>
      <p:ext uri="{BB962C8B-B14F-4D97-AF65-F5344CB8AC3E}">
        <p14:creationId xmlns:p14="http://schemas.microsoft.com/office/powerpoint/2010/main" val="42906617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0" name="Rectangle 41">
            <a:extLst>
              <a:ext uri="{FF2B5EF4-FFF2-40B4-BE49-F238E27FC236}">
                <a16:creationId xmlns:a16="http://schemas.microsoft.com/office/drawing/2014/main" id="{EFD0E8E8-C530-4B2D-A01A-CCD47590B6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43">
            <a:extLst>
              <a:ext uri="{FF2B5EF4-FFF2-40B4-BE49-F238E27FC236}">
                <a16:creationId xmlns:a16="http://schemas.microsoft.com/office/drawing/2014/main" id="{BE5D6855-F7F1-40AB-A644-826C03264F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2448" y="3131936"/>
            <a:ext cx="1240640" cy="1240638"/>
          </a:xfrm>
          <a:prstGeom prst="ellipse">
            <a:avLst/>
          </a:prstGeom>
          <a:solidFill>
            <a:schemeClr val="accent6">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45">
            <a:extLst>
              <a:ext uri="{FF2B5EF4-FFF2-40B4-BE49-F238E27FC236}">
                <a16:creationId xmlns:a16="http://schemas.microsoft.com/office/drawing/2014/main" id="{2C65388C-2EC9-49CB-94AE-C126FD4C5B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4763" y="0"/>
            <a:ext cx="6067239" cy="6858000"/>
          </a:xfrm>
          <a:custGeom>
            <a:avLst/>
            <a:gdLst>
              <a:gd name="connsiteX0" fmla="*/ 1619628 w 6067239"/>
              <a:gd name="connsiteY0" fmla="*/ 0 h 6858000"/>
              <a:gd name="connsiteX1" fmla="*/ 6067239 w 6067239"/>
              <a:gd name="connsiteY1" fmla="*/ 0 h 6858000"/>
              <a:gd name="connsiteX2" fmla="*/ 6067239 w 6067239"/>
              <a:gd name="connsiteY2" fmla="*/ 6858000 h 6858000"/>
              <a:gd name="connsiteX3" fmla="*/ 1619627 w 6067239"/>
              <a:gd name="connsiteY3" fmla="*/ 6858000 h 6858000"/>
              <a:gd name="connsiteX4" fmla="*/ 1615622 w 6067239"/>
              <a:gd name="connsiteY4" fmla="*/ 6854853 h 6858000"/>
              <a:gd name="connsiteX5" fmla="*/ 0 w 6067239"/>
              <a:gd name="connsiteY5" fmla="*/ 3429000 h 6858000"/>
              <a:gd name="connsiteX6" fmla="*/ 1615622 w 6067239"/>
              <a:gd name="connsiteY6" fmla="*/ 314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67239" h="6858000">
                <a:moveTo>
                  <a:pt x="1619628" y="0"/>
                </a:moveTo>
                <a:lnTo>
                  <a:pt x="6067239" y="0"/>
                </a:lnTo>
                <a:lnTo>
                  <a:pt x="6067239" y="6858000"/>
                </a:lnTo>
                <a:lnTo>
                  <a:pt x="1619627" y="6858000"/>
                </a:lnTo>
                <a:lnTo>
                  <a:pt x="1615622" y="6854853"/>
                </a:lnTo>
                <a:cubicBezTo>
                  <a:pt x="628921" y="6040555"/>
                  <a:pt x="0" y="4808224"/>
                  <a:pt x="0" y="3429000"/>
                </a:cubicBezTo>
                <a:cubicBezTo>
                  <a:pt x="0" y="2049777"/>
                  <a:pt x="628921" y="817446"/>
                  <a:pt x="1615622" y="3148"/>
                </a:cubicBez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3" name="Freeform: Shape 47">
            <a:extLst>
              <a:ext uri="{FF2B5EF4-FFF2-40B4-BE49-F238E27FC236}">
                <a16:creationId xmlns:a16="http://schemas.microsoft.com/office/drawing/2014/main" id="{A62B7C1D-B627-4FCA-9295-7D71876557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67837" y="4546924"/>
            <a:ext cx="2369988" cy="2311077"/>
          </a:xfrm>
          <a:custGeom>
            <a:avLst/>
            <a:gdLst>
              <a:gd name="connsiteX0" fmla="*/ 0 w 2369988"/>
              <a:gd name="connsiteY0" fmla="*/ 0 h 2311077"/>
              <a:gd name="connsiteX1" fmla="*/ 1128071 w 2369988"/>
              <a:gd name="connsiteY1" fmla="*/ 0 h 2311077"/>
              <a:gd name="connsiteX2" fmla="*/ 1157716 w 2369988"/>
              <a:gd name="connsiteY2" fmla="*/ 128440 h 2311077"/>
              <a:gd name="connsiteX3" fmla="*/ 2316462 w 2369988"/>
              <a:gd name="connsiteY3" fmla="*/ 2257392 h 2311077"/>
              <a:gd name="connsiteX4" fmla="*/ 2369988 w 2369988"/>
              <a:gd name="connsiteY4" fmla="*/ 2311077 h 2311077"/>
              <a:gd name="connsiteX5" fmla="*/ 957894 w 2369988"/>
              <a:gd name="connsiteY5" fmla="*/ 2311077 h 2311077"/>
              <a:gd name="connsiteX6" fmla="*/ 777804 w 2369988"/>
              <a:gd name="connsiteY6" fmla="*/ 2040997 h 2311077"/>
              <a:gd name="connsiteX7" fmla="*/ 19614 w 2369988"/>
              <a:gd name="connsiteY7" fmla="*/ 109827 h 2311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69988" h="2311077">
                <a:moveTo>
                  <a:pt x="0" y="0"/>
                </a:moveTo>
                <a:lnTo>
                  <a:pt x="1128071" y="0"/>
                </a:lnTo>
                <a:lnTo>
                  <a:pt x="1157716" y="128440"/>
                </a:lnTo>
                <a:cubicBezTo>
                  <a:pt x="1365270" y="935139"/>
                  <a:pt x="1769588" y="1662859"/>
                  <a:pt x="2316462" y="2257392"/>
                </a:cubicBezTo>
                <a:lnTo>
                  <a:pt x="2369988" y="2311077"/>
                </a:lnTo>
                <a:lnTo>
                  <a:pt x="957894" y="2311077"/>
                </a:lnTo>
                <a:lnTo>
                  <a:pt x="777804" y="2040997"/>
                </a:lnTo>
                <a:cubicBezTo>
                  <a:pt x="421651" y="1454849"/>
                  <a:pt x="161627" y="803832"/>
                  <a:pt x="19614" y="109827"/>
                </a:cubicBezTo>
                <a:close/>
              </a:path>
            </a:pathLst>
          </a:custGeom>
          <a:solidFill>
            <a:schemeClr val="tx1">
              <a:lumMod val="50000"/>
              <a:lumOff val="50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37C065E-5C16-4F53-8898-76A264E0FC5C}"/>
              </a:ext>
            </a:extLst>
          </p:cNvPr>
          <p:cNvSpPr>
            <a:spLocks noGrp="1"/>
          </p:cNvSpPr>
          <p:nvPr>
            <p:ph type="title"/>
          </p:nvPr>
        </p:nvSpPr>
        <p:spPr>
          <a:xfrm>
            <a:off x="1463040" y="1091821"/>
            <a:ext cx="3781109" cy="4674358"/>
          </a:xfrm>
        </p:spPr>
        <p:txBody>
          <a:bodyPr anchor="ctr">
            <a:normAutofit/>
          </a:bodyPr>
          <a:lstStyle/>
          <a:p>
            <a:r>
              <a:rPr lang="en-US" sz="6600" dirty="0">
                <a:solidFill>
                  <a:schemeClr val="tx1">
                    <a:lumMod val="85000"/>
                    <a:lumOff val="15000"/>
                  </a:schemeClr>
                </a:solidFill>
              </a:rPr>
              <a:t>Ghana’s National WASH Costed Strategy</a:t>
            </a:r>
          </a:p>
        </p:txBody>
      </p:sp>
      <p:sp>
        <p:nvSpPr>
          <p:cNvPr id="3" name="Content Placeholder 2">
            <a:extLst>
              <a:ext uri="{FF2B5EF4-FFF2-40B4-BE49-F238E27FC236}">
                <a16:creationId xmlns:a16="http://schemas.microsoft.com/office/drawing/2014/main" id="{ED305540-E0C4-48D9-B2CF-F696D2DCB1F3}"/>
              </a:ext>
            </a:extLst>
          </p:cNvPr>
          <p:cNvSpPr>
            <a:spLocks noGrp="1"/>
          </p:cNvSpPr>
          <p:nvPr>
            <p:ph idx="1"/>
          </p:nvPr>
        </p:nvSpPr>
        <p:spPr>
          <a:xfrm>
            <a:off x="7137825" y="359229"/>
            <a:ext cx="4928989" cy="6433457"/>
          </a:xfrm>
        </p:spPr>
        <p:txBody>
          <a:bodyPr anchor="ctr">
            <a:normAutofit/>
          </a:bodyPr>
          <a:lstStyle/>
          <a:p>
            <a:r>
              <a:rPr lang="en-US" sz="1800" b="1" dirty="0">
                <a:solidFill>
                  <a:schemeClr val="bg1"/>
                </a:solidFill>
              </a:rPr>
              <a:t>The national WASH in HCF strategy revolves around four key areas. These are as follows</a:t>
            </a:r>
            <a:r>
              <a:rPr lang="en-US" sz="1800" dirty="0">
                <a:solidFill>
                  <a:schemeClr val="bg1"/>
                </a:solidFill>
              </a:rPr>
              <a:t>:</a:t>
            </a:r>
          </a:p>
          <a:p>
            <a:pPr lvl="1">
              <a:buFont typeface="Wingdings" panose="05000000000000000000" pitchFamily="2" charset="2"/>
              <a:buChar char="q"/>
            </a:pPr>
            <a:r>
              <a:rPr lang="en-US" sz="1800" dirty="0">
                <a:solidFill>
                  <a:schemeClr val="bg1"/>
                </a:solidFill>
              </a:rPr>
              <a:t>Minimum Standards and Guidelines for WASH in HCF</a:t>
            </a:r>
          </a:p>
          <a:p>
            <a:pPr lvl="1">
              <a:buFont typeface="Wingdings" panose="05000000000000000000" pitchFamily="2" charset="2"/>
              <a:buChar char="q"/>
            </a:pPr>
            <a:r>
              <a:rPr lang="en-US" sz="1800" dirty="0">
                <a:solidFill>
                  <a:srgbClr val="0070C0"/>
                </a:solidFill>
              </a:rPr>
              <a:t>Infrastructure and Costing for WASH</a:t>
            </a:r>
          </a:p>
          <a:p>
            <a:pPr lvl="1">
              <a:buFont typeface="Wingdings" panose="05000000000000000000" pitchFamily="2" charset="2"/>
              <a:buChar char="q"/>
            </a:pPr>
            <a:r>
              <a:rPr lang="en-US" sz="1800" dirty="0">
                <a:solidFill>
                  <a:schemeClr val="bg1"/>
                </a:solidFill>
              </a:rPr>
              <a:t>Human Resources for WASH</a:t>
            </a:r>
          </a:p>
          <a:p>
            <a:pPr lvl="1">
              <a:buFont typeface="Wingdings" panose="05000000000000000000" pitchFamily="2" charset="2"/>
              <a:buChar char="q"/>
            </a:pPr>
            <a:r>
              <a:rPr lang="en-US" sz="1800" dirty="0">
                <a:solidFill>
                  <a:srgbClr val="0070C0"/>
                </a:solidFill>
              </a:rPr>
              <a:t>Funding and Sustainability for WASH</a:t>
            </a:r>
          </a:p>
          <a:p>
            <a:pPr marL="146050" marR="0" algn="just">
              <a:spcBef>
                <a:spcPts val="600"/>
              </a:spcBef>
              <a:spcAft>
                <a:spcPts val="0"/>
              </a:spcAft>
            </a:pPr>
            <a:r>
              <a:rPr lang="en-US" sz="2200" dirty="0">
                <a:solidFill>
                  <a:schemeClr val="bg1"/>
                </a:solidFill>
              </a:rPr>
              <a:t>.</a:t>
            </a:r>
            <a:r>
              <a:rPr lang="en-US" sz="1100" dirty="0">
                <a:solidFill>
                  <a:schemeClr val="bg1"/>
                </a:solidFill>
                <a:effectLst/>
                <a:latin typeface="Times New Roman" panose="02020603050405020304" pitchFamily="18" charset="0"/>
                <a:ea typeface="Times New Roman" panose="02020603050405020304" pitchFamily="18" charset="0"/>
              </a:rPr>
              <a:t> </a:t>
            </a:r>
            <a:r>
              <a:rPr lang="en-US" sz="1400" dirty="0">
                <a:solidFill>
                  <a:schemeClr val="bg1"/>
                </a:solidFill>
                <a:effectLst/>
                <a:latin typeface="Times New Roman" panose="02020603050405020304" pitchFamily="18" charset="0"/>
                <a:ea typeface="Times New Roman" panose="02020603050405020304" pitchFamily="18" charset="0"/>
              </a:rPr>
              <a:t>The</a:t>
            </a:r>
            <a:r>
              <a:rPr lang="en-US" sz="1400" spc="-20" dirty="0">
                <a:solidFill>
                  <a:schemeClr val="bg1"/>
                </a:solidFill>
                <a:effectLst/>
                <a:latin typeface="Times New Roman" panose="02020603050405020304" pitchFamily="18" charset="0"/>
                <a:ea typeface="Times New Roman" panose="02020603050405020304" pitchFamily="18" charset="0"/>
              </a:rPr>
              <a:t> </a:t>
            </a:r>
            <a:r>
              <a:rPr lang="en-US" sz="1400" dirty="0">
                <a:solidFill>
                  <a:schemeClr val="bg1"/>
                </a:solidFill>
                <a:effectLst/>
                <a:latin typeface="Times New Roman" panose="02020603050405020304" pitchFamily="18" charset="0"/>
                <a:ea typeface="Times New Roman" panose="02020603050405020304" pitchFamily="18" charset="0"/>
              </a:rPr>
              <a:t>objectives</a:t>
            </a:r>
            <a:r>
              <a:rPr lang="en-US" sz="1400" spc="-20" dirty="0">
                <a:solidFill>
                  <a:schemeClr val="bg1"/>
                </a:solidFill>
                <a:effectLst/>
                <a:latin typeface="Times New Roman" panose="02020603050405020304" pitchFamily="18" charset="0"/>
                <a:ea typeface="Times New Roman" panose="02020603050405020304" pitchFamily="18" charset="0"/>
              </a:rPr>
              <a:t> </a:t>
            </a:r>
            <a:r>
              <a:rPr lang="en-US" sz="1400" dirty="0">
                <a:solidFill>
                  <a:schemeClr val="bg1"/>
                </a:solidFill>
                <a:effectLst/>
                <a:latin typeface="Times New Roman" panose="02020603050405020304" pitchFamily="18" charset="0"/>
                <a:ea typeface="Times New Roman" panose="02020603050405020304" pitchFamily="18" charset="0"/>
              </a:rPr>
              <a:t>of</a:t>
            </a:r>
            <a:r>
              <a:rPr lang="en-US" sz="1400" spc="-15" dirty="0">
                <a:solidFill>
                  <a:schemeClr val="bg1"/>
                </a:solidFill>
                <a:effectLst/>
                <a:latin typeface="Times New Roman" panose="02020603050405020304" pitchFamily="18" charset="0"/>
                <a:ea typeface="Times New Roman" panose="02020603050405020304" pitchFamily="18" charset="0"/>
              </a:rPr>
              <a:t> </a:t>
            </a:r>
            <a:r>
              <a:rPr lang="en-US" sz="1400" dirty="0">
                <a:solidFill>
                  <a:schemeClr val="bg1"/>
                </a:solidFill>
                <a:effectLst/>
                <a:latin typeface="Times New Roman" panose="02020603050405020304" pitchFamily="18" charset="0"/>
                <a:ea typeface="Times New Roman" panose="02020603050405020304" pitchFamily="18" charset="0"/>
              </a:rPr>
              <a:t>the</a:t>
            </a:r>
            <a:r>
              <a:rPr lang="en-US" sz="1400" spc="-20" dirty="0">
                <a:solidFill>
                  <a:schemeClr val="bg1"/>
                </a:solidFill>
                <a:effectLst/>
                <a:latin typeface="Times New Roman" panose="02020603050405020304" pitchFamily="18" charset="0"/>
                <a:ea typeface="Times New Roman" panose="02020603050405020304" pitchFamily="18" charset="0"/>
              </a:rPr>
              <a:t> </a:t>
            </a:r>
            <a:r>
              <a:rPr lang="en-US" sz="1400" dirty="0">
                <a:solidFill>
                  <a:schemeClr val="bg1"/>
                </a:solidFill>
                <a:effectLst/>
                <a:latin typeface="Times New Roman" panose="02020603050405020304" pitchFamily="18" charset="0"/>
                <a:ea typeface="Times New Roman" panose="02020603050405020304" pitchFamily="18" charset="0"/>
              </a:rPr>
              <a:t>National</a:t>
            </a:r>
            <a:r>
              <a:rPr lang="en-US" sz="1400" spc="-20" dirty="0">
                <a:solidFill>
                  <a:schemeClr val="bg1"/>
                </a:solidFill>
                <a:effectLst/>
                <a:latin typeface="Times New Roman" panose="02020603050405020304" pitchFamily="18" charset="0"/>
                <a:ea typeface="Times New Roman" panose="02020603050405020304" pitchFamily="18" charset="0"/>
              </a:rPr>
              <a:t> </a:t>
            </a:r>
            <a:r>
              <a:rPr lang="en-US" sz="1400" dirty="0">
                <a:solidFill>
                  <a:schemeClr val="bg1"/>
                </a:solidFill>
                <a:effectLst/>
                <a:latin typeface="Times New Roman" panose="02020603050405020304" pitchFamily="18" charset="0"/>
                <a:ea typeface="Times New Roman" panose="02020603050405020304" pitchFamily="18" charset="0"/>
              </a:rPr>
              <a:t>Strategy</a:t>
            </a:r>
            <a:r>
              <a:rPr lang="en-US" sz="1400" spc="-25" dirty="0">
                <a:solidFill>
                  <a:schemeClr val="bg1"/>
                </a:solidFill>
                <a:effectLst/>
                <a:latin typeface="Times New Roman" panose="02020603050405020304" pitchFamily="18" charset="0"/>
                <a:ea typeface="Times New Roman" panose="02020603050405020304" pitchFamily="18" charset="0"/>
              </a:rPr>
              <a:t> </a:t>
            </a:r>
            <a:r>
              <a:rPr lang="en-US" sz="1400" dirty="0">
                <a:solidFill>
                  <a:schemeClr val="bg1"/>
                </a:solidFill>
                <a:effectLst/>
                <a:latin typeface="Times New Roman" panose="02020603050405020304" pitchFamily="18" charset="0"/>
                <a:ea typeface="Times New Roman" panose="02020603050405020304" pitchFamily="18" charset="0"/>
              </a:rPr>
              <a:t>for</a:t>
            </a:r>
            <a:r>
              <a:rPr lang="en-US" sz="1400" spc="-40" dirty="0">
                <a:solidFill>
                  <a:schemeClr val="bg1"/>
                </a:solidFill>
                <a:effectLst/>
                <a:latin typeface="Times New Roman" panose="02020603050405020304" pitchFamily="18" charset="0"/>
                <a:ea typeface="Times New Roman" panose="02020603050405020304" pitchFamily="18" charset="0"/>
              </a:rPr>
              <a:t> </a:t>
            </a:r>
            <a:r>
              <a:rPr lang="en-US" sz="1400" dirty="0">
                <a:solidFill>
                  <a:schemeClr val="bg1"/>
                </a:solidFill>
                <a:effectLst/>
                <a:latin typeface="Times New Roman" panose="02020603050405020304" pitchFamily="18" charset="0"/>
                <a:ea typeface="Times New Roman" panose="02020603050405020304" pitchFamily="18" charset="0"/>
              </a:rPr>
              <a:t>WASH-IPC</a:t>
            </a:r>
            <a:r>
              <a:rPr lang="en-US" sz="1400" spc="-25" dirty="0">
                <a:solidFill>
                  <a:schemeClr val="bg1"/>
                </a:solidFill>
                <a:effectLst/>
                <a:latin typeface="Times New Roman" panose="02020603050405020304" pitchFamily="18" charset="0"/>
                <a:ea typeface="Times New Roman" panose="02020603050405020304" pitchFamily="18" charset="0"/>
              </a:rPr>
              <a:t> </a:t>
            </a:r>
            <a:r>
              <a:rPr lang="en-US" sz="1400" dirty="0">
                <a:solidFill>
                  <a:schemeClr val="bg1"/>
                </a:solidFill>
                <a:effectLst/>
                <a:latin typeface="Times New Roman" panose="02020603050405020304" pitchFamily="18" charset="0"/>
                <a:ea typeface="Times New Roman" panose="02020603050405020304" pitchFamily="18" charset="0"/>
              </a:rPr>
              <a:t>in</a:t>
            </a:r>
            <a:r>
              <a:rPr lang="en-US" sz="1400" spc="-15" dirty="0">
                <a:solidFill>
                  <a:schemeClr val="bg1"/>
                </a:solidFill>
                <a:effectLst/>
                <a:latin typeface="Times New Roman" panose="02020603050405020304" pitchFamily="18" charset="0"/>
                <a:ea typeface="Times New Roman" panose="02020603050405020304" pitchFamily="18" charset="0"/>
              </a:rPr>
              <a:t> </a:t>
            </a:r>
            <a:r>
              <a:rPr lang="en-US" sz="1400" dirty="0">
                <a:solidFill>
                  <a:schemeClr val="bg1"/>
                </a:solidFill>
                <a:effectLst/>
                <a:latin typeface="Times New Roman" panose="02020603050405020304" pitchFamily="18" charset="0"/>
                <a:ea typeface="Times New Roman" panose="02020603050405020304" pitchFamily="18" charset="0"/>
              </a:rPr>
              <a:t>HCF</a:t>
            </a:r>
            <a:r>
              <a:rPr lang="en-US" sz="1400" spc="-25" dirty="0">
                <a:solidFill>
                  <a:schemeClr val="bg1"/>
                </a:solidFill>
                <a:effectLst/>
                <a:latin typeface="Times New Roman" panose="02020603050405020304" pitchFamily="18" charset="0"/>
                <a:ea typeface="Times New Roman" panose="02020603050405020304" pitchFamily="18" charset="0"/>
              </a:rPr>
              <a:t> </a:t>
            </a:r>
            <a:r>
              <a:rPr lang="en-US" sz="1400" dirty="0">
                <a:solidFill>
                  <a:schemeClr val="bg1"/>
                </a:solidFill>
                <a:effectLst/>
                <a:latin typeface="Times New Roman" panose="02020603050405020304" pitchFamily="18" charset="0"/>
                <a:ea typeface="Times New Roman" panose="02020603050405020304" pitchFamily="18" charset="0"/>
              </a:rPr>
              <a:t>are</a:t>
            </a:r>
            <a:r>
              <a:rPr lang="en-US" sz="1400" spc="-15" dirty="0">
                <a:solidFill>
                  <a:schemeClr val="bg1"/>
                </a:solidFill>
                <a:effectLst/>
                <a:latin typeface="Times New Roman" panose="02020603050405020304" pitchFamily="18" charset="0"/>
                <a:ea typeface="Times New Roman" panose="02020603050405020304" pitchFamily="18" charset="0"/>
              </a:rPr>
              <a:t> </a:t>
            </a:r>
            <a:r>
              <a:rPr lang="en-US" sz="1400" dirty="0">
                <a:solidFill>
                  <a:schemeClr val="bg1"/>
                </a:solidFill>
                <a:effectLst/>
                <a:latin typeface="Times New Roman" panose="02020603050405020304" pitchFamily="18" charset="0"/>
                <a:ea typeface="Times New Roman" panose="02020603050405020304" pitchFamily="18" charset="0"/>
              </a:rPr>
              <a:t>as</a:t>
            </a:r>
            <a:r>
              <a:rPr lang="en-US" sz="1400" spc="-20" dirty="0">
                <a:solidFill>
                  <a:schemeClr val="bg1"/>
                </a:solidFill>
                <a:effectLst/>
                <a:latin typeface="Times New Roman" panose="02020603050405020304" pitchFamily="18" charset="0"/>
                <a:ea typeface="Times New Roman" panose="02020603050405020304" pitchFamily="18" charset="0"/>
              </a:rPr>
              <a:t> </a:t>
            </a:r>
            <a:r>
              <a:rPr lang="en-US" sz="1400" dirty="0">
                <a:solidFill>
                  <a:schemeClr val="bg1"/>
                </a:solidFill>
                <a:effectLst/>
                <a:latin typeface="Times New Roman" panose="02020603050405020304" pitchFamily="18" charset="0"/>
                <a:ea typeface="Times New Roman" panose="02020603050405020304" pitchFamily="18" charset="0"/>
              </a:rPr>
              <a:t>follows:</a:t>
            </a:r>
          </a:p>
          <a:p>
            <a:pPr marR="0" lvl="2" algn="just">
              <a:spcBef>
                <a:spcPts val="460"/>
              </a:spcBef>
              <a:spcAft>
                <a:spcPts val="0"/>
              </a:spcAft>
              <a:buClr>
                <a:srgbClr val="231F20"/>
              </a:buClr>
              <a:buSzPts val="1100"/>
              <a:buAutoNum type="arabicPeriod"/>
              <a:tabLst>
                <a:tab pos="464185" algn="l"/>
              </a:tabLst>
            </a:pPr>
            <a:r>
              <a:rPr lang="en-US" sz="1200" dirty="0">
                <a:solidFill>
                  <a:schemeClr val="bg1"/>
                </a:solidFill>
                <a:effectLst/>
                <a:latin typeface="Times New Roman" panose="02020603050405020304" pitchFamily="18" charset="0"/>
                <a:ea typeface="Times New Roman" panose="02020603050405020304" pitchFamily="18" charset="0"/>
              </a:rPr>
              <a:t>1. To</a:t>
            </a:r>
            <a:r>
              <a:rPr lang="en-US" sz="1200" spc="-20"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provide</a:t>
            </a:r>
            <a:r>
              <a:rPr lang="en-US" sz="1200" spc="-20"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the</a:t>
            </a:r>
            <a:r>
              <a:rPr lang="en-US" sz="1200" spc="-20"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context</a:t>
            </a:r>
            <a:r>
              <a:rPr lang="en-US" sz="1200" spc="-20"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and</a:t>
            </a:r>
            <a:r>
              <a:rPr lang="en-US" sz="1200" spc="-20"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legal</a:t>
            </a:r>
            <a:r>
              <a:rPr lang="en-US" sz="1200" spc="-20"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framework</a:t>
            </a:r>
            <a:r>
              <a:rPr lang="en-US" sz="1200" spc="-20"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for</a:t>
            </a:r>
            <a:r>
              <a:rPr lang="en-US" sz="1200" spc="-45"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WASH</a:t>
            </a:r>
            <a:r>
              <a:rPr lang="en-US" sz="1200" spc="-20"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in</a:t>
            </a:r>
            <a:r>
              <a:rPr lang="en-US" sz="1200" spc="-20"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HCFs</a:t>
            </a:r>
            <a:r>
              <a:rPr lang="en-US" sz="1200" spc="-25"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in</a:t>
            </a:r>
            <a:r>
              <a:rPr lang="en-US" sz="1200" spc="-20"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Ghana.</a:t>
            </a:r>
          </a:p>
          <a:p>
            <a:pPr marL="914400" marR="0" lvl="2" indent="0" algn="just">
              <a:spcBef>
                <a:spcPts val="460"/>
              </a:spcBef>
              <a:spcAft>
                <a:spcPts val="0"/>
              </a:spcAft>
              <a:buClr>
                <a:srgbClr val="231F20"/>
              </a:buClr>
              <a:buSzPts val="1100"/>
              <a:buNone/>
              <a:tabLst>
                <a:tab pos="464185" algn="l"/>
              </a:tabLst>
            </a:pPr>
            <a:endParaRPr lang="en-US" sz="1200" dirty="0">
              <a:solidFill>
                <a:schemeClr val="bg1"/>
              </a:solidFill>
              <a:effectLst/>
              <a:latin typeface="Times New Roman" panose="02020603050405020304" pitchFamily="18" charset="0"/>
              <a:ea typeface="Times New Roman" panose="02020603050405020304" pitchFamily="18" charset="0"/>
            </a:endParaRPr>
          </a:p>
          <a:p>
            <a:pPr marL="914400" marR="208280" lvl="2" indent="0" algn="just">
              <a:lnSpc>
                <a:spcPct val="102000"/>
              </a:lnSpc>
              <a:spcBef>
                <a:spcPts val="460"/>
              </a:spcBef>
              <a:spcAft>
                <a:spcPts val="0"/>
              </a:spcAft>
              <a:buClr>
                <a:srgbClr val="231F20"/>
              </a:buClr>
              <a:buSzPts val="1100"/>
              <a:buNone/>
              <a:tabLst>
                <a:tab pos="464185" algn="l"/>
              </a:tabLst>
            </a:pPr>
            <a:r>
              <a:rPr lang="en-US" sz="1200" dirty="0">
                <a:solidFill>
                  <a:schemeClr val="bg1"/>
                </a:solidFill>
                <a:effectLst/>
                <a:latin typeface="Times New Roman" panose="02020603050405020304" pitchFamily="18" charset="0"/>
                <a:ea typeface="Times New Roman" panose="02020603050405020304" pitchFamily="18" charset="0"/>
              </a:rPr>
              <a:t>2. To</a:t>
            </a:r>
            <a:r>
              <a:rPr lang="en-US" sz="1200" spc="5"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provide</a:t>
            </a:r>
            <a:r>
              <a:rPr lang="en-US" sz="1200" spc="5"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a</a:t>
            </a:r>
            <a:r>
              <a:rPr lang="en-US" sz="1200" spc="5"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framework</a:t>
            </a:r>
            <a:r>
              <a:rPr lang="en-US" sz="1200" spc="5"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for</a:t>
            </a:r>
            <a:r>
              <a:rPr lang="en-US" sz="1200" spc="5"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sustainable</a:t>
            </a:r>
            <a:r>
              <a:rPr lang="en-US" sz="1200" spc="5"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implementation</a:t>
            </a:r>
            <a:r>
              <a:rPr lang="en-US" sz="1200" spc="5"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of</a:t>
            </a:r>
            <a:r>
              <a:rPr lang="en-US" sz="1200" spc="5"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national</a:t>
            </a:r>
            <a:r>
              <a:rPr lang="en-US" sz="1200" spc="5"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guidelines</a:t>
            </a:r>
            <a:r>
              <a:rPr lang="en-US" sz="1200" spc="-10"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and</a:t>
            </a:r>
            <a:r>
              <a:rPr lang="en-US" sz="1200" spc="-5"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standards</a:t>
            </a:r>
            <a:r>
              <a:rPr lang="en-US" sz="1200" spc="-10"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for</a:t>
            </a:r>
            <a:r>
              <a:rPr lang="en-US" sz="1200" spc="-25"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WASH</a:t>
            </a:r>
            <a:r>
              <a:rPr lang="en-US" sz="1200" spc="-10"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in</a:t>
            </a:r>
            <a:r>
              <a:rPr lang="en-US" sz="1200" spc="-5"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HCFs</a:t>
            </a:r>
            <a:r>
              <a:rPr lang="en-US" sz="1200" spc="-10"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at</a:t>
            </a:r>
            <a:r>
              <a:rPr lang="en-US" sz="1200" spc="-5"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all</a:t>
            </a:r>
            <a:r>
              <a:rPr lang="en-US" sz="1200" spc="-10"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levels.</a:t>
            </a:r>
          </a:p>
          <a:p>
            <a:pPr marL="914400" marR="208280" lvl="2" indent="0" algn="just">
              <a:lnSpc>
                <a:spcPct val="102000"/>
              </a:lnSpc>
              <a:spcBef>
                <a:spcPts val="460"/>
              </a:spcBef>
              <a:spcAft>
                <a:spcPts val="0"/>
              </a:spcAft>
              <a:buClr>
                <a:srgbClr val="231F20"/>
              </a:buClr>
              <a:buSzPts val="1100"/>
              <a:buNone/>
              <a:tabLst>
                <a:tab pos="464185" algn="l"/>
              </a:tabLst>
            </a:pPr>
            <a:endParaRPr lang="en-US" sz="1200" dirty="0">
              <a:solidFill>
                <a:schemeClr val="bg1"/>
              </a:solidFill>
              <a:effectLst/>
              <a:latin typeface="Times New Roman" panose="02020603050405020304" pitchFamily="18" charset="0"/>
              <a:ea typeface="Times New Roman" panose="02020603050405020304" pitchFamily="18" charset="0"/>
            </a:endParaRPr>
          </a:p>
          <a:p>
            <a:pPr marL="914400" marR="208280" lvl="2" indent="0" algn="just">
              <a:lnSpc>
                <a:spcPct val="102000"/>
              </a:lnSpc>
              <a:spcBef>
                <a:spcPts val="420"/>
              </a:spcBef>
              <a:spcAft>
                <a:spcPts val="0"/>
              </a:spcAft>
              <a:buClr>
                <a:srgbClr val="231F20"/>
              </a:buClr>
              <a:buSzPts val="1100"/>
              <a:buNone/>
              <a:tabLst>
                <a:tab pos="464185" algn="l"/>
              </a:tabLst>
            </a:pPr>
            <a:r>
              <a:rPr lang="en-US" sz="1200" dirty="0">
                <a:solidFill>
                  <a:schemeClr val="bg1"/>
                </a:solidFill>
                <a:effectLst/>
                <a:latin typeface="Times New Roman" panose="02020603050405020304" pitchFamily="18" charset="0"/>
                <a:ea typeface="Times New Roman" panose="02020603050405020304" pitchFamily="18" charset="0"/>
              </a:rPr>
              <a:t>3. To integrate WASH in HCF into the existing M&amp;E system of the Ministry</a:t>
            </a:r>
            <a:r>
              <a:rPr lang="en-US" sz="1200" spc="-260"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of</a:t>
            </a:r>
            <a:r>
              <a:rPr lang="en-US" sz="1200" spc="-35"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Health</a:t>
            </a:r>
            <a:r>
              <a:rPr lang="en-US" sz="1200" spc="-30"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and</a:t>
            </a:r>
            <a:r>
              <a:rPr lang="en-US" sz="1200" spc="-35"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other</a:t>
            </a:r>
            <a:r>
              <a:rPr lang="en-US" sz="1200" spc="-30"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related</a:t>
            </a:r>
            <a:r>
              <a:rPr lang="en-US" sz="1200" spc="-30"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sectors</a:t>
            </a:r>
            <a:r>
              <a:rPr lang="en-US" sz="1200" spc="-35"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like</a:t>
            </a:r>
            <a:r>
              <a:rPr lang="en-US" sz="1200" spc="-30"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Local</a:t>
            </a:r>
            <a:r>
              <a:rPr lang="en-US" sz="1200" spc="-30"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Government</a:t>
            </a:r>
            <a:r>
              <a:rPr lang="en-US" sz="1200" spc="-35"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and</a:t>
            </a:r>
            <a:r>
              <a:rPr lang="en-US" sz="1200" spc="-30"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the</a:t>
            </a:r>
            <a:r>
              <a:rPr lang="en-US" sz="1200" spc="-30"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National</a:t>
            </a:r>
            <a:r>
              <a:rPr lang="en-US" sz="1200" spc="-265"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WASH</a:t>
            </a:r>
            <a:r>
              <a:rPr lang="en-US" sz="1200" spc="-10"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M&amp;E</a:t>
            </a:r>
            <a:r>
              <a:rPr lang="en-US" sz="1200" spc="-5"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systems.</a:t>
            </a:r>
          </a:p>
          <a:p>
            <a:pPr marL="914400" marR="208280" lvl="2" indent="0" algn="just">
              <a:lnSpc>
                <a:spcPct val="102000"/>
              </a:lnSpc>
              <a:spcBef>
                <a:spcPts val="420"/>
              </a:spcBef>
              <a:spcAft>
                <a:spcPts val="0"/>
              </a:spcAft>
              <a:buClr>
                <a:srgbClr val="231F20"/>
              </a:buClr>
              <a:buSzPts val="1100"/>
              <a:buNone/>
              <a:tabLst>
                <a:tab pos="464185" algn="l"/>
              </a:tabLst>
            </a:pPr>
            <a:endParaRPr lang="en-US" sz="1200" dirty="0">
              <a:solidFill>
                <a:schemeClr val="bg1"/>
              </a:solidFill>
              <a:effectLst/>
              <a:latin typeface="Times New Roman" panose="02020603050405020304" pitchFamily="18" charset="0"/>
              <a:ea typeface="Times New Roman" panose="02020603050405020304" pitchFamily="18" charset="0"/>
            </a:endParaRPr>
          </a:p>
          <a:p>
            <a:pPr marL="914400" marR="209550" lvl="2" indent="0" algn="just">
              <a:lnSpc>
                <a:spcPct val="102000"/>
              </a:lnSpc>
              <a:spcBef>
                <a:spcPts val="415"/>
              </a:spcBef>
              <a:spcAft>
                <a:spcPts val="0"/>
              </a:spcAft>
              <a:buClr>
                <a:srgbClr val="231F20"/>
              </a:buClr>
              <a:buSzPts val="1100"/>
              <a:buNone/>
              <a:tabLst>
                <a:tab pos="464185" algn="l"/>
              </a:tabLst>
            </a:pPr>
            <a:r>
              <a:rPr lang="en-US" sz="1200" dirty="0">
                <a:solidFill>
                  <a:schemeClr val="bg1"/>
                </a:solidFill>
                <a:effectLst/>
                <a:latin typeface="Times New Roman" panose="02020603050405020304" pitchFamily="18" charset="0"/>
                <a:ea typeface="Times New Roman" panose="02020603050405020304" pitchFamily="18" charset="0"/>
              </a:rPr>
              <a:t>4. To provide a Strategy for Sustainability &amp; Scaling-up to meet National,</a:t>
            </a:r>
            <a:r>
              <a:rPr lang="en-US" sz="1200" spc="5"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Regional</a:t>
            </a:r>
            <a:r>
              <a:rPr lang="en-US" sz="1200" spc="-5"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and Global</a:t>
            </a:r>
            <a:r>
              <a:rPr lang="en-US" sz="1200" spc="-25" dirty="0">
                <a:solidFill>
                  <a:schemeClr val="bg1"/>
                </a:solidFill>
                <a:effectLst/>
                <a:latin typeface="Times New Roman" panose="02020603050405020304" pitchFamily="18" charset="0"/>
                <a:ea typeface="Times New Roman" panose="02020603050405020304" pitchFamily="18" charset="0"/>
              </a:rPr>
              <a:t> </a:t>
            </a:r>
            <a:r>
              <a:rPr lang="en-US" sz="1200" dirty="0">
                <a:solidFill>
                  <a:schemeClr val="bg1"/>
                </a:solidFill>
                <a:effectLst/>
                <a:latin typeface="Times New Roman" panose="02020603050405020304" pitchFamily="18" charset="0"/>
                <a:ea typeface="Times New Roman" panose="02020603050405020304" pitchFamily="18" charset="0"/>
              </a:rPr>
              <a:t>Targets.</a:t>
            </a:r>
          </a:p>
          <a:p>
            <a:pPr>
              <a:buFont typeface="Wingdings" panose="05000000000000000000" pitchFamily="2" charset="2"/>
              <a:buChar char="q"/>
            </a:pPr>
            <a:endParaRPr lang="en-US" sz="2200" dirty="0">
              <a:solidFill>
                <a:srgbClr val="0070C0"/>
              </a:solidFill>
            </a:endParaRPr>
          </a:p>
        </p:txBody>
      </p:sp>
    </p:spTree>
    <p:extLst>
      <p:ext uri="{BB962C8B-B14F-4D97-AF65-F5344CB8AC3E}">
        <p14:creationId xmlns:p14="http://schemas.microsoft.com/office/powerpoint/2010/main" val="37311208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86135-1C33-4D32-8171-A38A7659B2BF}"/>
              </a:ext>
            </a:extLst>
          </p:cNvPr>
          <p:cNvSpPr>
            <a:spLocks noGrp="1"/>
          </p:cNvSpPr>
          <p:nvPr>
            <p:ph type="title"/>
          </p:nvPr>
        </p:nvSpPr>
        <p:spPr/>
        <p:txBody>
          <a:bodyPr/>
          <a:lstStyle/>
          <a:p>
            <a:r>
              <a:rPr lang="en-US" dirty="0"/>
              <a:t>Country Efforts: WASH Funding </a:t>
            </a:r>
          </a:p>
        </p:txBody>
      </p:sp>
      <p:sp>
        <p:nvSpPr>
          <p:cNvPr id="3" name="Content Placeholder 2">
            <a:extLst>
              <a:ext uri="{FF2B5EF4-FFF2-40B4-BE49-F238E27FC236}">
                <a16:creationId xmlns:a16="http://schemas.microsoft.com/office/drawing/2014/main" id="{16B50C22-2A9A-4CF4-9698-0ABA7F7754A2}"/>
              </a:ext>
            </a:extLst>
          </p:cNvPr>
          <p:cNvSpPr>
            <a:spLocks noGrp="1"/>
          </p:cNvSpPr>
          <p:nvPr>
            <p:ph idx="1"/>
          </p:nvPr>
        </p:nvSpPr>
        <p:spPr/>
        <p:txBody>
          <a:bodyPr>
            <a:normAutofit lnSpcReduction="10000"/>
          </a:bodyPr>
          <a:lstStyle/>
          <a:p>
            <a:pPr>
              <a:buFont typeface="Wingdings" panose="05000000000000000000" pitchFamily="2" charset="2"/>
              <a:buChar char="q"/>
            </a:pPr>
            <a:r>
              <a:rPr lang="en-US" sz="2000" dirty="0"/>
              <a:t> </a:t>
            </a:r>
            <a:r>
              <a:rPr lang="en-US" sz="1800" dirty="0"/>
              <a:t>Ghana has a National costed WASH strategy. </a:t>
            </a:r>
          </a:p>
          <a:p>
            <a:pPr>
              <a:buFont typeface="Wingdings" panose="05000000000000000000" pitchFamily="2" charset="2"/>
              <a:buChar char="q"/>
            </a:pPr>
            <a:r>
              <a:rPr lang="en-US" sz="1800" dirty="0"/>
              <a:t>T</a:t>
            </a:r>
            <a:r>
              <a:rPr lang="en-US" sz="1800" dirty="0">
                <a:solidFill>
                  <a:srgbClr val="231F20"/>
                </a:solidFill>
                <a:effectLst/>
                <a:latin typeface="Times New Roman" panose="02020603050405020304" pitchFamily="18" charset="0"/>
                <a:ea typeface="Times New Roman" panose="02020603050405020304" pitchFamily="18" charset="0"/>
              </a:rPr>
              <a:t>he methodology adopted for costing is the Life Cycle Cost Approach (LCCA), which considers all costs including all capital/investment costs, replacement/</a:t>
            </a:r>
            <a:r>
              <a:rPr lang="en-US" sz="1800" spc="5" dirty="0">
                <a:solidFill>
                  <a:srgbClr val="231F20"/>
                </a:solidFill>
                <a:effectLst/>
                <a:latin typeface="Times New Roman" panose="02020603050405020304" pitchFamily="18" charset="0"/>
                <a:ea typeface="Times New Roman" panose="02020603050405020304" pitchFamily="18" charset="0"/>
              </a:rPr>
              <a:t> </a:t>
            </a:r>
            <a:r>
              <a:rPr lang="en-US" sz="1800" dirty="0">
                <a:solidFill>
                  <a:srgbClr val="231F20"/>
                </a:solidFill>
                <a:effectLst/>
                <a:latin typeface="Times New Roman" panose="02020603050405020304" pitchFamily="18" charset="0"/>
                <a:ea typeface="Times New Roman" panose="02020603050405020304" pitchFamily="18" charset="0"/>
              </a:rPr>
              <a:t>rehabilitation</a:t>
            </a:r>
            <a:r>
              <a:rPr lang="en-US" sz="1800" spc="-45" dirty="0">
                <a:solidFill>
                  <a:srgbClr val="231F20"/>
                </a:solidFill>
                <a:effectLst/>
                <a:latin typeface="Times New Roman" panose="02020603050405020304" pitchFamily="18" charset="0"/>
                <a:ea typeface="Times New Roman" panose="02020603050405020304" pitchFamily="18" charset="0"/>
              </a:rPr>
              <a:t> </a:t>
            </a:r>
            <a:r>
              <a:rPr lang="en-US" sz="1800" dirty="0">
                <a:solidFill>
                  <a:srgbClr val="231F20"/>
                </a:solidFill>
                <a:effectLst/>
                <a:latin typeface="Times New Roman" panose="02020603050405020304" pitchFamily="18" charset="0"/>
                <a:ea typeface="Times New Roman" panose="02020603050405020304" pitchFamily="18" charset="0"/>
              </a:rPr>
              <a:t>costs</a:t>
            </a:r>
            <a:r>
              <a:rPr lang="en-US" sz="1800" spc="-45" dirty="0">
                <a:solidFill>
                  <a:srgbClr val="231F20"/>
                </a:solidFill>
                <a:effectLst/>
                <a:latin typeface="Times New Roman" panose="02020603050405020304" pitchFamily="18" charset="0"/>
                <a:ea typeface="Times New Roman" panose="02020603050405020304" pitchFamily="18" charset="0"/>
              </a:rPr>
              <a:t> </a:t>
            </a:r>
            <a:r>
              <a:rPr lang="en-US" sz="1800" dirty="0">
                <a:solidFill>
                  <a:srgbClr val="231F20"/>
                </a:solidFill>
                <a:effectLst/>
                <a:latin typeface="Times New Roman" panose="02020603050405020304" pitchFamily="18" charset="0"/>
                <a:ea typeface="Times New Roman" panose="02020603050405020304" pitchFamily="18" charset="0"/>
              </a:rPr>
              <a:t>and</a:t>
            </a:r>
            <a:r>
              <a:rPr lang="en-US" sz="1800" spc="-45" dirty="0">
                <a:solidFill>
                  <a:srgbClr val="231F20"/>
                </a:solidFill>
                <a:effectLst/>
                <a:latin typeface="Times New Roman" panose="02020603050405020304" pitchFamily="18" charset="0"/>
                <a:ea typeface="Times New Roman" panose="02020603050405020304" pitchFamily="18" charset="0"/>
              </a:rPr>
              <a:t> </a:t>
            </a:r>
            <a:r>
              <a:rPr lang="en-US" sz="1800" dirty="0">
                <a:solidFill>
                  <a:srgbClr val="231F20"/>
                </a:solidFill>
                <a:effectLst/>
                <a:latin typeface="Times New Roman" panose="02020603050405020304" pitchFamily="18" charset="0"/>
                <a:ea typeface="Times New Roman" panose="02020603050405020304" pitchFamily="18" charset="0"/>
              </a:rPr>
              <a:t>recurrent</a:t>
            </a:r>
            <a:r>
              <a:rPr lang="en-US" sz="1800" spc="-45" dirty="0">
                <a:solidFill>
                  <a:srgbClr val="231F20"/>
                </a:solidFill>
                <a:effectLst/>
                <a:latin typeface="Times New Roman" panose="02020603050405020304" pitchFamily="18" charset="0"/>
                <a:ea typeface="Times New Roman" panose="02020603050405020304" pitchFamily="18" charset="0"/>
              </a:rPr>
              <a:t> </a:t>
            </a:r>
            <a:r>
              <a:rPr lang="en-US" sz="1800" dirty="0">
                <a:solidFill>
                  <a:srgbClr val="231F20"/>
                </a:solidFill>
                <a:effectLst/>
                <a:latin typeface="Times New Roman" panose="02020603050405020304" pitchFamily="18" charset="0"/>
                <a:ea typeface="Times New Roman" panose="02020603050405020304" pitchFamily="18" charset="0"/>
              </a:rPr>
              <a:t>expenditure</a:t>
            </a:r>
            <a:r>
              <a:rPr lang="en-US" sz="1800" spc="-45" dirty="0">
                <a:solidFill>
                  <a:srgbClr val="231F20"/>
                </a:solidFill>
                <a:effectLst/>
                <a:latin typeface="Times New Roman" panose="02020603050405020304" pitchFamily="18" charset="0"/>
                <a:ea typeface="Times New Roman" panose="02020603050405020304" pitchFamily="18" charset="0"/>
              </a:rPr>
              <a:t> </a:t>
            </a:r>
            <a:r>
              <a:rPr lang="en-US" sz="1800" dirty="0">
                <a:solidFill>
                  <a:srgbClr val="231F20"/>
                </a:solidFill>
                <a:effectLst/>
                <a:latin typeface="Times New Roman" panose="02020603050405020304" pitchFamily="18" charset="0"/>
                <a:ea typeface="Times New Roman" panose="02020603050405020304" pitchFamily="18" charset="0"/>
              </a:rPr>
              <a:t>(for</a:t>
            </a:r>
            <a:r>
              <a:rPr lang="en-US" sz="1800" spc="-45" dirty="0">
                <a:solidFill>
                  <a:srgbClr val="231F20"/>
                </a:solidFill>
                <a:effectLst/>
                <a:latin typeface="Times New Roman" panose="02020603050405020304" pitchFamily="18" charset="0"/>
                <a:ea typeface="Times New Roman" panose="02020603050405020304" pitchFamily="18" charset="0"/>
              </a:rPr>
              <a:t> </a:t>
            </a:r>
            <a:r>
              <a:rPr lang="en-US" sz="1800" dirty="0">
                <a:solidFill>
                  <a:srgbClr val="231F20"/>
                </a:solidFill>
                <a:effectLst/>
                <a:latin typeface="Times New Roman" panose="02020603050405020304" pitchFamily="18" charset="0"/>
                <a:ea typeface="Times New Roman" panose="02020603050405020304" pitchFamily="18" charset="0"/>
              </a:rPr>
              <a:t>operation</a:t>
            </a:r>
            <a:r>
              <a:rPr lang="en-US" sz="1800" spc="-45" dirty="0">
                <a:solidFill>
                  <a:srgbClr val="231F20"/>
                </a:solidFill>
                <a:effectLst/>
                <a:latin typeface="Times New Roman" panose="02020603050405020304" pitchFamily="18" charset="0"/>
                <a:ea typeface="Times New Roman" panose="02020603050405020304" pitchFamily="18" charset="0"/>
              </a:rPr>
              <a:t> </a:t>
            </a:r>
            <a:r>
              <a:rPr lang="en-US" sz="1800" dirty="0">
                <a:solidFill>
                  <a:srgbClr val="231F20"/>
                </a:solidFill>
                <a:effectLst/>
                <a:latin typeface="Times New Roman" panose="02020603050405020304" pitchFamily="18" charset="0"/>
                <a:ea typeface="Times New Roman" panose="02020603050405020304" pitchFamily="18" charset="0"/>
              </a:rPr>
              <a:t>and</a:t>
            </a:r>
            <a:r>
              <a:rPr lang="en-US" sz="1800" spc="-45" dirty="0">
                <a:solidFill>
                  <a:srgbClr val="231F20"/>
                </a:solidFill>
                <a:effectLst/>
                <a:latin typeface="Times New Roman" panose="02020603050405020304" pitchFamily="18" charset="0"/>
                <a:ea typeface="Times New Roman" panose="02020603050405020304" pitchFamily="18" charset="0"/>
              </a:rPr>
              <a:t> </a:t>
            </a:r>
            <a:r>
              <a:rPr lang="en-US" sz="1800" dirty="0">
                <a:solidFill>
                  <a:srgbClr val="231F20"/>
                </a:solidFill>
                <a:effectLst/>
                <a:latin typeface="Times New Roman" panose="02020603050405020304" pitchFamily="18" charset="0"/>
                <a:ea typeface="Times New Roman" panose="02020603050405020304" pitchFamily="18" charset="0"/>
              </a:rPr>
              <a:t>maintenance</a:t>
            </a:r>
            <a:r>
              <a:rPr lang="en-US" sz="1800" spc="-45" dirty="0">
                <a:solidFill>
                  <a:srgbClr val="231F20"/>
                </a:solidFill>
                <a:effectLst/>
                <a:latin typeface="Times New Roman" panose="02020603050405020304" pitchFamily="18" charset="0"/>
                <a:ea typeface="Times New Roman" panose="02020603050405020304" pitchFamily="18" charset="0"/>
              </a:rPr>
              <a:t> </a:t>
            </a:r>
            <a:r>
              <a:rPr lang="en-US" sz="1800" dirty="0">
                <a:solidFill>
                  <a:srgbClr val="231F20"/>
                </a:solidFill>
                <a:effectLst/>
                <a:latin typeface="Times New Roman" panose="02020603050405020304" pitchFamily="18" charset="0"/>
                <a:ea typeface="Times New Roman" panose="02020603050405020304" pitchFamily="18" charset="0"/>
              </a:rPr>
              <a:t>and</a:t>
            </a:r>
            <a:r>
              <a:rPr lang="en-US" sz="1800" spc="-265" dirty="0">
                <a:solidFill>
                  <a:srgbClr val="231F20"/>
                </a:solidFill>
                <a:effectLst/>
                <a:latin typeface="Times New Roman" panose="02020603050405020304" pitchFamily="18" charset="0"/>
                <a:ea typeface="Times New Roman" panose="02020603050405020304" pitchFamily="18" charset="0"/>
              </a:rPr>
              <a:t> </a:t>
            </a:r>
            <a:r>
              <a:rPr lang="en-US" sz="1800" dirty="0">
                <a:solidFill>
                  <a:srgbClr val="231F20"/>
                </a:solidFill>
                <a:effectLst/>
                <a:latin typeface="Times New Roman" panose="02020603050405020304" pitchFamily="18" charset="0"/>
                <a:ea typeface="Times New Roman" panose="02020603050405020304" pitchFamily="18" charset="0"/>
              </a:rPr>
              <a:t>other expenses).</a:t>
            </a: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q"/>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In Ghana, domestic funds constitute about 89% of healthcare financing (NHA, 2016). However, about 90% of WASH services is donor funded</a:t>
            </a:r>
            <a:endParaRPr lang="en-US" dirty="0"/>
          </a:p>
          <a:p>
            <a:pPr>
              <a:buFont typeface="Wingdings" panose="05000000000000000000" pitchFamily="2" charset="2"/>
              <a:buChar char="q"/>
            </a:pPr>
            <a:r>
              <a:rPr lang="en-US" sz="1800" dirty="0"/>
              <a:t>Sustainable financing model depends largely on domestic funding for the continuous delivery of WASH services in healthcare facilities. </a:t>
            </a:r>
          </a:p>
          <a:p>
            <a:pPr>
              <a:buFont typeface="Wingdings" panose="05000000000000000000" pitchFamily="2" charset="2"/>
              <a:buChar char="q"/>
            </a:pPr>
            <a:r>
              <a:rPr lang="en-US" sz="1800" dirty="0"/>
              <a:t>Strategy therefore highlights Funding sources to include:</a:t>
            </a:r>
          </a:p>
          <a:p>
            <a:pPr marL="457200" lvl="1" indent="0">
              <a:buNone/>
            </a:pPr>
            <a:r>
              <a:rPr lang="en-US" sz="2000" dirty="0"/>
              <a:t>• </a:t>
            </a:r>
            <a:r>
              <a:rPr lang="en-US" sz="1800" dirty="0"/>
              <a:t>Internally Generated Funds</a:t>
            </a:r>
          </a:p>
          <a:p>
            <a:pPr marL="457200" lvl="1" indent="0">
              <a:buNone/>
            </a:pPr>
            <a:r>
              <a:rPr lang="en-US" sz="1800" dirty="0"/>
              <a:t>• Local assemblies (MMDAs)</a:t>
            </a:r>
          </a:p>
          <a:p>
            <a:pPr marL="457200" lvl="1" indent="0">
              <a:buNone/>
            </a:pPr>
            <a:r>
              <a:rPr lang="en-US" sz="1800" dirty="0"/>
              <a:t>• Development partners</a:t>
            </a:r>
          </a:p>
          <a:p>
            <a:pPr marL="457200" lvl="1" indent="0">
              <a:buNone/>
            </a:pPr>
            <a:r>
              <a:rPr lang="en-US" sz="1800" dirty="0"/>
              <a:t>• NGOS</a:t>
            </a:r>
          </a:p>
          <a:p>
            <a:pPr marL="457200" lvl="1" indent="0">
              <a:buNone/>
            </a:pPr>
            <a:r>
              <a:rPr lang="en-US" sz="1800" dirty="0"/>
              <a:t>• Private sector financing.</a:t>
            </a:r>
          </a:p>
        </p:txBody>
      </p:sp>
    </p:spTree>
    <p:extLst>
      <p:ext uri="{BB962C8B-B14F-4D97-AF65-F5344CB8AC3E}">
        <p14:creationId xmlns:p14="http://schemas.microsoft.com/office/powerpoint/2010/main" val="13964883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675F8-7EC3-4D3E-94F6-89800D66044F}"/>
              </a:ext>
            </a:extLst>
          </p:cNvPr>
          <p:cNvSpPr>
            <a:spLocks noGrp="1"/>
          </p:cNvSpPr>
          <p:nvPr>
            <p:ph type="title"/>
          </p:nvPr>
        </p:nvSpPr>
        <p:spPr/>
        <p:txBody>
          <a:bodyPr/>
          <a:lstStyle/>
          <a:p>
            <a:endParaRPr lang="en-US" dirty="0"/>
          </a:p>
        </p:txBody>
      </p:sp>
      <p:graphicFrame>
        <p:nvGraphicFramePr>
          <p:cNvPr id="4" name="Content Placeholder 3">
            <a:extLst>
              <a:ext uri="{FF2B5EF4-FFF2-40B4-BE49-F238E27FC236}">
                <a16:creationId xmlns:a16="http://schemas.microsoft.com/office/drawing/2014/main" id="{2047B8C1-D533-479B-B21C-3C1AD6C50634}"/>
              </a:ext>
            </a:extLst>
          </p:cNvPr>
          <p:cNvGraphicFramePr>
            <a:graphicFrameLocks noGrp="1"/>
          </p:cNvGraphicFramePr>
          <p:nvPr>
            <p:ph idx="1"/>
            <p:extLst>
              <p:ext uri="{D42A27DB-BD31-4B8C-83A1-F6EECF244321}">
                <p14:modId xmlns:p14="http://schemas.microsoft.com/office/powerpoint/2010/main" val="2604821894"/>
              </p:ext>
            </p:extLst>
          </p:nvPr>
        </p:nvGraphicFramePr>
        <p:xfrm>
          <a:off x="140879" y="204946"/>
          <a:ext cx="5485562" cy="3027727"/>
        </p:xfrm>
        <a:graphic>
          <a:graphicData uri="http://schemas.openxmlformats.org/drawingml/2006/table">
            <a:tbl>
              <a:tblPr firstRow="1" firstCol="1" lastRow="1" lastCol="1" bandRow="1" bandCol="1">
                <a:tableStyleId>{5C22544A-7EE6-4342-B048-85BDC9FD1C3A}</a:tableStyleId>
              </a:tblPr>
              <a:tblGrid>
                <a:gridCol w="411301">
                  <a:extLst>
                    <a:ext uri="{9D8B030D-6E8A-4147-A177-3AD203B41FA5}">
                      <a16:colId xmlns:a16="http://schemas.microsoft.com/office/drawing/2014/main" val="3701847350"/>
                    </a:ext>
                  </a:extLst>
                </a:gridCol>
                <a:gridCol w="3275691">
                  <a:extLst>
                    <a:ext uri="{9D8B030D-6E8A-4147-A177-3AD203B41FA5}">
                      <a16:colId xmlns:a16="http://schemas.microsoft.com/office/drawing/2014/main" val="1872083561"/>
                    </a:ext>
                  </a:extLst>
                </a:gridCol>
                <a:gridCol w="746693">
                  <a:extLst>
                    <a:ext uri="{9D8B030D-6E8A-4147-A177-3AD203B41FA5}">
                      <a16:colId xmlns:a16="http://schemas.microsoft.com/office/drawing/2014/main" val="117157281"/>
                    </a:ext>
                  </a:extLst>
                </a:gridCol>
                <a:gridCol w="1051877">
                  <a:extLst>
                    <a:ext uri="{9D8B030D-6E8A-4147-A177-3AD203B41FA5}">
                      <a16:colId xmlns:a16="http://schemas.microsoft.com/office/drawing/2014/main" val="4077814724"/>
                    </a:ext>
                  </a:extLst>
                </a:gridCol>
              </a:tblGrid>
              <a:tr h="348542">
                <a:tc>
                  <a:txBody>
                    <a:bodyPr/>
                    <a:lstStyle/>
                    <a:p>
                      <a:pPr marL="50800" marR="0">
                        <a:spcBef>
                          <a:spcPts val="110"/>
                        </a:spcBef>
                        <a:spcAft>
                          <a:spcPts val="0"/>
                        </a:spcAft>
                      </a:pPr>
                      <a:r>
                        <a:rPr lang="en-US" sz="1100">
                          <a:effectLst/>
                        </a:rPr>
                        <a:t>No.</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110"/>
                        </a:spcBef>
                        <a:spcAft>
                          <a:spcPts val="0"/>
                        </a:spcAft>
                      </a:pPr>
                      <a:r>
                        <a:rPr lang="en-US" sz="1100">
                          <a:effectLst/>
                        </a:rPr>
                        <a:t>Water supply costing: Item</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53975">
                        <a:lnSpc>
                          <a:spcPts val="1300"/>
                        </a:lnSpc>
                        <a:spcBef>
                          <a:spcPts val="75"/>
                        </a:spcBef>
                        <a:spcAft>
                          <a:spcPts val="0"/>
                        </a:spcAft>
                      </a:pPr>
                      <a:r>
                        <a:rPr lang="en-US" sz="1100">
                          <a:effectLst/>
                        </a:rPr>
                        <a:t>Lifespan</a:t>
                      </a:r>
                      <a:r>
                        <a:rPr lang="en-US" sz="1100" spc="-260">
                          <a:effectLst/>
                        </a:rPr>
                        <a:t> </a:t>
                      </a:r>
                      <a:r>
                        <a:rPr lang="en-US" sz="1100">
                          <a:effectLst/>
                        </a:rPr>
                        <a:t>(years)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271145" marR="0">
                        <a:spcBef>
                          <a:spcPts val="110"/>
                        </a:spcBef>
                        <a:spcAft>
                          <a:spcPts val="0"/>
                        </a:spcAft>
                      </a:pPr>
                      <a:r>
                        <a:rPr lang="en-US" sz="1100">
                          <a:effectLst/>
                        </a:rPr>
                        <a:t>Unit</a:t>
                      </a:r>
                      <a:r>
                        <a:rPr lang="en-US" sz="1100" spc="-20">
                          <a:effectLst/>
                        </a:rPr>
                        <a:t> </a:t>
                      </a:r>
                      <a:r>
                        <a:rPr lang="en-US" sz="1100">
                          <a:effectLst/>
                        </a:rPr>
                        <a:t>Cost</a:t>
                      </a:r>
                    </a:p>
                    <a:p>
                      <a:pPr marL="438150" marR="0">
                        <a:spcBef>
                          <a:spcPts val="35"/>
                        </a:spcBef>
                        <a:spcAft>
                          <a:spcPts val="0"/>
                        </a:spcAft>
                      </a:pPr>
                      <a:r>
                        <a:rPr lang="en-US" sz="1100">
                          <a:effectLst/>
                        </a:rPr>
                        <a:t>(GHS)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770893306"/>
                  </a:ext>
                </a:extLst>
              </a:tr>
              <a:tr h="187295">
                <a:tc>
                  <a:txBody>
                    <a:bodyPr/>
                    <a:lstStyle/>
                    <a:p>
                      <a:pPr marL="50800" marR="0">
                        <a:spcBef>
                          <a:spcPts val="135"/>
                        </a:spcBef>
                        <a:spcAft>
                          <a:spcPts val="0"/>
                        </a:spcAft>
                      </a:pPr>
                      <a:r>
                        <a:rPr lang="en-US" sz="1000">
                          <a:effectLst/>
                        </a:rPr>
                        <a:t>1</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135"/>
                        </a:spcBef>
                        <a:spcAft>
                          <a:spcPts val="0"/>
                        </a:spcAft>
                      </a:pPr>
                      <a:r>
                        <a:rPr lang="en-US" sz="1000">
                          <a:effectLst/>
                        </a:rPr>
                        <a:t>Water</a:t>
                      </a:r>
                      <a:r>
                        <a:rPr lang="en-US" sz="1000" spc="-50">
                          <a:effectLst/>
                        </a:rPr>
                        <a:t> </a:t>
                      </a:r>
                      <a:r>
                        <a:rPr lang="en-US" sz="1000">
                          <a:effectLst/>
                        </a:rPr>
                        <a:t>Supply</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1000">
                          <a:effectLst/>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1000">
                          <a:effectLst/>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323459877"/>
                  </a:ext>
                </a:extLst>
              </a:tr>
              <a:tr h="348542">
                <a:tc>
                  <a:txBody>
                    <a:bodyPr/>
                    <a:lstStyle/>
                    <a:p>
                      <a:pPr marL="50800" marR="0">
                        <a:spcBef>
                          <a:spcPts val="110"/>
                        </a:spcBef>
                        <a:spcAft>
                          <a:spcPts val="0"/>
                        </a:spcAft>
                      </a:pPr>
                      <a:r>
                        <a:rPr lang="en-US" sz="1100">
                          <a:effectLst/>
                        </a:rPr>
                        <a:t>1.1</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229870">
                        <a:lnSpc>
                          <a:spcPts val="1300"/>
                        </a:lnSpc>
                        <a:spcBef>
                          <a:spcPts val="75"/>
                        </a:spcBef>
                        <a:spcAft>
                          <a:spcPts val="0"/>
                        </a:spcAft>
                      </a:pPr>
                      <a:r>
                        <a:rPr lang="en-US" sz="1100">
                          <a:effectLst/>
                        </a:rPr>
                        <a:t>Drilling &amp; mechanisation of borehole with</a:t>
                      </a:r>
                      <a:r>
                        <a:rPr lang="en-US" sz="1100" spc="-260">
                          <a:effectLst/>
                        </a:rPr>
                        <a:t> </a:t>
                      </a:r>
                      <a:r>
                        <a:rPr lang="en-US" sz="1100">
                          <a:effectLst/>
                        </a:rPr>
                        <a:t>handpump</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80" marR="0" algn="ctr">
                        <a:spcBef>
                          <a:spcPts val="110"/>
                        </a:spcBef>
                        <a:spcAft>
                          <a:spcPts val="0"/>
                        </a:spcAft>
                      </a:pPr>
                      <a:r>
                        <a:rPr lang="en-US" sz="1100">
                          <a:effectLst/>
                        </a:rPr>
                        <a:t>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110"/>
                        </a:spcBef>
                        <a:spcAft>
                          <a:spcPts val="0"/>
                        </a:spcAft>
                      </a:pPr>
                      <a:r>
                        <a:rPr lang="en-US" sz="1100">
                          <a:effectLst/>
                        </a:rPr>
                        <a:t>25,000.00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4272241601"/>
                  </a:ext>
                </a:extLst>
              </a:tr>
              <a:tr h="509789">
                <a:tc>
                  <a:txBody>
                    <a:bodyPr/>
                    <a:lstStyle/>
                    <a:p>
                      <a:pPr marL="50800" marR="0">
                        <a:spcBef>
                          <a:spcPts val="110"/>
                        </a:spcBef>
                        <a:spcAft>
                          <a:spcPts val="0"/>
                        </a:spcAft>
                      </a:pPr>
                      <a:r>
                        <a:rPr lang="en-US" sz="1100">
                          <a:effectLst/>
                        </a:rPr>
                        <a:t>1.2</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229870">
                        <a:lnSpc>
                          <a:spcPts val="1300"/>
                        </a:lnSpc>
                        <a:spcBef>
                          <a:spcPts val="75"/>
                        </a:spcBef>
                        <a:spcAft>
                          <a:spcPts val="0"/>
                        </a:spcAft>
                      </a:pPr>
                      <a:r>
                        <a:rPr lang="en-US" sz="1100">
                          <a:effectLst/>
                        </a:rPr>
                        <a:t>Drilling of borehole, mechanisation and</a:t>
                      </a:r>
                      <a:r>
                        <a:rPr lang="en-US" sz="1100" spc="5">
                          <a:effectLst/>
                        </a:rPr>
                        <a:t> </a:t>
                      </a:r>
                      <a:r>
                        <a:rPr lang="en-US" sz="1100">
                          <a:effectLst/>
                        </a:rPr>
                        <a:t>installation with solar pump, solar panel &amp;</a:t>
                      </a:r>
                      <a:r>
                        <a:rPr lang="en-US" sz="1100" spc="-260">
                          <a:effectLst/>
                        </a:rPr>
                        <a:t> </a:t>
                      </a:r>
                      <a:r>
                        <a:rPr lang="en-US" sz="1100">
                          <a:effectLst/>
                        </a:rPr>
                        <a:t>accessories, overhead pump and plumbing</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222885" marR="217805" algn="ctr">
                        <a:spcBef>
                          <a:spcPts val="110"/>
                        </a:spcBef>
                        <a:spcAft>
                          <a:spcPts val="0"/>
                        </a:spcAft>
                      </a:pPr>
                      <a:r>
                        <a:rPr lang="en-US" sz="1100">
                          <a:effectLst/>
                        </a:rPr>
                        <a:t>10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110"/>
                        </a:spcBef>
                        <a:spcAft>
                          <a:spcPts val="0"/>
                        </a:spcAft>
                      </a:pPr>
                      <a:r>
                        <a:rPr lang="en-US" sz="1100">
                          <a:effectLst/>
                        </a:rPr>
                        <a:t>140,000.00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743382336"/>
                  </a:ext>
                </a:extLst>
              </a:tr>
              <a:tr h="509789">
                <a:tc>
                  <a:txBody>
                    <a:bodyPr/>
                    <a:lstStyle/>
                    <a:p>
                      <a:pPr marL="50800" marR="0">
                        <a:spcBef>
                          <a:spcPts val="110"/>
                        </a:spcBef>
                        <a:spcAft>
                          <a:spcPts val="0"/>
                        </a:spcAft>
                      </a:pPr>
                      <a:r>
                        <a:rPr lang="en-US" sz="1100">
                          <a:effectLst/>
                        </a:rPr>
                        <a:t>1.3</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255270">
                        <a:lnSpc>
                          <a:spcPts val="1300"/>
                        </a:lnSpc>
                        <a:spcBef>
                          <a:spcPts val="75"/>
                        </a:spcBef>
                        <a:spcAft>
                          <a:spcPts val="0"/>
                        </a:spcAft>
                      </a:pPr>
                      <a:r>
                        <a:rPr lang="en-US" sz="1100">
                          <a:effectLst/>
                        </a:rPr>
                        <a:t>Drilling of borehole, mechanisation and</a:t>
                      </a:r>
                      <a:r>
                        <a:rPr lang="en-US" sz="1100" spc="5">
                          <a:effectLst/>
                        </a:rPr>
                        <a:t> </a:t>
                      </a:r>
                      <a:r>
                        <a:rPr lang="en-US" sz="1100">
                          <a:effectLst/>
                        </a:rPr>
                        <a:t>installation of electromechanical pump &amp;</a:t>
                      </a:r>
                      <a:r>
                        <a:rPr lang="en-US" sz="1100" spc="5">
                          <a:effectLst/>
                        </a:rPr>
                        <a:t> </a:t>
                      </a:r>
                      <a:r>
                        <a:rPr lang="en-US" sz="1100">
                          <a:effectLst/>
                        </a:rPr>
                        <a:t>accessories,</a:t>
                      </a:r>
                      <a:r>
                        <a:rPr lang="en-US" sz="1100" spc="-20">
                          <a:effectLst/>
                        </a:rPr>
                        <a:t> </a:t>
                      </a:r>
                      <a:r>
                        <a:rPr lang="en-US" sz="1100">
                          <a:effectLst/>
                        </a:rPr>
                        <a:t>overhead</a:t>
                      </a:r>
                      <a:r>
                        <a:rPr lang="en-US" sz="1100" spc="-20">
                          <a:effectLst/>
                        </a:rPr>
                        <a:t> </a:t>
                      </a:r>
                      <a:r>
                        <a:rPr lang="en-US" sz="1100">
                          <a:effectLst/>
                        </a:rPr>
                        <a:t>pump</a:t>
                      </a:r>
                      <a:r>
                        <a:rPr lang="en-US" sz="1100" spc="-15">
                          <a:effectLst/>
                        </a:rPr>
                        <a:t> </a:t>
                      </a:r>
                      <a:r>
                        <a:rPr lang="en-US" sz="1100">
                          <a:effectLst/>
                        </a:rPr>
                        <a:t>and</a:t>
                      </a:r>
                      <a:r>
                        <a:rPr lang="en-US" sz="1100" spc="-20">
                          <a:effectLst/>
                        </a:rPr>
                        <a:t> </a:t>
                      </a:r>
                      <a:r>
                        <a:rPr lang="en-US" sz="1100">
                          <a:effectLst/>
                        </a:rPr>
                        <a:t>plumbing</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222885" marR="217805" algn="ctr">
                        <a:spcBef>
                          <a:spcPts val="110"/>
                        </a:spcBef>
                        <a:spcAft>
                          <a:spcPts val="0"/>
                        </a:spcAft>
                      </a:pPr>
                      <a:r>
                        <a:rPr lang="en-US" sz="1100">
                          <a:effectLst/>
                        </a:rPr>
                        <a:t>10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110"/>
                        </a:spcBef>
                        <a:spcAft>
                          <a:spcPts val="0"/>
                        </a:spcAft>
                      </a:pPr>
                      <a:r>
                        <a:rPr lang="en-US" sz="1100">
                          <a:effectLst/>
                        </a:rPr>
                        <a:t>110,000.00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534971475"/>
                  </a:ext>
                </a:extLst>
              </a:tr>
              <a:tr h="187295">
                <a:tc>
                  <a:txBody>
                    <a:bodyPr/>
                    <a:lstStyle/>
                    <a:p>
                      <a:pPr marL="50800" marR="0">
                        <a:spcBef>
                          <a:spcPts val="110"/>
                        </a:spcBef>
                        <a:spcAft>
                          <a:spcPts val="0"/>
                        </a:spcAft>
                      </a:pPr>
                      <a:r>
                        <a:rPr lang="en-US" sz="1100">
                          <a:effectLst/>
                        </a:rPr>
                        <a:t>1.4</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110"/>
                        </a:spcBef>
                        <a:spcAft>
                          <a:spcPts val="0"/>
                        </a:spcAft>
                      </a:pPr>
                      <a:r>
                        <a:rPr lang="en-US" sz="1100">
                          <a:effectLst/>
                        </a:rPr>
                        <a:t>Provision</a:t>
                      </a:r>
                      <a:r>
                        <a:rPr lang="en-US" sz="1100" spc="-10">
                          <a:effectLst/>
                        </a:rPr>
                        <a:t> </a:t>
                      </a:r>
                      <a:r>
                        <a:rPr lang="en-US" sz="1100">
                          <a:effectLst/>
                        </a:rPr>
                        <a:t>of</a:t>
                      </a:r>
                      <a:r>
                        <a:rPr lang="en-US" sz="1100" spc="-5">
                          <a:effectLst/>
                        </a:rPr>
                        <a:t> </a:t>
                      </a:r>
                      <a:r>
                        <a:rPr lang="en-US" sz="1100">
                          <a:effectLst/>
                        </a:rPr>
                        <a:t>a</a:t>
                      </a:r>
                      <a:r>
                        <a:rPr lang="en-US" sz="1100" spc="-5">
                          <a:effectLst/>
                        </a:rPr>
                        <a:t> </a:t>
                      </a:r>
                      <a:r>
                        <a:rPr lang="en-US" sz="1100">
                          <a:effectLst/>
                        </a:rPr>
                        <a:t>hand</a:t>
                      </a:r>
                      <a:r>
                        <a:rPr lang="en-US" sz="1100" spc="-5">
                          <a:effectLst/>
                        </a:rPr>
                        <a:t> </a:t>
                      </a:r>
                      <a:r>
                        <a:rPr lang="en-US" sz="1100">
                          <a:effectLst/>
                        </a:rPr>
                        <a:t>pump</a:t>
                      </a:r>
                      <a:r>
                        <a:rPr lang="en-US" sz="1100" spc="-5">
                          <a:effectLst/>
                        </a:rPr>
                        <a:t> </a:t>
                      </a:r>
                      <a:r>
                        <a:rPr lang="en-US" sz="1100">
                          <a:effectLst/>
                        </a:rPr>
                        <a:t>only</a:t>
                      </a:r>
                      <a:r>
                        <a:rPr lang="en-US" sz="1100" spc="-5">
                          <a:effectLst/>
                        </a:rPr>
                        <a:t> </a:t>
                      </a:r>
                      <a:r>
                        <a:rPr lang="en-US" sz="1100">
                          <a:effectLst/>
                        </a:rPr>
                        <a:t>&amp;</a:t>
                      </a:r>
                      <a:r>
                        <a:rPr lang="en-US" sz="1100" spc="-5">
                          <a:effectLst/>
                        </a:rPr>
                        <a:t> </a:t>
                      </a:r>
                      <a:r>
                        <a:rPr lang="en-US" sz="1100">
                          <a:effectLst/>
                        </a:rPr>
                        <a:t>installation</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80" marR="0" algn="ctr">
                        <a:spcBef>
                          <a:spcPts val="110"/>
                        </a:spcBef>
                        <a:spcAft>
                          <a:spcPts val="0"/>
                        </a:spcAft>
                      </a:pPr>
                      <a:r>
                        <a:rPr lang="en-US" sz="1100">
                          <a:effectLst/>
                        </a:rPr>
                        <a:t>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110"/>
                        </a:spcBef>
                        <a:spcAft>
                          <a:spcPts val="0"/>
                        </a:spcAft>
                      </a:pPr>
                      <a:r>
                        <a:rPr lang="en-US" sz="1100">
                          <a:effectLst/>
                        </a:rPr>
                        <a:t>8,500.00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463663886"/>
                  </a:ext>
                </a:extLst>
              </a:tr>
              <a:tr h="187295">
                <a:tc>
                  <a:txBody>
                    <a:bodyPr/>
                    <a:lstStyle/>
                    <a:p>
                      <a:pPr marL="50800" marR="0">
                        <a:spcBef>
                          <a:spcPts val="110"/>
                        </a:spcBef>
                        <a:spcAft>
                          <a:spcPts val="0"/>
                        </a:spcAft>
                      </a:pPr>
                      <a:r>
                        <a:rPr lang="en-US" sz="1100">
                          <a:effectLst/>
                        </a:rPr>
                        <a:t>1.5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110"/>
                        </a:spcBef>
                        <a:spcAft>
                          <a:spcPts val="0"/>
                        </a:spcAft>
                      </a:pPr>
                      <a:r>
                        <a:rPr lang="en-US" sz="1100">
                          <a:effectLst/>
                        </a:rPr>
                        <a:t>Provision</a:t>
                      </a:r>
                      <a:r>
                        <a:rPr lang="en-US" sz="1100" spc="-20">
                          <a:effectLst/>
                        </a:rPr>
                        <a:t> </a:t>
                      </a:r>
                      <a:r>
                        <a:rPr lang="en-US" sz="1100">
                          <a:effectLst/>
                        </a:rPr>
                        <a:t>of</a:t>
                      </a:r>
                      <a:r>
                        <a:rPr lang="en-US" sz="1100" spc="-15">
                          <a:effectLst/>
                        </a:rPr>
                        <a:t> </a:t>
                      </a:r>
                      <a:r>
                        <a:rPr lang="en-US" sz="1100">
                          <a:effectLst/>
                        </a:rPr>
                        <a:t>plumbing</a:t>
                      </a:r>
                      <a:r>
                        <a:rPr lang="en-US" sz="1100" spc="-15">
                          <a:effectLst/>
                        </a:rPr>
                        <a:t> </a:t>
                      </a:r>
                      <a:r>
                        <a:rPr lang="en-US" sz="1100">
                          <a:effectLst/>
                        </a:rPr>
                        <a:t>works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222885" marR="217805" algn="ctr">
                        <a:spcBef>
                          <a:spcPts val="110"/>
                        </a:spcBef>
                        <a:spcAft>
                          <a:spcPts val="0"/>
                        </a:spcAft>
                      </a:pPr>
                      <a:r>
                        <a:rPr lang="en-US" sz="1100">
                          <a:effectLst/>
                        </a:rPr>
                        <a:t>20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110"/>
                        </a:spcBef>
                        <a:spcAft>
                          <a:spcPts val="0"/>
                        </a:spcAft>
                      </a:pPr>
                      <a:r>
                        <a:rPr lang="en-US" sz="1100">
                          <a:effectLst/>
                        </a:rPr>
                        <a:t>7,000.00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806353244"/>
                  </a:ext>
                </a:extLst>
              </a:tr>
              <a:tr h="187295">
                <a:tc>
                  <a:txBody>
                    <a:bodyPr/>
                    <a:lstStyle/>
                    <a:p>
                      <a:pPr marL="50800" marR="0">
                        <a:spcBef>
                          <a:spcPts val="110"/>
                        </a:spcBef>
                        <a:spcAft>
                          <a:spcPts val="0"/>
                        </a:spcAft>
                      </a:pPr>
                      <a:r>
                        <a:rPr lang="en-US" sz="1100">
                          <a:effectLst/>
                        </a:rPr>
                        <a:t>1.6</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110"/>
                        </a:spcBef>
                        <a:spcAft>
                          <a:spcPts val="0"/>
                        </a:spcAft>
                      </a:pPr>
                      <a:r>
                        <a:rPr lang="en-US" sz="1100">
                          <a:effectLst/>
                        </a:rPr>
                        <a:t>Pipe</a:t>
                      </a:r>
                      <a:r>
                        <a:rPr lang="en-US" sz="1100" spc="-10">
                          <a:effectLst/>
                        </a:rPr>
                        <a:t> </a:t>
                      </a:r>
                      <a:r>
                        <a:rPr lang="en-US" sz="1100">
                          <a:effectLst/>
                        </a:rPr>
                        <a:t>connection</a:t>
                      </a:r>
                      <a:r>
                        <a:rPr lang="en-US" sz="1100" spc="-5">
                          <a:effectLst/>
                        </a:rPr>
                        <a:t> </a:t>
                      </a:r>
                      <a:r>
                        <a:rPr lang="en-US" sz="1100">
                          <a:effectLst/>
                        </a:rPr>
                        <a:t>less than</a:t>
                      </a:r>
                      <a:r>
                        <a:rPr lang="en-US" sz="1100" spc="-5">
                          <a:effectLst/>
                        </a:rPr>
                        <a:t> </a:t>
                      </a:r>
                      <a:r>
                        <a:rPr lang="en-US" sz="1100">
                          <a:effectLst/>
                        </a:rPr>
                        <a:t>1km</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222885" marR="217805" algn="ctr">
                        <a:spcBef>
                          <a:spcPts val="110"/>
                        </a:spcBef>
                        <a:spcAft>
                          <a:spcPts val="0"/>
                        </a:spcAft>
                      </a:pPr>
                      <a:r>
                        <a:rPr lang="en-US" sz="1100" dirty="0">
                          <a:effectLst/>
                        </a:rPr>
                        <a:t>20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110"/>
                        </a:spcBef>
                        <a:spcAft>
                          <a:spcPts val="0"/>
                        </a:spcAft>
                      </a:pPr>
                      <a:r>
                        <a:rPr lang="en-US" sz="1100">
                          <a:effectLst/>
                        </a:rPr>
                        <a:t>2,500.00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912502522"/>
                  </a:ext>
                </a:extLst>
              </a:tr>
              <a:tr h="187295">
                <a:tc>
                  <a:txBody>
                    <a:bodyPr/>
                    <a:lstStyle/>
                    <a:p>
                      <a:pPr marL="50800" marR="0">
                        <a:spcBef>
                          <a:spcPts val="110"/>
                        </a:spcBef>
                        <a:spcAft>
                          <a:spcPts val="0"/>
                        </a:spcAft>
                      </a:pPr>
                      <a:r>
                        <a:rPr lang="en-US" sz="1100">
                          <a:effectLst/>
                        </a:rPr>
                        <a:t>1.7</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110"/>
                        </a:spcBef>
                        <a:spcAft>
                          <a:spcPts val="0"/>
                        </a:spcAft>
                      </a:pPr>
                      <a:r>
                        <a:rPr lang="en-US" sz="1100">
                          <a:effectLst/>
                        </a:rPr>
                        <a:t>Pipe</a:t>
                      </a:r>
                      <a:r>
                        <a:rPr lang="en-US" sz="1100" spc="-10">
                          <a:effectLst/>
                        </a:rPr>
                        <a:t> </a:t>
                      </a:r>
                      <a:r>
                        <a:rPr lang="en-US" sz="1100">
                          <a:effectLst/>
                        </a:rPr>
                        <a:t>connection</a:t>
                      </a:r>
                      <a:r>
                        <a:rPr lang="en-US" sz="1100" spc="-5">
                          <a:effectLst/>
                        </a:rPr>
                        <a:t> </a:t>
                      </a:r>
                      <a:r>
                        <a:rPr lang="en-US" sz="1100">
                          <a:effectLst/>
                        </a:rPr>
                        <a:t>between than</a:t>
                      </a:r>
                      <a:r>
                        <a:rPr lang="en-US" sz="1100" spc="-5">
                          <a:effectLst/>
                        </a:rPr>
                        <a:t> </a:t>
                      </a:r>
                      <a:r>
                        <a:rPr lang="en-US" sz="1100">
                          <a:effectLst/>
                        </a:rPr>
                        <a:t>1-5km</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222885" marR="217805" algn="ctr">
                        <a:spcBef>
                          <a:spcPts val="110"/>
                        </a:spcBef>
                        <a:spcAft>
                          <a:spcPts val="0"/>
                        </a:spcAft>
                      </a:pPr>
                      <a:r>
                        <a:rPr lang="en-US" sz="1100">
                          <a:effectLst/>
                        </a:rPr>
                        <a:t>20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110"/>
                        </a:spcBef>
                        <a:spcAft>
                          <a:spcPts val="0"/>
                        </a:spcAft>
                      </a:pPr>
                      <a:r>
                        <a:rPr lang="en-US" sz="1100">
                          <a:effectLst/>
                        </a:rPr>
                        <a:t>6,000.00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765159827"/>
                  </a:ext>
                </a:extLst>
              </a:tr>
              <a:tr h="187295">
                <a:tc>
                  <a:txBody>
                    <a:bodyPr/>
                    <a:lstStyle/>
                    <a:p>
                      <a:pPr marL="50800" marR="0">
                        <a:spcBef>
                          <a:spcPts val="110"/>
                        </a:spcBef>
                        <a:spcAft>
                          <a:spcPts val="0"/>
                        </a:spcAft>
                      </a:pPr>
                      <a:r>
                        <a:rPr lang="en-US" sz="1100">
                          <a:effectLst/>
                        </a:rPr>
                        <a:t>1.8</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110"/>
                        </a:spcBef>
                        <a:spcAft>
                          <a:spcPts val="0"/>
                        </a:spcAft>
                      </a:pPr>
                      <a:r>
                        <a:rPr lang="en-US" sz="1100">
                          <a:effectLst/>
                        </a:rPr>
                        <a:t>Storage</a:t>
                      </a:r>
                      <a:r>
                        <a:rPr lang="en-US" sz="1100" spc="-15">
                          <a:effectLst/>
                        </a:rPr>
                        <a:t> </a:t>
                      </a:r>
                      <a:r>
                        <a:rPr lang="en-US" sz="1100">
                          <a:effectLst/>
                        </a:rPr>
                        <a:t>tank</a:t>
                      </a:r>
                      <a:r>
                        <a:rPr lang="en-US" sz="1100" spc="-5">
                          <a:effectLst/>
                        </a:rPr>
                        <a:t> </a:t>
                      </a:r>
                      <a:r>
                        <a:rPr lang="en-US" sz="1100">
                          <a:effectLst/>
                        </a:rPr>
                        <a:t>(10,000</a:t>
                      </a:r>
                      <a:r>
                        <a:rPr lang="en-US" sz="1100" spc="-10">
                          <a:effectLst/>
                        </a:rPr>
                        <a:t> </a:t>
                      </a:r>
                      <a:r>
                        <a:rPr lang="en-US" sz="1100">
                          <a:effectLst/>
                        </a:rPr>
                        <a:t>litres)</a:t>
                      </a:r>
                      <a:r>
                        <a:rPr lang="en-US" sz="1100" spc="-5">
                          <a:effectLst/>
                        </a:rPr>
                        <a:t> </a:t>
                      </a:r>
                      <a:r>
                        <a:rPr lang="en-US" sz="1100">
                          <a:effectLst/>
                        </a:rPr>
                        <a:t>and</a:t>
                      </a:r>
                      <a:r>
                        <a:rPr lang="en-US" sz="1100" spc="-10">
                          <a:effectLst/>
                        </a:rPr>
                        <a:t> </a:t>
                      </a:r>
                      <a:r>
                        <a:rPr lang="en-US" sz="1100">
                          <a:effectLst/>
                        </a:rPr>
                        <a:t>3m</a:t>
                      </a:r>
                      <a:r>
                        <a:rPr lang="en-US" sz="1100" spc="-5">
                          <a:effectLst/>
                        </a:rPr>
                        <a:t> </a:t>
                      </a:r>
                      <a:r>
                        <a:rPr lang="en-US" sz="1100">
                          <a:effectLst/>
                        </a:rPr>
                        <a:t>stand</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222885" marR="217805" algn="ctr">
                        <a:spcBef>
                          <a:spcPts val="110"/>
                        </a:spcBef>
                        <a:spcAft>
                          <a:spcPts val="0"/>
                        </a:spcAft>
                      </a:pPr>
                      <a:r>
                        <a:rPr lang="en-US" sz="1100">
                          <a:effectLst/>
                        </a:rPr>
                        <a:t>20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110"/>
                        </a:spcBef>
                        <a:spcAft>
                          <a:spcPts val="0"/>
                        </a:spcAft>
                      </a:pPr>
                      <a:r>
                        <a:rPr lang="en-US" sz="1100">
                          <a:effectLst/>
                        </a:rPr>
                        <a:t>22,000.00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145255915"/>
                  </a:ext>
                </a:extLst>
              </a:tr>
              <a:tr h="187295">
                <a:tc>
                  <a:txBody>
                    <a:bodyPr/>
                    <a:lstStyle/>
                    <a:p>
                      <a:pPr marL="50800" marR="0">
                        <a:spcBef>
                          <a:spcPts val="110"/>
                        </a:spcBef>
                        <a:spcAft>
                          <a:spcPts val="0"/>
                        </a:spcAft>
                      </a:pPr>
                      <a:r>
                        <a:rPr lang="en-US" sz="1100">
                          <a:effectLst/>
                        </a:rPr>
                        <a:t>1.9</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110"/>
                        </a:spcBef>
                        <a:spcAft>
                          <a:spcPts val="0"/>
                        </a:spcAft>
                      </a:pPr>
                      <a:r>
                        <a:rPr lang="en-US" sz="1100">
                          <a:effectLst/>
                        </a:rPr>
                        <a:t>Storage</a:t>
                      </a:r>
                      <a:r>
                        <a:rPr lang="en-US" sz="1100" spc="-15">
                          <a:effectLst/>
                        </a:rPr>
                        <a:t> </a:t>
                      </a:r>
                      <a:r>
                        <a:rPr lang="en-US" sz="1100">
                          <a:effectLst/>
                        </a:rPr>
                        <a:t>tank</a:t>
                      </a:r>
                      <a:r>
                        <a:rPr lang="en-US" sz="1100" spc="-5">
                          <a:effectLst/>
                        </a:rPr>
                        <a:t> </a:t>
                      </a:r>
                      <a:r>
                        <a:rPr lang="en-US" sz="1100">
                          <a:effectLst/>
                        </a:rPr>
                        <a:t>(5,000</a:t>
                      </a:r>
                      <a:r>
                        <a:rPr lang="en-US" sz="1100" spc="-10">
                          <a:effectLst/>
                        </a:rPr>
                        <a:t> </a:t>
                      </a:r>
                      <a:r>
                        <a:rPr lang="en-US" sz="1100">
                          <a:effectLst/>
                        </a:rPr>
                        <a:t>litres)</a:t>
                      </a:r>
                      <a:r>
                        <a:rPr lang="en-US" sz="1100" spc="-5">
                          <a:effectLst/>
                        </a:rPr>
                        <a:t> </a:t>
                      </a:r>
                      <a:r>
                        <a:rPr lang="en-US" sz="1100">
                          <a:effectLst/>
                        </a:rPr>
                        <a:t>and</a:t>
                      </a:r>
                      <a:r>
                        <a:rPr lang="en-US" sz="1100" spc="-10">
                          <a:effectLst/>
                        </a:rPr>
                        <a:t> </a:t>
                      </a:r>
                      <a:r>
                        <a:rPr lang="en-US" sz="1100">
                          <a:effectLst/>
                        </a:rPr>
                        <a:t>2.5m</a:t>
                      </a:r>
                      <a:r>
                        <a:rPr lang="en-US" sz="1100" spc="-5">
                          <a:effectLst/>
                        </a:rPr>
                        <a:t> </a:t>
                      </a:r>
                      <a:r>
                        <a:rPr lang="en-US" sz="1100">
                          <a:effectLst/>
                        </a:rPr>
                        <a:t>stand</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222885" marR="217805" algn="ctr">
                        <a:spcBef>
                          <a:spcPts val="110"/>
                        </a:spcBef>
                        <a:spcAft>
                          <a:spcPts val="0"/>
                        </a:spcAft>
                      </a:pPr>
                      <a:r>
                        <a:rPr lang="en-US" sz="1100">
                          <a:effectLst/>
                        </a:rPr>
                        <a:t>20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110"/>
                        </a:spcBef>
                        <a:spcAft>
                          <a:spcPts val="0"/>
                        </a:spcAft>
                      </a:pPr>
                      <a:r>
                        <a:rPr lang="en-US" sz="1100" dirty="0">
                          <a:effectLst/>
                        </a:rPr>
                        <a:t>17,500.00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122413394"/>
                  </a:ext>
                </a:extLst>
              </a:tr>
            </a:tbl>
          </a:graphicData>
        </a:graphic>
      </p:graphicFrame>
      <p:graphicFrame>
        <p:nvGraphicFramePr>
          <p:cNvPr id="5" name="Table 4">
            <a:extLst>
              <a:ext uri="{FF2B5EF4-FFF2-40B4-BE49-F238E27FC236}">
                <a16:creationId xmlns:a16="http://schemas.microsoft.com/office/drawing/2014/main" id="{D628D112-9017-42EF-BA69-D87D257CD464}"/>
              </a:ext>
            </a:extLst>
          </p:cNvPr>
          <p:cNvGraphicFramePr>
            <a:graphicFrameLocks noGrp="1"/>
          </p:cNvGraphicFramePr>
          <p:nvPr>
            <p:extLst>
              <p:ext uri="{D42A27DB-BD31-4B8C-83A1-F6EECF244321}">
                <p14:modId xmlns:p14="http://schemas.microsoft.com/office/powerpoint/2010/main" val="1563041301"/>
              </p:ext>
            </p:extLst>
          </p:nvPr>
        </p:nvGraphicFramePr>
        <p:xfrm>
          <a:off x="6096000" y="204946"/>
          <a:ext cx="5257800" cy="1645920"/>
        </p:xfrm>
        <a:graphic>
          <a:graphicData uri="http://schemas.openxmlformats.org/drawingml/2006/table">
            <a:tbl>
              <a:tblPr firstRow="1" firstCol="1" lastRow="1" lastCol="1" bandRow="1" bandCol="1">
                <a:tableStyleId>{5C22544A-7EE6-4342-B048-85BDC9FD1C3A}</a:tableStyleId>
              </a:tblPr>
              <a:tblGrid>
                <a:gridCol w="376565">
                  <a:extLst>
                    <a:ext uri="{9D8B030D-6E8A-4147-A177-3AD203B41FA5}">
                      <a16:colId xmlns:a16="http://schemas.microsoft.com/office/drawing/2014/main" val="47786693"/>
                    </a:ext>
                  </a:extLst>
                </a:gridCol>
                <a:gridCol w="3368290">
                  <a:extLst>
                    <a:ext uri="{9D8B030D-6E8A-4147-A177-3AD203B41FA5}">
                      <a16:colId xmlns:a16="http://schemas.microsoft.com/office/drawing/2014/main" val="2640900420"/>
                    </a:ext>
                  </a:extLst>
                </a:gridCol>
                <a:gridCol w="747188">
                  <a:extLst>
                    <a:ext uri="{9D8B030D-6E8A-4147-A177-3AD203B41FA5}">
                      <a16:colId xmlns:a16="http://schemas.microsoft.com/office/drawing/2014/main" val="32609446"/>
                    </a:ext>
                  </a:extLst>
                </a:gridCol>
                <a:gridCol w="765757">
                  <a:extLst>
                    <a:ext uri="{9D8B030D-6E8A-4147-A177-3AD203B41FA5}">
                      <a16:colId xmlns:a16="http://schemas.microsoft.com/office/drawing/2014/main" val="1818588071"/>
                    </a:ext>
                  </a:extLst>
                </a:gridCol>
              </a:tblGrid>
              <a:tr h="356870">
                <a:tc>
                  <a:txBody>
                    <a:bodyPr/>
                    <a:lstStyle/>
                    <a:p>
                      <a:pPr marL="50800" marR="0">
                        <a:spcBef>
                          <a:spcPts val="110"/>
                        </a:spcBef>
                        <a:spcAft>
                          <a:spcPts val="0"/>
                        </a:spcAft>
                      </a:pPr>
                      <a:r>
                        <a:rPr lang="en-US" sz="1100">
                          <a:effectLst/>
                        </a:rPr>
                        <a:t>No.</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800" marR="0">
                        <a:spcBef>
                          <a:spcPts val="110"/>
                        </a:spcBef>
                        <a:spcAft>
                          <a:spcPts val="0"/>
                        </a:spcAft>
                      </a:pPr>
                      <a:r>
                        <a:rPr lang="en-US" sz="1100">
                          <a:effectLst/>
                        </a:rPr>
                        <a:t>Handwashing Item</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800" marR="80010">
                        <a:lnSpc>
                          <a:spcPts val="1300"/>
                        </a:lnSpc>
                        <a:spcBef>
                          <a:spcPts val="75"/>
                        </a:spcBef>
                        <a:spcAft>
                          <a:spcPts val="0"/>
                        </a:spcAft>
                      </a:pPr>
                      <a:r>
                        <a:rPr lang="en-US" sz="1100">
                          <a:effectLst/>
                        </a:rPr>
                        <a:t>Lifespan</a:t>
                      </a:r>
                      <a:r>
                        <a:rPr lang="en-US" sz="1100" spc="-260">
                          <a:effectLst/>
                        </a:rPr>
                        <a:t> </a:t>
                      </a:r>
                      <a:r>
                        <a:rPr lang="en-US" sz="1100">
                          <a:effectLst/>
                        </a:rPr>
                        <a:t>(years)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1435" marR="44450">
                        <a:lnSpc>
                          <a:spcPts val="1300"/>
                        </a:lnSpc>
                        <a:spcBef>
                          <a:spcPts val="75"/>
                        </a:spcBef>
                        <a:spcAft>
                          <a:spcPts val="0"/>
                        </a:spcAft>
                      </a:pPr>
                      <a:r>
                        <a:rPr lang="en-US" sz="1100">
                          <a:effectLst/>
                        </a:rPr>
                        <a:t>Unit Cost</a:t>
                      </a:r>
                      <a:r>
                        <a:rPr lang="en-US" sz="1100" spc="-265">
                          <a:effectLst/>
                        </a:rPr>
                        <a:t> </a:t>
                      </a:r>
                      <a:r>
                        <a:rPr lang="en-US" sz="1100">
                          <a:effectLst/>
                        </a:rPr>
                        <a:t>(GHS)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741600927"/>
                  </a:ext>
                </a:extLst>
              </a:tr>
              <a:tr h="191770">
                <a:tc>
                  <a:txBody>
                    <a:bodyPr/>
                    <a:lstStyle/>
                    <a:p>
                      <a:pPr marL="50800" marR="0">
                        <a:spcBef>
                          <a:spcPts val="135"/>
                        </a:spcBef>
                        <a:spcAft>
                          <a:spcPts val="0"/>
                        </a:spcAft>
                      </a:pPr>
                      <a:r>
                        <a:rPr lang="en-US" sz="1000">
                          <a:effectLst/>
                        </a:rPr>
                        <a:t>3</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800" marR="0">
                        <a:spcBef>
                          <a:spcPts val="110"/>
                        </a:spcBef>
                        <a:spcAft>
                          <a:spcPts val="0"/>
                        </a:spcAft>
                      </a:pPr>
                      <a:r>
                        <a:rPr lang="en-US" sz="1100">
                          <a:effectLst/>
                        </a:rPr>
                        <a:t>Handwashing</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1000">
                          <a:effectLst/>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1000">
                          <a:effectLst/>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939707285"/>
                  </a:ext>
                </a:extLst>
              </a:tr>
              <a:tr h="356870">
                <a:tc>
                  <a:txBody>
                    <a:bodyPr/>
                    <a:lstStyle/>
                    <a:p>
                      <a:pPr marL="50800" marR="0">
                        <a:spcBef>
                          <a:spcPts val="110"/>
                        </a:spcBef>
                        <a:spcAft>
                          <a:spcPts val="0"/>
                        </a:spcAft>
                      </a:pPr>
                      <a:r>
                        <a:rPr lang="en-US" sz="1100">
                          <a:effectLst/>
                        </a:rPr>
                        <a:t>3.1</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800" marR="42545">
                        <a:lnSpc>
                          <a:spcPts val="1300"/>
                        </a:lnSpc>
                        <a:spcBef>
                          <a:spcPts val="75"/>
                        </a:spcBef>
                        <a:spcAft>
                          <a:spcPts val="0"/>
                        </a:spcAft>
                      </a:pPr>
                      <a:r>
                        <a:rPr lang="en-US" sz="1100">
                          <a:effectLst/>
                        </a:rPr>
                        <a:t>Construction</a:t>
                      </a:r>
                      <a:r>
                        <a:rPr lang="en-US" sz="1100" spc="15">
                          <a:effectLst/>
                        </a:rPr>
                        <a:t> </a:t>
                      </a:r>
                      <a:r>
                        <a:rPr lang="en-US" sz="1100">
                          <a:effectLst/>
                        </a:rPr>
                        <a:t>of</a:t>
                      </a:r>
                      <a:r>
                        <a:rPr lang="en-US" sz="1100" spc="15">
                          <a:effectLst/>
                        </a:rPr>
                        <a:t> </a:t>
                      </a:r>
                      <a:r>
                        <a:rPr lang="en-US" sz="1100">
                          <a:effectLst/>
                        </a:rPr>
                        <a:t>a</a:t>
                      </a:r>
                      <a:r>
                        <a:rPr lang="en-US" sz="1100" spc="20">
                          <a:effectLst/>
                        </a:rPr>
                        <a:t> </a:t>
                      </a:r>
                      <a:r>
                        <a:rPr lang="en-US" sz="1100">
                          <a:effectLst/>
                        </a:rPr>
                        <a:t>basin/sink</a:t>
                      </a:r>
                      <a:r>
                        <a:rPr lang="en-US" sz="1100" spc="15">
                          <a:effectLst/>
                        </a:rPr>
                        <a:t> </a:t>
                      </a:r>
                      <a:r>
                        <a:rPr lang="en-US" sz="1100">
                          <a:effectLst/>
                        </a:rPr>
                        <a:t>and</a:t>
                      </a:r>
                      <a:r>
                        <a:rPr lang="en-US" sz="1100" spc="15">
                          <a:effectLst/>
                        </a:rPr>
                        <a:t> </a:t>
                      </a:r>
                      <a:r>
                        <a:rPr lang="en-US" sz="1100">
                          <a:effectLst/>
                        </a:rPr>
                        <a:t>plumbing</a:t>
                      </a:r>
                      <a:r>
                        <a:rPr lang="en-US" sz="1100" spc="20">
                          <a:effectLst/>
                        </a:rPr>
                        <a:t> </a:t>
                      </a:r>
                      <a:r>
                        <a:rPr lang="en-US" sz="1100">
                          <a:effectLst/>
                        </a:rPr>
                        <a:t>works</a:t>
                      </a:r>
                      <a:r>
                        <a:rPr lang="en-US" sz="1100" spc="-260">
                          <a:effectLst/>
                        </a:rPr>
                        <a:t> </a:t>
                      </a:r>
                      <a:r>
                        <a:rPr lang="en-US" sz="1100">
                          <a:effectLst/>
                        </a:rPr>
                        <a:t>(1-2No.)</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236855" marR="229870" algn="ctr">
                        <a:spcBef>
                          <a:spcPts val="110"/>
                        </a:spcBef>
                        <a:spcAft>
                          <a:spcPts val="0"/>
                        </a:spcAft>
                      </a:pPr>
                      <a:r>
                        <a:rPr lang="en-US" sz="1100">
                          <a:effectLst/>
                        </a:rPr>
                        <a:t>20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1435" marR="0">
                        <a:spcBef>
                          <a:spcPts val="110"/>
                        </a:spcBef>
                        <a:spcAft>
                          <a:spcPts val="0"/>
                        </a:spcAft>
                      </a:pPr>
                      <a:r>
                        <a:rPr lang="en-US" sz="1100">
                          <a:effectLst/>
                        </a:rPr>
                        <a:t>2,500.00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777913778"/>
                  </a:ext>
                </a:extLst>
              </a:tr>
              <a:tr h="356870">
                <a:tc>
                  <a:txBody>
                    <a:bodyPr/>
                    <a:lstStyle/>
                    <a:p>
                      <a:pPr marL="50800" marR="0">
                        <a:spcBef>
                          <a:spcPts val="110"/>
                        </a:spcBef>
                        <a:spcAft>
                          <a:spcPts val="0"/>
                        </a:spcAft>
                      </a:pPr>
                      <a:r>
                        <a:rPr lang="en-US" sz="1100">
                          <a:effectLst/>
                        </a:rPr>
                        <a:t>3.2</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800" marR="42545">
                        <a:lnSpc>
                          <a:spcPts val="1300"/>
                        </a:lnSpc>
                        <a:spcBef>
                          <a:spcPts val="75"/>
                        </a:spcBef>
                        <a:spcAft>
                          <a:spcPts val="0"/>
                        </a:spcAft>
                      </a:pPr>
                      <a:r>
                        <a:rPr lang="en-US" sz="1100">
                          <a:effectLst/>
                        </a:rPr>
                        <a:t>Construction</a:t>
                      </a:r>
                      <a:r>
                        <a:rPr lang="en-US" sz="1100" spc="15">
                          <a:effectLst/>
                        </a:rPr>
                        <a:t> </a:t>
                      </a:r>
                      <a:r>
                        <a:rPr lang="en-US" sz="1100">
                          <a:effectLst/>
                        </a:rPr>
                        <a:t>of</a:t>
                      </a:r>
                      <a:r>
                        <a:rPr lang="en-US" sz="1100" spc="15">
                          <a:effectLst/>
                        </a:rPr>
                        <a:t> </a:t>
                      </a:r>
                      <a:r>
                        <a:rPr lang="en-US" sz="1100">
                          <a:effectLst/>
                        </a:rPr>
                        <a:t>a</a:t>
                      </a:r>
                      <a:r>
                        <a:rPr lang="en-US" sz="1100" spc="20">
                          <a:effectLst/>
                        </a:rPr>
                        <a:t> </a:t>
                      </a:r>
                      <a:r>
                        <a:rPr lang="en-US" sz="1100">
                          <a:effectLst/>
                        </a:rPr>
                        <a:t>basin/sink</a:t>
                      </a:r>
                      <a:r>
                        <a:rPr lang="en-US" sz="1100" spc="15">
                          <a:effectLst/>
                        </a:rPr>
                        <a:t> </a:t>
                      </a:r>
                      <a:r>
                        <a:rPr lang="en-US" sz="1100">
                          <a:effectLst/>
                        </a:rPr>
                        <a:t>and</a:t>
                      </a:r>
                      <a:r>
                        <a:rPr lang="en-US" sz="1100" spc="15">
                          <a:effectLst/>
                        </a:rPr>
                        <a:t> </a:t>
                      </a:r>
                      <a:r>
                        <a:rPr lang="en-US" sz="1100">
                          <a:effectLst/>
                        </a:rPr>
                        <a:t>plumbing</a:t>
                      </a:r>
                      <a:r>
                        <a:rPr lang="en-US" sz="1100" spc="20">
                          <a:effectLst/>
                        </a:rPr>
                        <a:t> </a:t>
                      </a:r>
                      <a:r>
                        <a:rPr lang="en-US" sz="1100">
                          <a:effectLst/>
                        </a:rPr>
                        <a:t>works</a:t>
                      </a:r>
                      <a:r>
                        <a:rPr lang="en-US" sz="1100" spc="-260">
                          <a:effectLst/>
                        </a:rPr>
                        <a:t> </a:t>
                      </a:r>
                      <a:r>
                        <a:rPr lang="en-US" sz="1100">
                          <a:effectLst/>
                        </a:rPr>
                        <a:t>(3-5No.)</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236855" marR="229870" algn="ctr">
                        <a:spcBef>
                          <a:spcPts val="110"/>
                        </a:spcBef>
                        <a:spcAft>
                          <a:spcPts val="0"/>
                        </a:spcAft>
                      </a:pPr>
                      <a:r>
                        <a:rPr lang="en-US" sz="1100">
                          <a:effectLst/>
                        </a:rPr>
                        <a:t>20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1435" marR="0">
                        <a:spcBef>
                          <a:spcPts val="110"/>
                        </a:spcBef>
                        <a:spcAft>
                          <a:spcPts val="0"/>
                        </a:spcAft>
                      </a:pPr>
                      <a:r>
                        <a:rPr lang="en-US" sz="1100">
                          <a:effectLst/>
                        </a:rPr>
                        <a:t>4,000.00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174879190"/>
                  </a:ext>
                </a:extLst>
              </a:tr>
              <a:tr h="191770">
                <a:tc>
                  <a:txBody>
                    <a:bodyPr/>
                    <a:lstStyle/>
                    <a:p>
                      <a:pPr marL="50800" marR="0">
                        <a:spcBef>
                          <a:spcPts val="110"/>
                        </a:spcBef>
                        <a:spcAft>
                          <a:spcPts val="0"/>
                        </a:spcAft>
                      </a:pPr>
                      <a:r>
                        <a:rPr lang="en-US" sz="1100">
                          <a:effectLst/>
                        </a:rPr>
                        <a:t>3.3</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800" marR="0">
                        <a:spcBef>
                          <a:spcPts val="110"/>
                        </a:spcBef>
                        <a:spcAft>
                          <a:spcPts val="0"/>
                        </a:spcAft>
                      </a:pPr>
                      <a:r>
                        <a:rPr lang="en-US" sz="1100" spc="-5">
                          <a:effectLst/>
                        </a:rPr>
                        <a:t>Provision</a:t>
                      </a:r>
                      <a:r>
                        <a:rPr lang="en-US" sz="1100" spc="-50">
                          <a:effectLst/>
                        </a:rPr>
                        <a:t> </a:t>
                      </a:r>
                      <a:r>
                        <a:rPr lang="en-US" sz="1100" spc="-5">
                          <a:effectLst/>
                        </a:rPr>
                        <a:t>of</a:t>
                      </a:r>
                      <a:r>
                        <a:rPr lang="en-US" sz="1100" spc="-60">
                          <a:effectLst/>
                        </a:rPr>
                        <a:t> </a:t>
                      </a:r>
                      <a:r>
                        <a:rPr lang="en-US" sz="1100" spc="-5">
                          <a:effectLst/>
                        </a:rPr>
                        <a:t>Veronica</a:t>
                      </a:r>
                      <a:r>
                        <a:rPr lang="en-US" sz="1100" spc="-45">
                          <a:effectLst/>
                        </a:rPr>
                        <a:t> </a:t>
                      </a:r>
                      <a:r>
                        <a:rPr lang="en-US" sz="1100" spc="-5">
                          <a:effectLst/>
                        </a:rPr>
                        <a:t>buckets</a:t>
                      </a:r>
                      <a:r>
                        <a:rPr lang="en-US" sz="1100" spc="-50">
                          <a:effectLst/>
                        </a:rPr>
                        <a:t> </a:t>
                      </a:r>
                      <a:r>
                        <a:rPr lang="en-US" sz="1100">
                          <a:effectLst/>
                        </a:rPr>
                        <a:t>with</a:t>
                      </a:r>
                      <a:r>
                        <a:rPr lang="en-US" sz="1100" spc="-45">
                          <a:effectLst/>
                        </a:rPr>
                        <a:t> </a:t>
                      </a:r>
                      <a:r>
                        <a:rPr lang="en-US" sz="1100">
                          <a:effectLst/>
                        </a:rPr>
                        <a:t>stand</a:t>
                      </a:r>
                      <a:r>
                        <a:rPr lang="en-US" sz="1100" spc="-50">
                          <a:effectLst/>
                        </a:rPr>
                        <a:t> </a:t>
                      </a:r>
                      <a:r>
                        <a:rPr lang="en-US" sz="1100">
                          <a:effectLst/>
                        </a:rPr>
                        <a:t>(Type</a:t>
                      </a:r>
                      <a:r>
                        <a:rPr lang="en-US" sz="1100" spc="-45">
                          <a:effectLst/>
                        </a:rPr>
                        <a:t> </a:t>
                      </a:r>
                      <a:r>
                        <a:rPr lang="en-US" sz="1100">
                          <a:effectLst/>
                        </a:rPr>
                        <a:t>1)</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985" marR="0" algn="ctr">
                        <a:spcBef>
                          <a:spcPts val="110"/>
                        </a:spcBef>
                        <a:spcAft>
                          <a:spcPts val="0"/>
                        </a:spcAft>
                      </a:pPr>
                      <a:r>
                        <a:rPr lang="en-US" sz="1100">
                          <a:effectLst/>
                        </a:rPr>
                        <a:t>2</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1435" marR="0">
                        <a:spcBef>
                          <a:spcPts val="110"/>
                        </a:spcBef>
                        <a:spcAft>
                          <a:spcPts val="0"/>
                        </a:spcAft>
                      </a:pPr>
                      <a:r>
                        <a:rPr lang="en-US" sz="1100">
                          <a:effectLst/>
                        </a:rPr>
                        <a:t>800.00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642180561"/>
                  </a:ext>
                </a:extLst>
              </a:tr>
              <a:tr h="191770">
                <a:tc>
                  <a:txBody>
                    <a:bodyPr/>
                    <a:lstStyle/>
                    <a:p>
                      <a:pPr marL="50800" marR="0">
                        <a:spcBef>
                          <a:spcPts val="110"/>
                        </a:spcBef>
                        <a:spcAft>
                          <a:spcPts val="0"/>
                        </a:spcAft>
                      </a:pPr>
                      <a:r>
                        <a:rPr lang="en-US" sz="1100">
                          <a:effectLst/>
                        </a:rPr>
                        <a:t>3.4</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800" marR="0">
                        <a:spcBef>
                          <a:spcPts val="110"/>
                        </a:spcBef>
                        <a:spcAft>
                          <a:spcPts val="0"/>
                        </a:spcAft>
                      </a:pPr>
                      <a:r>
                        <a:rPr lang="en-US" sz="1100" spc="-5">
                          <a:effectLst/>
                        </a:rPr>
                        <a:t>Provision</a:t>
                      </a:r>
                      <a:r>
                        <a:rPr lang="en-US" sz="1100" spc="-50">
                          <a:effectLst/>
                        </a:rPr>
                        <a:t> </a:t>
                      </a:r>
                      <a:r>
                        <a:rPr lang="en-US" sz="1100" spc="-5">
                          <a:effectLst/>
                        </a:rPr>
                        <a:t>of</a:t>
                      </a:r>
                      <a:r>
                        <a:rPr lang="en-US" sz="1100" spc="-60">
                          <a:effectLst/>
                        </a:rPr>
                        <a:t> </a:t>
                      </a:r>
                      <a:r>
                        <a:rPr lang="en-US" sz="1100" spc="-5">
                          <a:effectLst/>
                        </a:rPr>
                        <a:t>Veronica</a:t>
                      </a:r>
                      <a:r>
                        <a:rPr lang="en-US" sz="1100" spc="-45">
                          <a:effectLst/>
                        </a:rPr>
                        <a:t> </a:t>
                      </a:r>
                      <a:r>
                        <a:rPr lang="en-US" sz="1100" spc="-5">
                          <a:effectLst/>
                        </a:rPr>
                        <a:t>buckets</a:t>
                      </a:r>
                      <a:r>
                        <a:rPr lang="en-US" sz="1100" spc="-50">
                          <a:effectLst/>
                        </a:rPr>
                        <a:t> </a:t>
                      </a:r>
                      <a:r>
                        <a:rPr lang="en-US" sz="1100">
                          <a:effectLst/>
                        </a:rPr>
                        <a:t>with</a:t>
                      </a:r>
                      <a:r>
                        <a:rPr lang="en-US" sz="1100" spc="-45">
                          <a:effectLst/>
                        </a:rPr>
                        <a:t> </a:t>
                      </a:r>
                      <a:r>
                        <a:rPr lang="en-US" sz="1100">
                          <a:effectLst/>
                        </a:rPr>
                        <a:t>stand</a:t>
                      </a:r>
                      <a:r>
                        <a:rPr lang="en-US" sz="1100" spc="-50">
                          <a:effectLst/>
                        </a:rPr>
                        <a:t> </a:t>
                      </a:r>
                      <a:r>
                        <a:rPr lang="en-US" sz="1100">
                          <a:effectLst/>
                        </a:rPr>
                        <a:t>(Type</a:t>
                      </a:r>
                      <a:r>
                        <a:rPr lang="en-US" sz="1100" spc="-45">
                          <a:effectLst/>
                        </a:rPr>
                        <a:t> </a:t>
                      </a:r>
                      <a:r>
                        <a:rPr lang="en-US" sz="1100">
                          <a:effectLst/>
                        </a:rPr>
                        <a:t>2)</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985" marR="0" algn="ctr">
                        <a:spcBef>
                          <a:spcPts val="110"/>
                        </a:spcBef>
                        <a:spcAft>
                          <a:spcPts val="0"/>
                        </a:spcAft>
                      </a:pPr>
                      <a:r>
                        <a:rPr lang="en-US" sz="1100">
                          <a:effectLst/>
                        </a:rPr>
                        <a:t>2</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1435" marR="0">
                        <a:spcBef>
                          <a:spcPts val="110"/>
                        </a:spcBef>
                        <a:spcAft>
                          <a:spcPts val="0"/>
                        </a:spcAft>
                      </a:pPr>
                      <a:r>
                        <a:rPr lang="en-US" sz="1100" dirty="0">
                          <a:effectLst/>
                        </a:rPr>
                        <a:t>600.00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191387249"/>
                  </a:ext>
                </a:extLst>
              </a:tr>
            </a:tbl>
          </a:graphicData>
        </a:graphic>
      </p:graphicFrame>
      <p:graphicFrame>
        <p:nvGraphicFramePr>
          <p:cNvPr id="6" name="Table 5">
            <a:extLst>
              <a:ext uri="{FF2B5EF4-FFF2-40B4-BE49-F238E27FC236}">
                <a16:creationId xmlns:a16="http://schemas.microsoft.com/office/drawing/2014/main" id="{20BD9DDC-7951-4CC9-98D3-45F3D94561B1}"/>
              </a:ext>
            </a:extLst>
          </p:cNvPr>
          <p:cNvGraphicFramePr>
            <a:graphicFrameLocks noGrp="1"/>
          </p:cNvGraphicFramePr>
          <p:nvPr>
            <p:extLst>
              <p:ext uri="{D42A27DB-BD31-4B8C-83A1-F6EECF244321}">
                <p14:modId xmlns:p14="http://schemas.microsoft.com/office/powerpoint/2010/main" val="918081645"/>
              </p:ext>
            </p:extLst>
          </p:nvPr>
        </p:nvGraphicFramePr>
        <p:xfrm>
          <a:off x="6099810" y="1923040"/>
          <a:ext cx="5253991" cy="1674495"/>
        </p:xfrm>
        <a:graphic>
          <a:graphicData uri="http://schemas.openxmlformats.org/drawingml/2006/table">
            <a:tbl>
              <a:tblPr firstRow="1" firstCol="1" lastRow="1" lastCol="1" bandRow="1" bandCol="1">
                <a:tableStyleId>{5C22544A-7EE6-4342-B048-85BDC9FD1C3A}</a:tableStyleId>
              </a:tblPr>
              <a:tblGrid>
                <a:gridCol w="404839">
                  <a:extLst>
                    <a:ext uri="{9D8B030D-6E8A-4147-A177-3AD203B41FA5}">
                      <a16:colId xmlns:a16="http://schemas.microsoft.com/office/drawing/2014/main" val="3228642516"/>
                    </a:ext>
                  </a:extLst>
                </a:gridCol>
                <a:gridCol w="3253567">
                  <a:extLst>
                    <a:ext uri="{9D8B030D-6E8A-4147-A177-3AD203B41FA5}">
                      <a16:colId xmlns:a16="http://schemas.microsoft.com/office/drawing/2014/main" val="2141035422"/>
                    </a:ext>
                  </a:extLst>
                </a:gridCol>
                <a:gridCol w="737624">
                  <a:extLst>
                    <a:ext uri="{9D8B030D-6E8A-4147-A177-3AD203B41FA5}">
                      <a16:colId xmlns:a16="http://schemas.microsoft.com/office/drawing/2014/main" val="235823419"/>
                    </a:ext>
                  </a:extLst>
                </a:gridCol>
                <a:gridCol w="857961">
                  <a:extLst>
                    <a:ext uri="{9D8B030D-6E8A-4147-A177-3AD203B41FA5}">
                      <a16:colId xmlns:a16="http://schemas.microsoft.com/office/drawing/2014/main" val="2723467672"/>
                    </a:ext>
                  </a:extLst>
                </a:gridCol>
              </a:tblGrid>
              <a:tr h="356870">
                <a:tc>
                  <a:txBody>
                    <a:bodyPr/>
                    <a:lstStyle/>
                    <a:p>
                      <a:pPr marL="50800" marR="0">
                        <a:spcBef>
                          <a:spcPts val="110"/>
                        </a:spcBef>
                        <a:spcAft>
                          <a:spcPts val="0"/>
                        </a:spcAft>
                      </a:pPr>
                      <a:r>
                        <a:rPr lang="en-US" sz="1100">
                          <a:effectLst/>
                        </a:rPr>
                        <a:t>No.</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110"/>
                        </a:spcBef>
                        <a:spcAft>
                          <a:spcPts val="0"/>
                        </a:spcAft>
                      </a:pPr>
                      <a:r>
                        <a:rPr lang="en-US" sz="1100">
                          <a:effectLst/>
                        </a:rPr>
                        <a:t>Environmental Sanitation: Item</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72390">
                        <a:lnSpc>
                          <a:spcPts val="1300"/>
                        </a:lnSpc>
                        <a:spcBef>
                          <a:spcPts val="75"/>
                        </a:spcBef>
                        <a:spcAft>
                          <a:spcPts val="0"/>
                        </a:spcAft>
                      </a:pPr>
                      <a:r>
                        <a:rPr lang="en-US" sz="1100">
                          <a:effectLst/>
                        </a:rPr>
                        <a:t>Lifespan</a:t>
                      </a:r>
                      <a:r>
                        <a:rPr lang="en-US" sz="1100" spc="-260">
                          <a:effectLst/>
                        </a:rPr>
                        <a:t> </a:t>
                      </a:r>
                      <a:r>
                        <a:rPr lang="en-US" sz="1100">
                          <a:effectLst/>
                        </a:rPr>
                        <a:t>(years)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9530" marR="125095">
                        <a:lnSpc>
                          <a:spcPts val="1300"/>
                        </a:lnSpc>
                        <a:spcBef>
                          <a:spcPts val="75"/>
                        </a:spcBef>
                        <a:spcAft>
                          <a:spcPts val="0"/>
                        </a:spcAft>
                      </a:pPr>
                      <a:r>
                        <a:rPr lang="en-US" sz="1100">
                          <a:effectLst/>
                        </a:rPr>
                        <a:t>Unit Cost</a:t>
                      </a:r>
                      <a:r>
                        <a:rPr lang="en-US" sz="1100" spc="-265">
                          <a:effectLst/>
                        </a:rPr>
                        <a:t> </a:t>
                      </a:r>
                      <a:r>
                        <a:rPr lang="en-US" sz="1100">
                          <a:effectLst/>
                        </a:rPr>
                        <a:t>(GHS)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657973026"/>
                  </a:ext>
                </a:extLst>
              </a:tr>
              <a:tr h="191770">
                <a:tc>
                  <a:txBody>
                    <a:bodyPr/>
                    <a:lstStyle/>
                    <a:p>
                      <a:pPr marL="50800" marR="0">
                        <a:spcBef>
                          <a:spcPts val="135"/>
                        </a:spcBef>
                        <a:spcAft>
                          <a:spcPts val="0"/>
                        </a:spcAft>
                      </a:pPr>
                      <a:r>
                        <a:rPr lang="en-US" sz="1000">
                          <a:effectLst/>
                        </a:rPr>
                        <a:t>4</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110"/>
                        </a:spcBef>
                        <a:spcAft>
                          <a:spcPts val="0"/>
                        </a:spcAft>
                      </a:pPr>
                      <a:r>
                        <a:rPr lang="en-US" sz="1100">
                          <a:effectLst/>
                        </a:rPr>
                        <a:t>Environmental</a:t>
                      </a:r>
                      <a:r>
                        <a:rPr lang="en-US" sz="1100" spc="-25">
                          <a:effectLst/>
                        </a:rPr>
                        <a:t> </a:t>
                      </a:r>
                      <a:r>
                        <a:rPr lang="en-US" sz="1100">
                          <a:effectLst/>
                        </a:rPr>
                        <a:t>Sanitation</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1000">
                          <a:effectLst/>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1000">
                          <a:effectLst/>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575405458"/>
                  </a:ext>
                </a:extLst>
              </a:tr>
              <a:tr h="191770">
                <a:tc>
                  <a:txBody>
                    <a:bodyPr/>
                    <a:lstStyle/>
                    <a:p>
                      <a:pPr marL="50165" marR="0">
                        <a:spcBef>
                          <a:spcPts val="110"/>
                        </a:spcBef>
                        <a:spcAft>
                          <a:spcPts val="0"/>
                        </a:spcAft>
                      </a:pPr>
                      <a:r>
                        <a:rPr lang="en-US" sz="1100">
                          <a:effectLst/>
                        </a:rPr>
                        <a:t>4.1</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110"/>
                        </a:spcBef>
                        <a:spcAft>
                          <a:spcPts val="0"/>
                        </a:spcAft>
                      </a:pPr>
                      <a:r>
                        <a:rPr lang="en-US" sz="1100">
                          <a:effectLst/>
                        </a:rPr>
                        <a:t>Provision</a:t>
                      </a:r>
                      <a:r>
                        <a:rPr lang="en-US" sz="1100" spc="-15">
                          <a:effectLst/>
                        </a:rPr>
                        <a:t> </a:t>
                      </a:r>
                      <a:r>
                        <a:rPr lang="en-US" sz="1100">
                          <a:effectLst/>
                        </a:rPr>
                        <a:t>of</a:t>
                      </a:r>
                      <a:r>
                        <a:rPr lang="en-US" sz="1100" spc="-5">
                          <a:effectLst/>
                        </a:rPr>
                        <a:t> </a:t>
                      </a:r>
                      <a:r>
                        <a:rPr lang="en-US" sz="1100">
                          <a:effectLst/>
                        </a:rPr>
                        <a:t>refuse</a:t>
                      </a:r>
                      <a:r>
                        <a:rPr lang="en-US" sz="1100" spc="-10">
                          <a:effectLst/>
                        </a:rPr>
                        <a:t> </a:t>
                      </a:r>
                      <a:r>
                        <a:rPr lang="en-US" sz="1100">
                          <a:effectLst/>
                        </a:rPr>
                        <a:t>bins</a:t>
                      </a:r>
                      <a:r>
                        <a:rPr lang="en-US" sz="1100" spc="-5">
                          <a:effectLst/>
                        </a:rPr>
                        <a:t> </a:t>
                      </a:r>
                      <a:r>
                        <a:rPr lang="en-US" sz="1100">
                          <a:effectLst/>
                        </a:rPr>
                        <a:t>240litre</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279400" marR="0">
                        <a:spcBef>
                          <a:spcPts val="110"/>
                        </a:spcBef>
                        <a:spcAft>
                          <a:spcPts val="0"/>
                        </a:spcAft>
                      </a:pPr>
                      <a:r>
                        <a:rPr lang="en-US" sz="1100">
                          <a:effectLst/>
                        </a:rPr>
                        <a:t>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9530" marR="0">
                        <a:spcBef>
                          <a:spcPts val="110"/>
                        </a:spcBef>
                        <a:spcAft>
                          <a:spcPts val="0"/>
                        </a:spcAft>
                      </a:pPr>
                      <a:r>
                        <a:rPr lang="en-US" sz="1100" dirty="0">
                          <a:effectLst/>
                        </a:rPr>
                        <a:t>400.00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446380921"/>
                  </a:ext>
                </a:extLst>
              </a:tr>
              <a:tr h="191770">
                <a:tc>
                  <a:txBody>
                    <a:bodyPr/>
                    <a:lstStyle/>
                    <a:p>
                      <a:pPr marL="50165" marR="0">
                        <a:spcBef>
                          <a:spcPts val="110"/>
                        </a:spcBef>
                        <a:spcAft>
                          <a:spcPts val="0"/>
                        </a:spcAft>
                      </a:pPr>
                      <a:r>
                        <a:rPr lang="en-US" sz="1100">
                          <a:effectLst/>
                        </a:rPr>
                        <a:t>4.2</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110"/>
                        </a:spcBef>
                        <a:spcAft>
                          <a:spcPts val="0"/>
                        </a:spcAft>
                      </a:pPr>
                      <a:r>
                        <a:rPr lang="en-US" sz="1100" dirty="0">
                          <a:effectLst/>
                        </a:rPr>
                        <a:t>Provision</a:t>
                      </a:r>
                      <a:r>
                        <a:rPr lang="en-US" sz="1100" spc="-15" dirty="0">
                          <a:effectLst/>
                        </a:rPr>
                        <a:t> </a:t>
                      </a:r>
                      <a:r>
                        <a:rPr lang="en-US" sz="1100" dirty="0">
                          <a:effectLst/>
                        </a:rPr>
                        <a:t>of</a:t>
                      </a:r>
                      <a:r>
                        <a:rPr lang="en-US" sz="1100" spc="-5" dirty="0">
                          <a:effectLst/>
                        </a:rPr>
                        <a:t> </a:t>
                      </a:r>
                      <a:r>
                        <a:rPr lang="en-US" sz="1100" dirty="0">
                          <a:effectLst/>
                        </a:rPr>
                        <a:t>refuse</a:t>
                      </a:r>
                      <a:r>
                        <a:rPr lang="en-US" sz="1100" spc="-10" dirty="0">
                          <a:effectLst/>
                        </a:rPr>
                        <a:t> </a:t>
                      </a:r>
                      <a:r>
                        <a:rPr lang="en-US" sz="1100" dirty="0">
                          <a:effectLst/>
                        </a:rPr>
                        <a:t>bins</a:t>
                      </a:r>
                      <a:r>
                        <a:rPr lang="en-US" sz="1100" spc="-5" dirty="0">
                          <a:effectLst/>
                        </a:rPr>
                        <a:t> </a:t>
                      </a:r>
                      <a:r>
                        <a:rPr lang="en-US" sz="1100" dirty="0">
                          <a:effectLst/>
                        </a:rPr>
                        <a:t>120litre</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279400" marR="0">
                        <a:spcBef>
                          <a:spcPts val="110"/>
                        </a:spcBef>
                        <a:spcAft>
                          <a:spcPts val="0"/>
                        </a:spcAft>
                      </a:pPr>
                      <a:r>
                        <a:rPr lang="en-US" sz="1100">
                          <a:effectLst/>
                        </a:rPr>
                        <a:t>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9530" marR="0">
                        <a:spcBef>
                          <a:spcPts val="110"/>
                        </a:spcBef>
                        <a:spcAft>
                          <a:spcPts val="0"/>
                        </a:spcAft>
                      </a:pPr>
                      <a:r>
                        <a:rPr lang="en-US" sz="1100">
                          <a:effectLst/>
                        </a:rPr>
                        <a:t>300.00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218851462"/>
                  </a:ext>
                </a:extLst>
              </a:tr>
              <a:tr h="191770">
                <a:tc>
                  <a:txBody>
                    <a:bodyPr/>
                    <a:lstStyle/>
                    <a:p>
                      <a:pPr marL="50165" marR="0">
                        <a:spcBef>
                          <a:spcPts val="110"/>
                        </a:spcBef>
                        <a:spcAft>
                          <a:spcPts val="0"/>
                        </a:spcAft>
                      </a:pPr>
                      <a:r>
                        <a:rPr lang="en-US" sz="1100">
                          <a:effectLst/>
                        </a:rPr>
                        <a:t>4.3</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110"/>
                        </a:spcBef>
                        <a:spcAft>
                          <a:spcPts val="0"/>
                        </a:spcAft>
                      </a:pPr>
                      <a:r>
                        <a:rPr lang="en-US" sz="1100">
                          <a:effectLst/>
                        </a:rPr>
                        <a:t>Construction</a:t>
                      </a:r>
                      <a:r>
                        <a:rPr lang="en-US" sz="1100" spc="-5">
                          <a:effectLst/>
                        </a:rPr>
                        <a:t> </a:t>
                      </a:r>
                      <a:r>
                        <a:rPr lang="en-US" sz="1100">
                          <a:effectLst/>
                        </a:rPr>
                        <a:t>of</a:t>
                      </a:r>
                      <a:r>
                        <a:rPr lang="en-US" sz="1100" spc="-5">
                          <a:effectLst/>
                        </a:rPr>
                        <a:t> </a:t>
                      </a:r>
                      <a:r>
                        <a:rPr lang="en-US" sz="1100">
                          <a:effectLst/>
                        </a:rPr>
                        <a:t>drainage works</a:t>
                      </a:r>
                      <a:r>
                        <a:rPr lang="en-US" sz="1100" spc="-10">
                          <a:effectLst/>
                        </a:rPr>
                        <a:t> </a:t>
                      </a:r>
                      <a:r>
                        <a:rPr lang="en-US" sz="1100">
                          <a:effectLst/>
                        </a:rPr>
                        <a:t>(0.5 to</a:t>
                      </a:r>
                      <a:r>
                        <a:rPr lang="en-US" sz="1100" spc="-5">
                          <a:effectLst/>
                        </a:rPr>
                        <a:t> </a:t>
                      </a:r>
                      <a:r>
                        <a:rPr lang="en-US" sz="1100">
                          <a:effectLst/>
                        </a:rPr>
                        <a:t>1km)</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244475" marR="0">
                        <a:spcBef>
                          <a:spcPts val="110"/>
                        </a:spcBef>
                        <a:spcAft>
                          <a:spcPts val="0"/>
                        </a:spcAft>
                      </a:pPr>
                      <a:r>
                        <a:rPr lang="en-US" sz="1100">
                          <a:effectLst/>
                        </a:rPr>
                        <a:t>20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9530" marR="0">
                        <a:spcBef>
                          <a:spcPts val="110"/>
                        </a:spcBef>
                        <a:spcAft>
                          <a:spcPts val="0"/>
                        </a:spcAft>
                      </a:pPr>
                      <a:r>
                        <a:rPr lang="en-US" sz="1100">
                          <a:effectLst/>
                        </a:rPr>
                        <a:t>7,500.00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059833061"/>
                  </a:ext>
                </a:extLst>
              </a:tr>
              <a:tr h="193675">
                <a:tc>
                  <a:txBody>
                    <a:bodyPr/>
                    <a:lstStyle/>
                    <a:p>
                      <a:pPr marL="50165" marR="0">
                        <a:spcBef>
                          <a:spcPts val="110"/>
                        </a:spcBef>
                        <a:spcAft>
                          <a:spcPts val="0"/>
                        </a:spcAft>
                      </a:pPr>
                      <a:r>
                        <a:rPr lang="en-US" sz="1100">
                          <a:effectLst/>
                        </a:rPr>
                        <a:t>4.4</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110"/>
                        </a:spcBef>
                        <a:spcAft>
                          <a:spcPts val="0"/>
                        </a:spcAft>
                      </a:pPr>
                      <a:r>
                        <a:rPr lang="en-US" sz="1100">
                          <a:effectLst/>
                        </a:rPr>
                        <a:t>Construction</a:t>
                      </a:r>
                      <a:r>
                        <a:rPr lang="en-US" sz="1100" spc="-5">
                          <a:effectLst/>
                        </a:rPr>
                        <a:t> </a:t>
                      </a:r>
                      <a:r>
                        <a:rPr lang="en-US" sz="1100">
                          <a:effectLst/>
                        </a:rPr>
                        <a:t>of</a:t>
                      </a:r>
                      <a:r>
                        <a:rPr lang="en-US" sz="1100" spc="-5">
                          <a:effectLst/>
                        </a:rPr>
                        <a:t> </a:t>
                      </a:r>
                      <a:r>
                        <a:rPr lang="en-US" sz="1100">
                          <a:effectLst/>
                        </a:rPr>
                        <a:t>drainage works</a:t>
                      </a:r>
                      <a:r>
                        <a:rPr lang="en-US" sz="1100" spc="-10">
                          <a:effectLst/>
                        </a:rPr>
                        <a:t> </a:t>
                      </a:r>
                      <a:r>
                        <a:rPr lang="en-US" sz="1100">
                          <a:effectLst/>
                        </a:rPr>
                        <a:t>(1km to</a:t>
                      </a:r>
                      <a:r>
                        <a:rPr lang="en-US" sz="1100" spc="-5">
                          <a:effectLst/>
                        </a:rPr>
                        <a:t> </a:t>
                      </a:r>
                      <a:r>
                        <a:rPr lang="en-US" sz="1100">
                          <a:effectLst/>
                        </a:rPr>
                        <a:t>2.5km)</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244475" marR="0">
                        <a:spcBef>
                          <a:spcPts val="110"/>
                        </a:spcBef>
                        <a:spcAft>
                          <a:spcPts val="0"/>
                        </a:spcAft>
                      </a:pPr>
                      <a:r>
                        <a:rPr lang="en-US" sz="1100">
                          <a:effectLst/>
                        </a:rPr>
                        <a:t>20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9530" marR="0">
                        <a:spcBef>
                          <a:spcPts val="110"/>
                        </a:spcBef>
                        <a:spcAft>
                          <a:spcPts val="0"/>
                        </a:spcAft>
                      </a:pPr>
                      <a:r>
                        <a:rPr lang="en-US" sz="1100">
                          <a:effectLst/>
                        </a:rPr>
                        <a:t>12,500.00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935531332"/>
                  </a:ext>
                </a:extLst>
              </a:tr>
              <a:tr h="356870">
                <a:tc>
                  <a:txBody>
                    <a:bodyPr/>
                    <a:lstStyle/>
                    <a:p>
                      <a:pPr marL="50165" marR="0">
                        <a:spcBef>
                          <a:spcPts val="110"/>
                        </a:spcBef>
                        <a:spcAft>
                          <a:spcPts val="0"/>
                        </a:spcAft>
                      </a:pPr>
                      <a:r>
                        <a:rPr lang="en-US" sz="1100">
                          <a:effectLst/>
                        </a:rPr>
                        <a:t>4.5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110"/>
                        </a:spcBef>
                        <a:spcAft>
                          <a:spcPts val="0"/>
                        </a:spcAft>
                      </a:pPr>
                      <a:r>
                        <a:rPr lang="en-US" sz="1100">
                          <a:effectLst/>
                        </a:rPr>
                        <a:t>Basic Incinerator</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244475" marR="0">
                        <a:spcBef>
                          <a:spcPts val="110"/>
                        </a:spcBef>
                        <a:spcAft>
                          <a:spcPts val="0"/>
                        </a:spcAft>
                      </a:pPr>
                      <a:r>
                        <a:rPr lang="en-US" sz="1100">
                          <a:effectLst/>
                        </a:rPr>
                        <a:t>20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9530" marR="0">
                        <a:spcBef>
                          <a:spcPts val="110"/>
                        </a:spcBef>
                        <a:spcAft>
                          <a:spcPts val="0"/>
                        </a:spcAft>
                      </a:pPr>
                      <a:r>
                        <a:rPr lang="en-US" sz="1100" dirty="0">
                          <a:effectLst/>
                        </a:rPr>
                        <a:t>10,000-</a:t>
                      </a:r>
                    </a:p>
                    <a:p>
                      <a:pPr marL="49530" marR="0">
                        <a:spcBef>
                          <a:spcPts val="35"/>
                        </a:spcBef>
                        <a:spcAft>
                          <a:spcPts val="0"/>
                        </a:spcAft>
                      </a:pPr>
                      <a:r>
                        <a:rPr lang="en-US" sz="1100" dirty="0">
                          <a:effectLst/>
                        </a:rPr>
                        <a:t>100,000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643235729"/>
                  </a:ext>
                </a:extLst>
              </a:tr>
            </a:tbl>
          </a:graphicData>
        </a:graphic>
      </p:graphicFrame>
      <p:graphicFrame>
        <p:nvGraphicFramePr>
          <p:cNvPr id="7" name="Table 6">
            <a:extLst>
              <a:ext uri="{FF2B5EF4-FFF2-40B4-BE49-F238E27FC236}">
                <a16:creationId xmlns:a16="http://schemas.microsoft.com/office/drawing/2014/main" id="{B3853F17-1B1E-4A3D-99EF-B797A3AF04AB}"/>
              </a:ext>
            </a:extLst>
          </p:cNvPr>
          <p:cNvGraphicFramePr>
            <a:graphicFrameLocks noGrp="1"/>
          </p:cNvGraphicFramePr>
          <p:nvPr>
            <p:extLst>
              <p:ext uri="{D42A27DB-BD31-4B8C-83A1-F6EECF244321}">
                <p14:modId xmlns:p14="http://schemas.microsoft.com/office/powerpoint/2010/main" val="3318877286"/>
              </p:ext>
            </p:extLst>
          </p:nvPr>
        </p:nvGraphicFramePr>
        <p:xfrm>
          <a:off x="270260" y="3597535"/>
          <a:ext cx="5485562" cy="2895340"/>
        </p:xfrm>
        <a:graphic>
          <a:graphicData uri="http://schemas.openxmlformats.org/drawingml/2006/table">
            <a:tbl>
              <a:tblPr firstRow="1" firstCol="1" lastRow="1" lastCol="1" bandRow="1" bandCol="1">
                <a:tableStyleId>{5C22544A-7EE6-4342-B048-85BDC9FD1C3A}</a:tableStyleId>
              </a:tblPr>
              <a:tblGrid>
                <a:gridCol w="411824">
                  <a:extLst>
                    <a:ext uri="{9D8B030D-6E8A-4147-A177-3AD203B41FA5}">
                      <a16:colId xmlns:a16="http://schemas.microsoft.com/office/drawing/2014/main" val="2085462023"/>
                    </a:ext>
                  </a:extLst>
                </a:gridCol>
                <a:gridCol w="3396969">
                  <a:extLst>
                    <a:ext uri="{9D8B030D-6E8A-4147-A177-3AD203B41FA5}">
                      <a16:colId xmlns:a16="http://schemas.microsoft.com/office/drawing/2014/main" val="2367276632"/>
                    </a:ext>
                  </a:extLst>
                </a:gridCol>
                <a:gridCol w="780993">
                  <a:extLst>
                    <a:ext uri="{9D8B030D-6E8A-4147-A177-3AD203B41FA5}">
                      <a16:colId xmlns:a16="http://schemas.microsoft.com/office/drawing/2014/main" val="1182780573"/>
                    </a:ext>
                  </a:extLst>
                </a:gridCol>
                <a:gridCol w="895776">
                  <a:extLst>
                    <a:ext uri="{9D8B030D-6E8A-4147-A177-3AD203B41FA5}">
                      <a16:colId xmlns:a16="http://schemas.microsoft.com/office/drawing/2014/main" val="2747106820"/>
                    </a:ext>
                  </a:extLst>
                </a:gridCol>
              </a:tblGrid>
              <a:tr h="376662">
                <a:tc>
                  <a:txBody>
                    <a:bodyPr/>
                    <a:lstStyle/>
                    <a:p>
                      <a:pPr marL="50800" marR="0">
                        <a:spcBef>
                          <a:spcPts val="110"/>
                        </a:spcBef>
                        <a:spcAft>
                          <a:spcPts val="0"/>
                        </a:spcAft>
                      </a:pPr>
                      <a:r>
                        <a:rPr lang="en-US" sz="1100">
                          <a:effectLst/>
                        </a:rPr>
                        <a:t>No.</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110"/>
                        </a:spcBef>
                        <a:spcAft>
                          <a:spcPts val="0"/>
                        </a:spcAft>
                      </a:pPr>
                      <a:r>
                        <a:rPr lang="en-US" sz="1100">
                          <a:effectLst/>
                        </a:rPr>
                        <a:t>Toilets and Urinals: Item</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81280">
                        <a:lnSpc>
                          <a:spcPts val="1300"/>
                        </a:lnSpc>
                        <a:spcBef>
                          <a:spcPts val="75"/>
                        </a:spcBef>
                        <a:spcAft>
                          <a:spcPts val="0"/>
                        </a:spcAft>
                      </a:pPr>
                      <a:r>
                        <a:rPr lang="en-US" sz="1100">
                          <a:effectLst/>
                        </a:rPr>
                        <a:t>Lifespan</a:t>
                      </a:r>
                      <a:r>
                        <a:rPr lang="en-US" sz="1100" spc="-260">
                          <a:effectLst/>
                        </a:rPr>
                        <a:t> </a:t>
                      </a:r>
                      <a:r>
                        <a:rPr lang="en-US" sz="1100">
                          <a:effectLst/>
                        </a:rPr>
                        <a:t>(years)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41605" marR="0">
                        <a:spcBef>
                          <a:spcPts val="110"/>
                        </a:spcBef>
                        <a:spcAft>
                          <a:spcPts val="0"/>
                        </a:spcAft>
                      </a:pPr>
                      <a:r>
                        <a:rPr lang="en-US" sz="1100" dirty="0">
                          <a:effectLst/>
                        </a:rPr>
                        <a:t>Unit</a:t>
                      </a:r>
                      <a:r>
                        <a:rPr lang="en-US" sz="1100" spc="-20" dirty="0">
                          <a:effectLst/>
                        </a:rPr>
                        <a:t> </a:t>
                      </a:r>
                      <a:r>
                        <a:rPr lang="en-US" sz="1100" dirty="0">
                          <a:effectLst/>
                        </a:rPr>
                        <a:t>Cost</a:t>
                      </a:r>
                    </a:p>
                    <a:p>
                      <a:pPr marL="308610" marR="0">
                        <a:spcBef>
                          <a:spcPts val="35"/>
                        </a:spcBef>
                        <a:spcAft>
                          <a:spcPts val="0"/>
                        </a:spcAft>
                      </a:pPr>
                      <a:r>
                        <a:rPr lang="en-US" sz="1100" dirty="0">
                          <a:effectLst/>
                        </a:rPr>
                        <a:t>(GHS)</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53661877"/>
                  </a:ext>
                </a:extLst>
              </a:tr>
              <a:tr h="202406">
                <a:tc>
                  <a:txBody>
                    <a:bodyPr/>
                    <a:lstStyle/>
                    <a:p>
                      <a:pPr marL="50165" marR="0">
                        <a:spcBef>
                          <a:spcPts val="110"/>
                        </a:spcBef>
                        <a:spcAft>
                          <a:spcPts val="0"/>
                        </a:spcAft>
                      </a:pPr>
                      <a:r>
                        <a:rPr lang="en-US" sz="1100">
                          <a:effectLst/>
                        </a:rPr>
                        <a:t>2</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110"/>
                        </a:spcBef>
                        <a:spcAft>
                          <a:spcPts val="0"/>
                        </a:spcAft>
                      </a:pPr>
                      <a:r>
                        <a:rPr lang="en-US" sz="1100">
                          <a:effectLst/>
                        </a:rPr>
                        <a:t>Toilets</a:t>
                      </a:r>
                      <a:r>
                        <a:rPr lang="en-US" sz="1100" spc="-35">
                          <a:effectLst/>
                        </a:rPr>
                        <a:t> </a:t>
                      </a:r>
                      <a:r>
                        <a:rPr lang="en-US" sz="1100">
                          <a:effectLst/>
                        </a:rPr>
                        <a:t>and</a:t>
                      </a:r>
                      <a:r>
                        <a:rPr lang="en-US" sz="1100" spc="-35">
                          <a:effectLst/>
                        </a:rPr>
                        <a:t> </a:t>
                      </a:r>
                      <a:r>
                        <a:rPr lang="en-US" sz="1100">
                          <a:effectLst/>
                        </a:rPr>
                        <a:t>Urinals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1000">
                          <a:effectLst/>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1000">
                          <a:effectLst/>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485103493"/>
                  </a:ext>
                </a:extLst>
              </a:tr>
              <a:tr h="202406">
                <a:tc>
                  <a:txBody>
                    <a:bodyPr/>
                    <a:lstStyle/>
                    <a:p>
                      <a:pPr marL="50165" marR="0">
                        <a:spcBef>
                          <a:spcPts val="110"/>
                        </a:spcBef>
                        <a:spcAft>
                          <a:spcPts val="0"/>
                        </a:spcAft>
                      </a:pPr>
                      <a:r>
                        <a:rPr lang="en-US" sz="1100">
                          <a:effectLst/>
                        </a:rPr>
                        <a:t>2.1</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110"/>
                        </a:spcBef>
                        <a:spcAft>
                          <a:spcPts val="0"/>
                        </a:spcAft>
                      </a:pPr>
                      <a:r>
                        <a:rPr lang="en-US" sz="1100">
                          <a:effectLst/>
                        </a:rPr>
                        <a:t>Construction</a:t>
                      </a:r>
                      <a:r>
                        <a:rPr lang="en-US" sz="1100" spc="-5">
                          <a:effectLst/>
                        </a:rPr>
                        <a:t> </a:t>
                      </a:r>
                      <a:r>
                        <a:rPr lang="en-US" sz="1100">
                          <a:effectLst/>
                        </a:rPr>
                        <a:t>of</a:t>
                      </a:r>
                      <a:r>
                        <a:rPr lang="en-US" sz="1100" spc="-5">
                          <a:effectLst/>
                        </a:rPr>
                        <a:t> </a:t>
                      </a:r>
                      <a:r>
                        <a:rPr lang="en-US" sz="1100">
                          <a:effectLst/>
                        </a:rPr>
                        <a:t>2-unit</a:t>
                      </a:r>
                      <a:r>
                        <a:rPr lang="en-US" sz="1100" spc="-5">
                          <a:effectLst/>
                        </a:rPr>
                        <a:t> </a:t>
                      </a:r>
                      <a:r>
                        <a:rPr lang="en-US" sz="1100">
                          <a:effectLst/>
                        </a:rPr>
                        <a:t>water</a:t>
                      </a:r>
                      <a:r>
                        <a:rPr lang="en-US" sz="1100" spc="-5">
                          <a:effectLst/>
                        </a:rPr>
                        <a:t> </a:t>
                      </a:r>
                      <a:r>
                        <a:rPr lang="en-US" sz="1100">
                          <a:effectLst/>
                        </a:rPr>
                        <a:t>closet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235585" marR="231140" algn="ctr">
                        <a:spcBef>
                          <a:spcPts val="110"/>
                        </a:spcBef>
                        <a:spcAft>
                          <a:spcPts val="0"/>
                        </a:spcAft>
                      </a:pPr>
                      <a:r>
                        <a:rPr lang="en-US" sz="1100">
                          <a:effectLst/>
                        </a:rPr>
                        <a:t>20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84455" marR="0">
                        <a:spcBef>
                          <a:spcPts val="110"/>
                        </a:spcBef>
                        <a:spcAft>
                          <a:spcPts val="0"/>
                        </a:spcAft>
                      </a:pPr>
                      <a:r>
                        <a:rPr lang="en-US" sz="1100">
                          <a:effectLst/>
                        </a:rPr>
                        <a:t>18,000.00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289417016"/>
                  </a:ext>
                </a:extLst>
              </a:tr>
              <a:tr h="202406">
                <a:tc>
                  <a:txBody>
                    <a:bodyPr/>
                    <a:lstStyle/>
                    <a:p>
                      <a:pPr marL="50165" marR="0">
                        <a:spcBef>
                          <a:spcPts val="110"/>
                        </a:spcBef>
                        <a:spcAft>
                          <a:spcPts val="0"/>
                        </a:spcAft>
                      </a:pPr>
                      <a:r>
                        <a:rPr lang="en-US" sz="1100">
                          <a:effectLst/>
                        </a:rPr>
                        <a:t>2.2</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110"/>
                        </a:spcBef>
                        <a:spcAft>
                          <a:spcPts val="0"/>
                        </a:spcAft>
                      </a:pPr>
                      <a:r>
                        <a:rPr lang="en-US" sz="1100">
                          <a:effectLst/>
                        </a:rPr>
                        <a:t>Construction</a:t>
                      </a:r>
                      <a:r>
                        <a:rPr lang="en-US" sz="1100" spc="-5">
                          <a:effectLst/>
                        </a:rPr>
                        <a:t> </a:t>
                      </a:r>
                      <a:r>
                        <a:rPr lang="en-US" sz="1100">
                          <a:effectLst/>
                        </a:rPr>
                        <a:t>of</a:t>
                      </a:r>
                      <a:r>
                        <a:rPr lang="en-US" sz="1100" spc="-5">
                          <a:effectLst/>
                        </a:rPr>
                        <a:t> </a:t>
                      </a:r>
                      <a:r>
                        <a:rPr lang="en-US" sz="1100">
                          <a:effectLst/>
                        </a:rPr>
                        <a:t>2-unit</a:t>
                      </a:r>
                      <a:r>
                        <a:rPr lang="en-US" sz="1100" spc="-5">
                          <a:effectLst/>
                        </a:rPr>
                        <a:t> </a:t>
                      </a:r>
                      <a:r>
                        <a:rPr lang="en-US" sz="1100">
                          <a:effectLst/>
                        </a:rPr>
                        <a:t>KVIP</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235585" marR="231140" algn="ctr">
                        <a:spcBef>
                          <a:spcPts val="110"/>
                        </a:spcBef>
                        <a:spcAft>
                          <a:spcPts val="0"/>
                        </a:spcAft>
                      </a:pPr>
                      <a:r>
                        <a:rPr lang="en-US" sz="1100">
                          <a:effectLst/>
                        </a:rPr>
                        <a:t>15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9530" marR="0">
                        <a:spcBef>
                          <a:spcPts val="110"/>
                        </a:spcBef>
                        <a:spcAft>
                          <a:spcPts val="0"/>
                        </a:spcAft>
                      </a:pPr>
                      <a:r>
                        <a:rPr lang="en-US" sz="1100">
                          <a:effectLst/>
                        </a:rPr>
                        <a:t>16,000.00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600588082"/>
                  </a:ext>
                </a:extLst>
              </a:tr>
              <a:tr h="376662">
                <a:tc>
                  <a:txBody>
                    <a:bodyPr/>
                    <a:lstStyle/>
                    <a:p>
                      <a:pPr marL="50165" marR="0">
                        <a:spcBef>
                          <a:spcPts val="110"/>
                        </a:spcBef>
                        <a:spcAft>
                          <a:spcPts val="0"/>
                        </a:spcAft>
                      </a:pPr>
                      <a:r>
                        <a:rPr lang="en-US" sz="1100">
                          <a:effectLst/>
                        </a:rPr>
                        <a:t>2.3</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lnSpc>
                          <a:spcPts val="1300"/>
                        </a:lnSpc>
                        <a:spcBef>
                          <a:spcPts val="75"/>
                        </a:spcBef>
                        <a:spcAft>
                          <a:spcPts val="0"/>
                        </a:spcAft>
                      </a:pPr>
                      <a:r>
                        <a:rPr lang="en-US" sz="1100">
                          <a:effectLst/>
                        </a:rPr>
                        <a:t>Construction</a:t>
                      </a:r>
                      <a:r>
                        <a:rPr lang="en-US" sz="1100" spc="85">
                          <a:effectLst/>
                        </a:rPr>
                        <a:t> </a:t>
                      </a:r>
                      <a:r>
                        <a:rPr lang="en-US" sz="1100">
                          <a:effectLst/>
                        </a:rPr>
                        <a:t>of</a:t>
                      </a:r>
                      <a:r>
                        <a:rPr lang="en-US" sz="1100" spc="85">
                          <a:effectLst/>
                        </a:rPr>
                        <a:t> </a:t>
                      </a:r>
                      <a:r>
                        <a:rPr lang="en-US" sz="1100">
                          <a:effectLst/>
                        </a:rPr>
                        <a:t>2-unit</a:t>
                      </a:r>
                      <a:r>
                        <a:rPr lang="en-US" sz="1100" spc="85">
                          <a:effectLst/>
                        </a:rPr>
                        <a:t> </a:t>
                      </a:r>
                      <a:r>
                        <a:rPr lang="en-US" sz="1100">
                          <a:effectLst/>
                        </a:rPr>
                        <a:t>toilet</a:t>
                      </a:r>
                      <a:r>
                        <a:rPr lang="en-US" sz="1100" spc="85">
                          <a:effectLst/>
                        </a:rPr>
                        <a:t> </a:t>
                      </a:r>
                      <a:r>
                        <a:rPr lang="en-US" sz="1100">
                          <a:effectLst/>
                        </a:rPr>
                        <a:t>with</a:t>
                      </a:r>
                      <a:r>
                        <a:rPr lang="en-US" sz="1100" spc="85">
                          <a:effectLst/>
                        </a:rPr>
                        <a:t> </a:t>
                      </a:r>
                      <a:r>
                        <a:rPr lang="en-US" sz="1100">
                          <a:effectLst/>
                        </a:rPr>
                        <a:t>biological</a:t>
                      </a:r>
                      <a:r>
                        <a:rPr lang="en-US" sz="1100" spc="-260">
                          <a:effectLst/>
                        </a:rPr>
                        <a:t> </a:t>
                      </a:r>
                      <a:r>
                        <a:rPr lang="en-US" sz="1100">
                          <a:effectLst/>
                        </a:rPr>
                        <a:t>treatment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235585" marR="231140" algn="ctr">
                        <a:spcBef>
                          <a:spcPts val="110"/>
                        </a:spcBef>
                        <a:spcAft>
                          <a:spcPts val="0"/>
                        </a:spcAft>
                      </a:pPr>
                      <a:r>
                        <a:rPr lang="en-US" sz="1100">
                          <a:effectLst/>
                        </a:rPr>
                        <a:t>15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9530" marR="0">
                        <a:spcBef>
                          <a:spcPts val="110"/>
                        </a:spcBef>
                        <a:spcAft>
                          <a:spcPts val="0"/>
                        </a:spcAft>
                      </a:pPr>
                      <a:r>
                        <a:rPr lang="en-US" sz="1100" dirty="0">
                          <a:effectLst/>
                        </a:rPr>
                        <a:t>16,000.00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722906526"/>
                  </a:ext>
                </a:extLst>
              </a:tr>
              <a:tr h="202406">
                <a:tc>
                  <a:txBody>
                    <a:bodyPr/>
                    <a:lstStyle/>
                    <a:p>
                      <a:pPr marL="50165" marR="0">
                        <a:spcBef>
                          <a:spcPts val="110"/>
                        </a:spcBef>
                        <a:spcAft>
                          <a:spcPts val="0"/>
                        </a:spcAft>
                      </a:pPr>
                      <a:r>
                        <a:rPr lang="en-US" sz="1100">
                          <a:effectLst/>
                        </a:rPr>
                        <a:t>2.4</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110"/>
                        </a:spcBef>
                        <a:spcAft>
                          <a:spcPts val="0"/>
                        </a:spcAft>
                      </a:pPr>
                      <a:r>
                        <a:rPr lang="en-US" sz="1100">
                          <a:effectLst/>
                        </a:rPr>
                        <a:t>Construction</a:t>
                      </a:r>
                      <a:r>
                        <a:rPr lang="en-US" sz="1100" spc="-5">
                          <a:effectLst/>
                        </a:rPr>
                        <a:t> </a:t>
                      </a:r>
                      <a:r>
                        <a:rPr lang="en-US" sz="1100">
                          <a:effectLst/>
                        </a:rPr>
                        <a:t>of</a:t>
                      </a:r>
                      <a:r>
                        <a:rPr lang="en-US" sz="1100" spc="-5">
                          <a:effectLst/>
                        </a:rPr>
                        <a:t> </a:t>
                      </a:r>
                      <a:r>
                        <a:rPr lang="en-US" sz="1100">
                          <a:effectLst/>
                        </a:rPr>
                        <a:t>10-unit</a:t>
                      </a:r>
                      <a:r>
                        <a:rPr lang="en-US" sz="1100" spc="-5">
                          <a:effectLst/>
                        </a:rPr>
                        <a:t> </a:t>
                      </a:r>
                      <a:r>
                        <a:rPr lang="en-US" sz="1100">
                          <a:effectLst/>
                        </a:rPr>
                        <a:t>water</a:t>
                      </a:r>
                      <a:r>
                        <a:rPr lang="en-US" sz="1100" spc="-5">
                          <a:effectLst/>
                        </a:rPr>
                        <a:t> </a:t>
                      </a:r>
                      <a:r>
                        <a:rPr lang="en-US" sz="1100">
                          <a:effectLst/>
                        </a:rPr>
                        <a:t>closet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235585" marR="231140" algn="ctr">
                        <a:spcBef>
                          <a:spcPts val="110"/>
                        </a:spcBef>
                        <a:spcAft>
                          <a:spcPts val="0"/>
                        </a:spcAft>
                      </a:pPr>
                      <a:r>
                        <a:rPr lang="en-US" sz="1100">
                          <a:effectLst/>
                        </a:rPr>
                        <a:t>20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7150" marR="0">
                        <a:spcBef>
                          <a:spcPts val="110"/>
                        </a:spcBef>
                        <a:spcAft>
                          <a:spcPts val="0"/>
                        </a:spcAft>
                      </a:pPr>
                      <a:r>
                        <a:rPr lang="en-US" sz="1100">
                          <a:effectLst/>
                        </a:rPr>
                        <a:t>110,000.00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30592153"/>
                  </a:ext>
                </a:extLst>
              </a:tr>
              <a:tr h="202406">
                <a:tc>
                  <a:txBody>
                    <a:bodyPr/>
                    <a:lstStyle/>
                    <a:p>
                      <a:pPr marL="50165" marR="0">
                        <a:spcBef>
                          <a:spcPts val="110"/>
                        </a:spcBef>
                        <a:spcAft>
                          <a:spcPts val="0"/>
                        </a:spcAft>
                      </a:pPr>
                      <a:r>
                        <a:rPr lang="en-US" sz="1100">
                          <a:effectLst/>
                        </a:rPr>
                        <a:t>2.5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110"/>
                        </a:spcBef>
                        <a:spcAft>
                          <a:spcPts val="0"/>
                        </a:spcAft>
                      </a:pPr>
                      <a:r>
                        <a:rPr lang="en-US" sz="1100">
                          <a:effectLst/>
                        </a:rPr>
                        <a:t>Construction</a:t>
                      </a:r>
                      <a:r>
                        <a:rPr lang="en-US" sz="1100" spc="-5">
                          <a:effectLst/>
                        </a:rPr>
                        <a:t> </a:t>
                      </a:r>
                      <a:r>
                        <a:rPr lang="en-US" sz="1100">
                          <a:effectLst/>
                        </a:rPr>
                        <a:t>of</a:t>
                      </a:r>
                      <a:r>
                        <a:rPr lang="en-US" sz="1100" spc="-5">
                          <a:effectLst/>
                        </a:rPr>
                        <a:t> </a:t>
                      </a:r>
                      <a:r>
                        <a:rPr lang="en-US" sz="1100">
                          <a:effectLst/>
                        </a:rPr>
                        <a:t>10-unit</a:t>
                      </a:r>
                      <a:r>
                        <a:rPr lang="en-US" sz="1100" spc="-5">
                          <a:effectLst/>
                        </a:rPr>
                        <a:t> </a:t>
                      </a:r>
                      <a:r>
                        <a:rPr lang="en-US" sz="1100">
                          <a:effectLst/>
                        </a:rPr>
                        <a:t>KVIP</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235585" marR="231775" algn="ctr">
                        <a:spcBef>
                          <a:spcPts val="110"/>
                        </a:spcBef>
                        <a:spcAft>
                          <a:spcPts val="0"/>
                        </a:spcAft>
                      </a:pPr>
                      <a:r>
                        <a:rPr lang="en-US" sz="1100">
                          <a:effectLst/>
                        </a:rPr>
                        <a:t>15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9530" marR="0">
                        <a:spcBef>
                          <a:spcPts val="110"/>
                        </a:spcBef>
                        <a:spcAft>
                          <a:spcPts val="0"/>
                        </a:spcAft>
                      </a:pPr>
                      <a:r>
                        <a:rPr lang="en-US" sz="1100">
                          <a:effectLst/>
                        </a:rPr>
                        <a:t>80,000.00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586630568"/>
                  </a:ext>
                </a:extLst>
              </a:tr>
              <a:tr h="376662">
                <a:tc>
                  <a:txBody>
                    <a:bodyPr/>
                    <a:lstStyle/>
                    <a:p>
                      <a:pPr marL="50165" marR="0">
                        <a:spcBef>
                          <a:spcPts val="110"/>
                        </a:spcBef>
                        <a:spcAft>
                          <a:spcPts val="0"/>
                        </a:spcAft>
                      </a:pPr>
                      <a:r>
                        <a:rPr lang="en-US" sz="1100">
                          <a:effectLst/>
                        </a:rPr>
                        <a:t>2.6</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43180">
                        <a:lnSpc>
                          <a:spcPts val="1300"/>
                        </a:lnSpc>
                        <a:spcBef>
                          <a:spcPts val="75"/>
                        </a:spcBef>
                        <a:spcAft>
                          <a:spcPts val="0"/>
                        </a:spcAft>
                      </a:pPr>
                      <a:r>
                        <a:rPr lang="en-US" sz="1100">
                          <a:effectLst/>
                        </a:rPr>
                        <a:t>Construction</a:t>
                      </a:r>
                      <a:r>
                        <a:rPr lang="en-US" sz="1100" spc="245">
                          <a:effectLst/>
                        </a:rPr>
                        <a:t> </a:t>
                      </a:r>
                      <a:r>
                        <a:rPr lang="en-US" sz="1100">
                          <a:effectLst/>
                        </a:rPr>
                        <a:t>of</a:t>
                      </a:r>
                      <a:r>
                        <a:rPr lang="en-US" sz="1100" spc="250">
                          <a:effectLst/>
                        </a:rPr>
                        <a:t> </a:t>
                      </a:r>
                      <a:r>
                        <a:rPr lang="en-US" sz="1100">
                          <a:effectLst/>
                        </a:rPr>
                        <a:t>10-unit</a:t>
                      </a:r>
                      <a:r>
                        <a:rPr lang="en-US" sz="1100" spc="250">
                          <a:effectLst/>
                        </a:rPr>
                        <a:t> </a:t>
                      </a:r>
                      <a:r>
                        <a:rPr lang="en-US" sz="1100">
                          <a:effectLst/>
                        </a:rPr>
                        <a:t>toilet</a:t>
                      </a:r>
                      <a:r>
                        <a:rPr lang="en-US" sz="1100" spc="250">
                          <a:effectLst/>
                        </a:rPr>
                        <a:t> </a:t>
                      </a:r>
                      <a:r>
                        <a:rPr lang="en-US" sz="1100">
                          <a:effectLst/>
                        </a:rPr>
                        <a:t>with</a:t>
                      </a:r>
                      <a:r>
                        <a:rPr lang="en-US" sz="1100" spc="250">
                          <a:effectLst/>
                        </a:rPr>
                        <a:t> </a:t>
                      </a:r>
                      <a:r>
                        <a:rPr lang="en-US" sz="1100">
                          <a:effectLst/>
                        </a:rPr>
                        <a:t>biological</a:t>
                      </a:r>
                      <a:r>
                        <a:rPr lang="en-US" sz="1100" spc="-260">
                          <a:effectLst/>
                        </a:rPr>
                        <a:t> </a:t>
                      </a:r>
                      <a:r>
                        <a:rPr lang="en-US" sz="1100">
                          <a:effectLst/>
                        </a:rPr>
                        <a:t>treatment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235585" marR="231775" algn="ctr">
                        <a:spcBef>
                          <a:spcPts val="110"/>
                        </a:spcBef>
                        <a:spcAft>
                          <a:spcPts val="0"/>
                        </a:spcAft>
                      </a:pPr>
                      <a:r>
                        <a:rPr lang="en-US" sz="1100">
                          <a:effectLst/>
                        </a:rPr>
                        <a:t>15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9530" marR="0">
                        <a:spcBef>
                          <a:spcPts val="110"/>
                        </a:spcBef>
                        <a:spcAft>
                          <a:spcPts val="0"/>
                        </a:spcAft>
                      </a:pPr>
                      <a:r>
                        <a:rPr lang="en-US" sz="1100">
                          <a:effectLst/>
                        </a:rPr>
                        <a:t>90,000.00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622823810"/>
                  </a:ext>
                </a:extLst>
              </a:tr>
              <a:tr h="376662">
                <a:tc>
                  <a:txBody>
                    <a:bodyPr/>
                    <a:lstStyle/>
                    <a:p>
                      <a:pPr marL="50165" marR="0">
                        <a:spcBef>
                          <a:spcPts val="110"/>
                        </a:spcBef>
                        <a:spcAft>
                          <a:spcPts val="0"/>
                        </a:spcAft>
                      </a:pPr>
                      <a:r>
                        <a:rPr lang="en-US" sz="1100">
                          <a:effectLst/>
                        </a:rPr>
                        <a:t>2.7</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43180">
                        <a:lnSpc>
                          <a:spcPts val="1300"/>
                        </a:lnSpc>
                        <a:spcBef>
                          <a:spcPts val="75"/>
                        </a:spcBef>
                        <a:spcAft>
                          <a:spcPts val="0"/>
                        </a:spcAft>
                      </a:pPr>
                      <a:r>
                        <a:rPr lang="en-US" sz="1100">
                          <a:effectLst/>
                        </a:rPr>
                        <a:t>Construction</a:t>
                      </a:r>
                      <a:r>
                        <a:rPr lang="en-US" sz="1100" spc="50">
                          <a:effectLst/>
                        </a:rPr>
                        <a:t> </a:t>
                      </a:r>
                      <a:r>
                        <a:rPr lang="en-US" sz="1100">
                          <a:effectLst/>
                        </a:rPr>
                        <a:t>of</a:t>
                      </a:r>
                      <a:r>
                        <a:rPr lang="en-US" sz="1100" spc="55">
                          <a:effectLst/>
                        </a:rPr>
                        <a:t> </a:t>
                      </a:r>
                      <a:r>
                        <a:rPr lang="en-US" sz="1100">
                          <a:effectLst/>
                        </a:rPr>
                        <a:t>urinal</a:t>
                      </a:r>
                      <a:r>
                        <a:rPr lang="en-US" sz="1100" spc="55">
                          <a:effectLst/>
                        </a:rPr>
                        <a:t> </a:t>
                      </a:r>
                      <a:r>
                        <a:rPr lang="en-US" sz="1100">
                          <a:effectLst/>
                        </a:rPr>
                        <a:t>for</a:t>
                      </a:r>
                      <a:r>
                        <a:rPr lang="en-US" sz="1100" spc="55">
                          <a:effectLst/>
                        </a:rPr>
                        <a:t> </a:t>
                      </a:r>
                      <a:r>
                        <a:rPr lang="en-US" sz="1100">
                          <a:effectLst/>
                        </a:rPr>
                        <a:t>Health</a:t>
                      </a:r>
                      <a:r>
                        <a:rPr lang="en-US" sz="1100" spc="55">
                          <a:effectLst/>
                        </a:rPr>
                        <a:t> </a:t>
                      </a:r>
                      <a:r>
                        <a:rPr lang="en-US" sz="1100">
                          <a:effectLst/>
                        </a:rPr>
                        <a:t>Centre/CHPS</a:t>
                      </a:r>
                      <a:r>
                        <a:rPr lang="en-US" sz="1100" spc="-260">
                          <a:effectLst/>
                        </a:rPr>
                        <a:t> </a:t>
                      </a:r>
                      <a:r>
                        <a:rPr lang="en-US" sz="1100">
                          <a:effectLst/>
                        </a:rPr>
                        <a:t>compound</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235585" marR="231775" algn="ctr">
                        <a:spcBef>
                          <a:spcPts val="110"/>
                        </a:spcBef>
                        <a:spcAft>
                          <a:spcPts val="0"/>
                        </a:spcAft>
                      </a:pPr>
                      <a:r>
                        <a:rPr lang="en-US" sz="1100">
                          <a:effectLst/>
                        </a:rPr>
                        <a:t>15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9530" marR="0">
                        <a:spcBef>
                          <a:spcPts val="110"/>
                        </a:spcBef>
                        <a:spcAft>
                          <a:spcPts val="0"/>
                        </a:spcAft>
                      </a:pPr>
                      <a:r>
                        <a:rPr lang="en-US" sz="1100">
                          <a:effectLst/>
                        </a:rPr>
                        <a:t>7,500.00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039460371"/>
                  </a:ext>
                </a:extLst>
              </a:tr>
              <a:tr h="376662">
                <a:tc>
                  <a:txBody>
                    <a:bodyPr/>
                    <a:lstStyle/>
                    <a:p>
                      <a:pPr marL="50165" marR="0">
                        <a:spcBef>
                          <a:spcPts val="110"/>
                        </a:spcBef>
                        <a:spcAft>
                          <a:spcPts val="0"/>
                        </a:spcAft>
                      </a:pPr>
                      <a:r>
                        <a:rPr lang="en-US" sz="1100">
                          <a:effectLst/>
                        </a:rPr>
                        <a:t>2.8</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lnSpc>
                          <a:spcPts val="1300"/>
                        </a:lnSpc>
                        <a:spcBef>
                          <a:spcPts val="75"/>
                        </a:spcBef>
                        <a:spcAft>
                          <a:spcPts val="0"/>
                        </a:spcAft>
                      </a:pPr>
                      <a:r>
                        <a:rPr lang="en-US" sz="1100">
                          <a:effectLst/>
                        </a:rPr>
                        <a:t>Construction</a:t>
                      </a:r>
                      <a:r>
                        <a:rPr lang="en-US" sz="1100" spc="100">
                          <a:effectLst/>
                        </a:rPr>
                        <a:t> </a:t>
                      </a:r>
                      <a:r>
                        <a:rPr lang="en-US" sz="1100">
                          <a:effectLst/>
                        </a:rPr>
                        <a:t>of</a:t>
                      </a:r>
                      <a:r>
                        <a:rPr lang="en-US" sz="1100" spc="100">
                          <a:effectLst/>
                        </a:rPr>
                        <a:t> </a:t>
                      </a:r>
                      <a:r>
                        <a:rPr lang="en-US" sz="1100">
                          <a:effectLst/>
                        </a:rPr>
                        <a:t>urinal</a:t>
                      </a:r>
                      <a:r>
                        <a:rPr lang="en-US" sz="1100" spc="100">
                          <a:effectLst/>
                        </a:rPr>
                        <a:t> </a:t>
                      </a:r>
                      <a:r>
                        <a:rPr lang="en-US" sz="1100">
                          <a:effectLst/>
                        </a:rPr>
                        <a:t>for</a:t>
                      </a:r>
                      <a:r>
                        <a:rPr lang="en-US" sz="1100" spc="100">
                          <a:effectLst/>
                        </a:rPr>
                        <a:t> </a:t>
                      </a:r>
                      <a:r>
                        <a:rPr lang="en-US" sz="1100">
                          <a:effectLst/>
                        </a:rPr>
                        <a:t>bigger</a:t>
                      </a:r>
                      <a:r>
                        <a:rPr lang="en-US" sz="1100" spc="100">
                          <a:effectLst/>
                        </a:rPr>
                        <a:t> </a:t>
                      </a:r>
                      <a:r>
                        <a:rPr lang="en-US" sz="1100">
                          <a:effectLst/>
                        </a:rPr>
                        <a:t>healthcare</a:t>
                      </a:r>
                      <a:r>
                        <a:rPr lang="en-US" sz="1100" spc="-260">
                          <a:effectLst/>
                        </a:rPr>
                        <a:t> </a:t>
                      </a:r>
                      <a:r>
                        <a:rPr lang="en-US" sz="1100">
                          <a:effectLst/>
                        </a:rPr>
                        <a:t>facilities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235585" marR="231775" algn="ctr">
                        <a:spcBef>
                          <a:spcPts val="110"/>
                        </a:spcBef>
                        <a:spcAft>
                          <a:spcPts val="0"/>
                        </a:spcAft>
                      </a:pPr>
                      <a:r>
                        <a:rPr lang="en-US" sz="1100">
                          <a:effectLst/>
                        </a:rPr>
                        <a:t>15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9530" marR="0">
                        <a:spcBef>
                          <a:spcPts val="110"/>
                        </a:spcBef>
                        <a:spcAft>
                          <a:spcPts val="0"/>
                        </a:spcAft>
                      </a:pPr>
                      <a:r>
                        <a:rPr lang="en-US" sz="1100" dirty="0">
                          <a:effectLst/>
                        </a:rPr>
                        <a:t>12,000.00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641854617"/>
                  </a:ext>
                </a:extLst>
              </a:tr>
            </a:tbl>
          </a:graphicData>
        </a:graphic>
      </p:graphicFrame>
      <p:graphicFrame>
        <p:nvGraphicFramePr>
          <p:cNvPr id="8" name="Table 7">
            <a:extLst>
              <a:ext uri="{FF2B5EF4-FFF2-40B4-BE49-F238E27FC236}">
                <a16:creationId xmlns:a16="http://schemas.microsoft.com/office/drawing/2014/main" id="{4352734C-2738-4537-A9A8-78D5D1CC2BAD}"/>
              </a:ext>
            </a:extLst>
          </p:cNvPr>
          <p:cNvGraphicFramePr>
            <a:graphicFrameLocks noGrp="1"/>
          </p:cNvGraphicFramePr>
          <p:nvPr>
            <p:extLst>
              <p:ext uri="{D42A27DB-BD31-4B8C-83A1-F6EECF244321}">
                <p14:modId xmlns:p14="http://schemas.microsoft.com/office/powerpoint/2010/main" val="2853215093"/>
              </p:ext>
            </p:extLst>
          </p:nvPr>
        </p:nvGraphicFramePr>
        <p:xfrm>
          <a:off x="6096000" y="3749675"/>
          <a:ext cx="5253991" cy="2798127"/>
        </p:xfrm>
        <a:graphic>
          <a:graphicData uri="http://schemas.openxmlformats.org/drawingml/2006/table">
            <a:tbl>
              <a:tblPr firstRow="1" firstCol="1" lastRow="1" lastCol="1" bandRow="1" bandCol="1">
                <a:tableStyleId>{5C22544A-7EE6-4342-B048-85BDC9FD1C3A}</a:tableStyleId>
              </a:tblPr>
              <a:tblGrid>
                <a:gridCol w="402789">
                  <a:extLst>
                    <a:ext uri="{9D8B030D-6E8A-4147-A177-3AD203B41FA5}">
                      <a16:colId xmlns:a16="http://schemas.microsoft.com/office/drawing/2014/main" val="2483960281"/>
                    </a:ext>
                  </a:extLst>
                </a:gridCol>
                <a:gridCol w="2214229">
                  <a:extLst>
                    <a:ext uri="{9D8B030D-6E8A-4147-A177-3AD203B41FA5}">
                      <a16:colId xmlns:a16="http://schemas.microsoft.com/office/drawing/2014/main" val="3399608094"/>
                    </a:ext>
                  </a:extLst>
                </a:gridCol>
                <a:gridCol w="754582">
                  <a:extLst>
                    <a:ext uri="{9D8B030D-6E8A-4147-A177-3AD203B41FA5}">
                      <a16:colId xmlns:a16="http://schemas.microsoft.com/office/drawing/2014/main" val="3162609132"/>
                    </a:ext>
                  </a:extLst>
                </a:gridCol>
                <a:gridCol w="943043">
                  <a:extLst>
                    <a:ext uri="{9D8B030D-6E8A-4147-A177-3AD203B41FA5}">
                      <a16:colId xmlns:a16="http://schemas.microsoft.com/office/drawing/2014/main" val="2830002363"/>
                    </a:ext>
                  </a:extLst>
                </a:gridCol>
                <a:gridCol w="939348">
                  <a:extLst>
                    <a:ext uri="{9D8B030D-6E8A-4147-A177-3AD203B41FA5}">
                      <a16:colId xmlns:a16="http://schemas.microsoft.com/office/drawing/2014/main" val="2086962831"/>
                    </a:ext>
                  </a:extLst>
                </a:gridCol>
              </a:tblGrid>
              <a:tr h="559117">
                <a:tc>
                  <a:txBody>
                    <a:bodyPr/>
                    <a:lstStyle/>
                    <a:p>
                      <a:pPr marL="50800" marR="0">
                        <a:spcBef>
                          <a:spcPts val="110"/>
                        </a:spcBef>
                        <a:spcAft>
                          <a:spcPts val="0"/>
                        </a:spcAft>
                      </a:pPr>
                      <a:r>
                        <a:rPr lang="en-US" sz="1100">
                          <a:effectLst/>
                        </a:rPr>
                        <a:t>No.</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110"/>
                        </a:spcBef>
                        <a:spcAft>
                          <a:spcPts val="0"/>
                        </a:spcAft>
                      </a:pPr>
                      <a:r>
                        <a:rPr lang="en-US" sz="1100">
                          <a:effectLst/>
                        </a:rPr>
                        <a:t>Operation and maintenance and recurrent cost: Item</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110"/>
                        </a:spcBef>
                        <a:spcAft>
                          <a:spcPts val="0"/>
                        </a:spcAft>
                      </a:pPr>
                      <a:r>
                        <a:rPr lang="en-US" sz="1100">
                          <a:effectLst/>
                        </a:rPr>
                        <a:t>Period</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201295">
                        <a:lnSpc>
                          <a:spcPts val="1300"/>
                        </a:lnSpc>
                        <a:spcBef>
                          <a:spcPts val="75"/>
                        </a:spcBef>
                        <a:spcAft>
                          <a:spcPts val="0"/>
                        </a:spcAft>
                      </a:pPr>
                      <a:r>
                        <a:rPr lang="en-US" sz="1100">
                          <a:effectLst/>
                        </a:rPr>
                        <a:t>Cat. B -</a:t>
                      </a:r>
                      <a:r>
                        <a:rPr lang="en-US" sz="1100" spc="5">
                          <a:effectLst/>
                        </a:rPr>
                        <a:t> </a:t>
                      </a:r>
                      <a:r>
                        <a:rPr lang="en-US" sz="1100">
                          <a:effectLst/>
                        </a:rPr>
                        <a:t>Unit Cost</a:t>
                      </a:r>
                      <a:r>
                        <a:rPr lang="en-US" sz="1100" spc="-265">
                          <a:effectLst/>
                        </a:rPr>
                        <a:t> </a:t>
                      </a:r>
                      <a:r>
                        <a:rPr lang="en-US" sz="1100">
                          <a:effectLst/>
                        </a:rPr>
                        <a:t>(GHS)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9530" marR="198755">
                        <a:lnSpc>
                          <a:spcPts val="1300"/>
                        </a:lnSpc>
                        <a:spcBef>
                          <a:spcPts val="75"/>
                        </a:spcBef>
                        <a:spcAft>
                          <a:spcPts val="0"/>
                        </a:spcAft>
                      </a:pPr>
                      <a:r>
                        <a:rPr lang="en-US" sz="1100">
                          <a:effectLst/>
                        </a:rPr>
                        <a:t>Cat. C -</a:t>
                      </a:r>
                      <a:r>
                        <a:rPr lang="en-US" sz="1100" spc="5">
                          <a:effectLst/>
                        </a:rPr>
                        <a:t> </a:t>
                      </a:r>
                      <a:r>
                        <a:rPr lang="en-US" sz="1100">
                          <a:effectLst/>
                        </a:rPr>
                        <a:t>Unit Cost</a:t>
                      </a:r>
                      <a:r>
                        <a:rPr lang="en-US" sz="1100" spc="-265">
                          <a:effectLst/>
                        </a:rPr>
                        <a:t> </a:t>
                      </a:r>
                      <a:r>
                        <a:rPr lang="en-US" sz="1100">
                          <a:effectLst/>
                        </a:rPr>
                        <a:t>(GHS)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998588533"/>
                  </a:ext>
                </a:extLst>
              </a:tr>
              <a:tr h="191770">
                <a:tc>
                  <a:txBody>
                    <a:bodyPr/>
                    <a:lstStyle/>
                    <a:p>
                      <a:pPr marL="50800" marR="0">
                        <a:spcBef>
                          <a:spcPts val="135"/>
                        </a:spcBef>
                        <a:spcAft>
                          <a:spcPts val="0"/>
                        </a:spcAft>
                      </a:pPr>
                      <a:r>
                        <a:rPr lang="en-US" sz="1000">
                          <a:effectLst/>
                        </a:rPr>
                        <a:t>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135"/>
                        </a:spcBef>
                        <a:spcAft>
                          <a:spcPts val="0"/>
                        </a:spcAft>
                      </a:pPr>
                      <a:r>
                        <a:rPr lang="en-US" sz="1000">
                          <a:effectLst/>
                        </a:rPr>
                        <a:t>O&amp;M</a:t>
                      </a:r>
                      <a:r>
                        <a:rPr lang="en-US" sz="1000" spc="-10">
                          <a:effectLst/>
                        </a:rPr>
                        <a:t> </a:t>
                      </a:r>
                      <a:r>
                        <a:rPr lang="en-US" sz="1000">
                          <a:effectLst/>
                        </a:rPr>
                        <a:t>and Recurrent</a:t>
                      </a:r>
                      <a:r>
                        <a:rPr lang="en-US" sz="1000" spc="-5">
                          <a:effectLst/>
                        </a:rPr>
                        <a:t> </a:t>
                      </a:r>
                      <a:r>
                        <a:rPr lang="en-US" sz="1000">
                          <a:effectLst/>
                        </a:rPr>
                        <a:t>Costs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1000">
                          <a:effectLst/>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1000">
                          <a:effectLst/>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1000">
                          <a:effectLst/>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920952658"/>
                  </a:ext>
                </a:extLst>
              </a:tr>
              <a:tr h="191770">
                <a:tc>
                  <a:txBody>
                    <a:bodyPr/>
                    <a:lstStyle/>
                    <a:p>
                      <a:pPr marL="50800" marR="0">
                        <a:spcBef>
                          <a:spcPts val="110"/>
                        </a:spcBef>
                        <a:spcAft>
                          <a:spcPts val="0"/>
                        </a:spcAft>
                      </a:pPr>
                      <a:r>
                        <a:rPr lang="en-US" sz="1100">
                          <a:effectLst/>
                        </a:rPr>
                        <a:t>5.1</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110"/>
                        </a:spcBef>
                        <a:spcAft>
                          <a:spcPts val="0"/>
                        </a:spcAft>
                      </a:pPr>
                      <a:r>
                        <a:rPr lang="en-US" sz="1100">
                          <a:effectLst/>
                        </a:rPr>
                        <a:t>Refuse disposal</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110"/>
                        </a:spcBef>
                        <a:spcAft>
                          <a:spcPts val="0"/>
                        </a:spcAft>
                      </a:pPr>
                      <a:r>
                        <a:rPr lang="en-US" sz="1100">
                          <a:effectLst/>
                        </a:rPr>
                        <a:t>Monthly</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110"/>
                        </a:spcBef>
                        <a:spcAft>
                          <a:spcPts val="0"/>
                        </a:spcAft>
                      </a:pPr>
                      <a:r>
                        <a:rPr lang="en-US" sz="1100">
                          <a:effectLst/>
                        </a:rPr>
                        <a:t>100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1000">
                          <a:effectLst/>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893164725"/>
                  </a:ext>
                </a:extLst>
              </a:tr>
              <a:tr h="191770">
                <a:tc>
                  <a:txBody>
                    <a:bodyPr/>
                    <a:lstStyle/>
                    <a:p>
                      <a:pPr marL="50800" marR="0">
                        <a:spcBef>
                          <a:spcPts val="110"/>
                        </a:spcBef>
                        <a:spcAft>
                          <a:spcPts val="0"/>
                        </a:spcAft>
                      </a:pPr>
                      <a:r>
                        <a:rPr lang="en-US" sz="1100">
                          <a:effectLst/>
                        </a:rPr>
                        <a:t>5.2</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800" marR="0">
                        <a:spcBef>
                          <a:spcPts val="110"/>
                        </a:spcBef>
                        <a:spcAft>
                          <a:spcPts val="0"/>
                        </a:spcAft>
                      </a:pPr>
                      <a:r>
                        <a:rPr lang="en-US" sz="1100">
                          <a:effectLst/>
                        </a:rPr>
                        <a:t>Utilities</a:t>
                      </a:r>
                      <a:r>
                        <a:rPr lang="en-US" sz="1100" spc="-15">
                          <a:effectLst/>
                        </a:rPr>
                        <a:t> </a:t>
                      </a:r>
                      <a:r>
                        <a:rPr lang="en-US" sz="1100">
                          <a:effectLst/>
                        </a:rPr>
                        <a:t>(water</a:t>
                      </a:r>
                      <a:r>
                        <a:rPr lang="en-US" sz="1100" spc="-10">
                          <a:effectLst/>
                        </a:rPr>
                        <a:t> </a:t>
                      </a:r>
                      <a:r>
                        <a:rPr lang="en-US" sz="1100">
                          <a:effectLst/>
                        </a:rPr>
                        <a:t>&amp;</a:t>
                      </a:r>
                      <a:r>
                        <a:rPr lang="en-US" sz="1100" spc="-10">
                          <a:effectLst/>
                        </a:rPr>
                        <a:t> </a:t>
                      </a:r>
                      <a:r>
                        <a:rPr lang="en-US" sz="1100">
                          <a:effectLst/>
                        </a:rPr>
                        <a:t>electricity)</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205"/>
                        </a:spcBef>
                        <a:spcAft>
                          <a:spcPts val="0"/>
                        </a:spcAft>
                      </a:pPr>
                      <a:r>
                        <a:rPr lang="en-US" sz="1000">
                          <a:effectLst/>
                        </a:rPr>
                        <a:t>Monthly</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9530" marR="0">
                        <a:spcBef>
                          <a:spcPts val="110"/>
                        </a:spcBef>
                        <a:spcAft>
                          <a:spcPts val="0"/>
                        </a:spcAft>
                      </a:pPr>
                      <a:r>
                        <a:rPr lang="en-US" sz="1100">
                          <a:effectLst/>
                        </a:rPr>
                        <a:t>300-1,000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9530" marR="0">
                        <a:spcBef>
                          <a:spcPts val="110"/>
                        </a:spcBef>
                        <a:spcAft>
                          <a:spcPts val="0"/>
                        </a:spcAft>
                      </a:pPr>
                      <a:r>
                        <a:rPr lang="en-US" sz="1100">
                          <a:effectLst/>
                        </a:rPr>
                        <a:t>100-500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516167"/>
                  </a:ext>
                </a:extLst>
              </a:tr>
              <a:tr h="356870">
                <a:tc>
                  <a:txBody>
                    <a:bodyPr/>
                    <a:lstStyle/>
                    <a:p>
                      <a:pPr marL="50800" marR="0">
                        <a:spcBef>
                          <a:spcPts val="135"/>
                        </a:spcBef>
                        <a:spcAft>
                          <a:spcPts val="0"/>
                        </a:spcAft>
                      </a:pPr>
                      <a:r>
                        <a:rPr lang="en-US" sz="1000">
                          <a:effectLst/>
                        </a:rPr>
                        <a:t>5.3</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lnSpc>
                          <a:spcPts val="1300"/>
                        </a:lnSpc>
                        <a:spcBef>
                          <a:spcPts val="25"/>
                        </a:spcBef>
                        <a:spcAft>
                          <a:spcPts val="0"/>
                        </a:spcAft>
                      </a:pPr>
                      <a:r>
                        <a:rPr lang="en-US" sz="1000">
                          <a:effectLst/>
                        </a:rPr>
                        <a:t>Printing</a:t>
                      </a:r>
                      <a:r>
                        <a:rPr lang="en-US" sz="1000" spc="-40">
                          <a:effectLst/>
                        </a:rPr>
                        <a:t> </a:t>
                      </a:r>
                      <a:r>
                        <a:rPr lang="en-US" sz="1000">
                          <a:effectLst/>
                        </a:rPr>
                        <a:t>of</a:t>
                      </a:r>
                      <a:r>
                        <a:rPr lang="en-US" sz="1000" spc="-30">
                          <a:effectLst/>
                        </a:rPr>
                        <a:t> </a:t>
                      </a:r>
                      <a:r>
                        <a:rPr lang="en-US" sz="1000">
                          <a:effectLst/>
                        </a:rPr>
                        <a:t>Hygiene</a:t>
                      </a:r>
                      <a:r>
                        <a:rPr lang="en-US" sz="1000" spc="-35">
                          <a:effectLst/>
                        </a:rPr>
                        <a:t> </a:t>
                      </a:r>
                      <a:r>
                        <a:rPr lang="en-US" sz="1000">
                          <a:effectLst/>
                        </a:rPr>
                        <a:t>Promotion</a:t>
                      </a:r>
                      <a:r>
                        <a:rPr lang="en-US" sz="1000" spc="-235">
                          <a:effectLst/>
                        </a:rPr>
                        <a:t> </a:t>
                      </a:r>
                      <a:r>
                        <a:rPr lang="en-US" sz="1000">
                          <a:effectLst/>
                        </a:rPr>
                        <a:t>Materials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135"/>
                        </a:spcBef>
                        <a:spcAft>
                          <a:spcPts val="0"/>
                        </a:spcAft>
                      </a:pPr>
                      <a:r>
                        <a:rPr lang="en-US" sz="1000">
                          <a:effectLst/>
                        </a:rPr>
                        <a:t>Periodic</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9530" marR="0">
                        <a:spcBef>
                          <a:spcPts val="110"/>
                        </a:spcBef>
                        <a:spcAft>
                          <a:spcPts val="0"/>
                        </a:spcAft>
                      </a:pPr>
                      <a:r>
                        <a:rPr lang="en-US" sz="1100">
                          <a:effectLst/>
                        </a:rPr>
                        <a:t>2,500-</a:t>
                      </a:r>
                    </a:p>
                    <a:p>
                      <a:pPr marL="49530" marR="0">
                        <a:spcBef>
                          <a:spcPts val="35"/>
                        </a:spcBef>
                        <a:spcAft>
                          <a:spcPts val="0"/>
                        </a:spcAft>
                      </a:pPr>
                      <a:r>
                        <a:rPr lang="en-US" sz="1100">
                          <a:effectLst/>
                        </a:rPr>
                        <a:t>10,000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9530" marR="0">
                        <a:spcBef>
                          <a:spcPts val="110"/>
                        </a:spcBef>
                        <a:spcAft>
                          <a:spcPts val="0"/>
                        </a:spcAft>
                      </a:pPr>
                      <a:r>
                        <a:rPr lang="en-US" sz="1100">
                          <a:effectLst/>
                        </a:rPr>
                        <a:t>2,000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524182945"/>
                  </a:ext>
                </a:extLst>
              </a:tr>
              <a:tr h="191770">
                <a:tc>
                  <a:txBody>
                    <a:bodyPr/>
                    <a:lstStyle/>
                    <a:p>
                      <a:pPr marL="50800" marR="0">
                        <a:spcBef>
                          <a:spcPts val="135"/>
                        </a:spcBef>
                        <a:spcAft>
                          <a:spcPts val="0"/>
                        </a:spcAft>
                      </a:pPr>
                      <a:r>
                        <a:rPr lang="en-US" sz="1000">
                          <a:effectLst/>
                        </a:rPr>
                        <a:t>5.4</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110"/>
                        </a:spcBef>
                        <a:spcAft>
                          <a:spcPts val="0"/>
                        </a:spcAft>
                      </a:pPr>
                      <a:r>
                        <a:rPr lang="en-US" sz="1100">
                          <a:effectLst/>
                        </a:rPr>
                        <a:t>Hygiene</a:t>
                      </a:r>
                      <a:r>
                        <a:rPr lang="en-US" sz="1100" spc="-40">
                          <a:effectLst/>
                        </a:rPr>
                        <a:t> </a:t>
                      </a:r>
                      <a:r>
                        <a:rPr lang="en-US" sz="1100">
                          <a:effectLst/>
                        </a:rPr>
                        <a:t>Promotion</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110"/>
                        </a:spcBef>
                        <a:spcAft>
                          <a:spcPts val="0"/>
                        </a:spcAft>
                      </a:pPr>
                      <a:r>
                        <a:rPr lang="en-US" sz="1100">
                          <a:effectLst/>
                        </a:rPr>
                        <a:t>Quarterly</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110"/>
                        </a:spcBef>
                        <a:spcAft>
                          <a:spcPts val="0"/>
                        </a:spcAft>
                      </a:pPr>
                      <a:r>
                        <a:rPr lang="en-US" sz="1100">
                          <a:effectLst/>
                        </a:rPr>
                        <a:t>1,500-5,000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9530" marR="0">
                        <a:spcBef>
                          <a:spcPts val="110"/>
                        </a:spcBef>
                        <a:spcAft>
                          <a:spcPts val="0"/>
                        </a:spcAft>
                      </a:pPr>
                      <a:r>
                        <a:rPr lang="en-US" sz="1100">
                          <a:effectLst/>
                        </a:rPr>
                        <a:t>500-2,500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568762841"/>
                  </a:ext>
                </a:extLst>
              </a:tr>
              <a:tr h="182880">
                <a:tc>
                  <a:txBody>
                    <a:bodyPr/>
                    <a:lstStyle/>
                    <a:p>
                      <a:pPr marL="50800" marR="0">
                        <a:spcBef>
                          <a:spcPts val="135"/>
                        </a:spcBef>
                        <a:spcAft>
                          <a:spcPts val="0"/>
                        </a:spcAft>
                      </a:pPr>
                      <a:r>
                        <a:rPr lang="en-US" sz="1000">
                          <a:effectLst/>
                        </a:rPr>
                        <a:t>5.5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135"/>
                        </a:spcBef>
                        <a:spcAft>
                          <a:spcPts val="0"/>
                        </a:spcAft>
                      </a:pPr>
                      <a:r>
                        <a:rPr lang="en-US" sz="1000">
                          <a:effectLst/>
                        </a:rPr>
                        <a:t>Cost</a:t>
                      </a:r>
                      <a:r>
                        <a:rPr lang="en-US" sz="1000" spc="-10">
                          <a:effectLst/>
                        </a:rPr>
                        <a:t> </a:t>
                      </a:r>
                      <a:r>
                        <a:rPr lang="en-US" sz="1000">
                          <a:effectLst/>
                        </a:rPr>
                        <a:t>of</a:t>
                      </a:r>
                      <a:r>
                        <a:rPr lang="en-US" sz="1000" spc="-10">
                          <a:effectLst/>
                        </a:rPr>
                        <a:t> </a:t>
                      </a:r>
                      <a:r>
                        <a:rPr lang="en-US" sz="1000">
                          <a:effectLst/>
                        </a:rPr>
                        <a:t>cleaning/janitorial</a:t>
                      </a:r>
                      <a:r>
                        <a:rPr lang="en-US" sz="1000" spc="-10">
                          <a:effectLst/>
                        </a:rPr>
                        <a:t> </a:t>
                      </a:r>
                      <a:r>
                        <a:rPr lang="en-US" sz="1000">
                          <a:effectLst/>
                        </a:rPr>
                        <a:t>services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135"/>
                        </a:spcBef>
                        <a:spcAft>
                          <a:spcPts val="0"/>
                        </a:spcAft>
                      </a:pPr>
                      <a:r>
                        <a:rPr lang="en-US" sz="1000">
                          <a:effectLst/>
                        </a:rPr>
                        <a:t>Monthly</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9530" marR="0">
                        <a:spcBef>
                          <a:spcPts val="135"/>
                        </a:spcBef>
                        <a:spcAft>
                          <a:spcPts val="0"/>
                        </a:spcAft>
                      </a:pPr>
                      <a:r>
                        <a:rPr lang="en-US" sz="1000">
                          <a:effectLst/>
                        </a:rPr>
                        <a:t>1,000-5,000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9530" marR="0">
                        <a:spcBef>
                          <a:spcPts val="135"/>
                        </a:spcBef>
                        <a:spcAft>
                          <a:spcPts val="0"/>
                        </a:spcAft>
                      </a:pPr>
                      <a:r>
                        <a:rPr lang="en-US" sz="1000">
                          <a:effectLst/>
                        </a:rPr>
                        <a:t>500-1,000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4212470092"/>
                  </a:ext>
                </a:extLst>
              </a:tr>
              <a:tr h="356870">
                <a:tc>
                  <a:txBody>
                    <a:bodyPr/>
                    <a:lstStyle/>
                    <a:p>
                      <a:pPr marL="50800" marR="0">
                        <a:spcBef>
                          <a:spcPts val="110"/>
                        </a:spcBef>
                        <a:spcAft>
                          <a:spcPts val="0"/>
                        </a:spcAft>
                      </a:pPr>
                      <a:r>
                        <a:rPr lang="en-US" sz="1100">
                          <a:effectLst/>
                        </a:rPr>
                        <a:t>5.6</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386080">
                        <a:lnSpc>
                          <a:spcPts val="1300"/>
                        </a:lnSpc>
                        <a:spcBef>
                          <a:spcPts val="75"/>
                        </a:spcBef>
                        <a:spcAft>
                          <a:spcPts val="0"/>
                        </a:spcAft>
                      </a:pPr>
                      <a:r>
                        <a:rPr lang="en-US" sz="1100">
                          <a:effectLst/>
                        </a:rPr>
                        <a:t>Weeding and general</a:t>
                      </a:r>
                      <a:r>
                        <a:rPr lang="en-US" sz="1100" spc="5">
                          <a:effectLst/>
                        </a:rPr>
                        <a:t> </a:t>
                      </a:r>
                      <a:r>
                        <a:rPr lang="en-US" sz="1100">
                          <a:effectLst/>
                        </a:rPr>
                        <a:t>environmental</a:t>
                      </a:r>
                      <a:r>
                        <a:rPr lang="en-US" sz="1100" spc="-60">
                          <a:effectLst/>
                        </a:rPr>
                        <a:t> </a:t>
                      </a:r>
                      <a:r>
                        <a:rPr lang="en-US" sz="1100">
                          <a:effectLst/>
                        </a:rPr>
                        <a:t>cleanliness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135"/>
                        </a:spcBef>
                        <a:spcAft>
                          <a:spcPts val="0"/>
                        </a:spcAft>
                      </a:pPr>
                      <a:r>
                        <a:rPr lang="en-US" sz="1000">
                          <a:effectLst/>
                        </a:rPr>
                        <a:t>Monthly</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9530" marR="0">
                        <a:spcBef>
                          <a:spcPts val="135"/>
                        </a:spcBef>
                        <a:spcAft>
                          <a:spcPts val="0"/>
                        </a:spcAft>
                      </a:pPr>
                      <a:r>
                        <a:rPr lang="en-US" sz="1000">
                          <a:effectLst/>
                        </a:rPr>
                        <a:t>1,000-3,000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9530" marR="0">
                        <a:spcBef>
                          <a:spcPts val="135"/>
                        </a:spcBef>
                        <a:spcAft>
                          <a:spcPts val="0"/>
                        </a:spcAft>
                      </a:pPr>
                      <a:r>
                        <a:rPr lang="en-US" sz="1000">
                          <a:effectLst/>
                        </a:rPr>
                        <a:t>500-1,500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214202491"/>
                  </a:ext>
                </a:extLst>
              </a:tr>
              <a:tr h="191770">
                <a:tc>
                  <a:txBody>
                    <a:bodyPr/>
                    <a:lstStyle/>
                    <a:p>
                      <a:pPr marL="50800" marR="0">
                        <a:spcBef>
                          <a:spcPts val="110"/>
                        </a:spcBef>
                        <a:spcAft>
                          <a:spcPts val="0"/>
                        </a:spcAft>
                      </a:pPr>
                      <a:r>
                        <a:rPr lang="en-US" sz="1100">
                          <a:effectLst/>
                        </a:rPr>
                        <a:t>5.7</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110"/>
                        </a:spcBef>
                        <a:spcAft>
                          <a:spcPts val="0"/>
                        </a:spcAft>
                      </a:pPr>
                      <a:r>
                        <a:rPr lang="en-US" sz="1100">
                          <a:effectLst/>
                        </a:rPr>
                        <a:t>Basic</a:t>
                      </a:r>
                      <a:r>
                        <a:rPr lang="en-US" sz="1100" spc="-30">
                          <a:effectLst/>
                        </a:rPr>
                        <a:t> </a:t>
                      </a:r>
                      <a:r>
                        <a:rPr lang="en-US" sz="1100">
                          <a:effectLst/>
                        </a:rPr>
                        <a:t>O&amp;M</a:t>
                      </a:r>
                      <a:r>
                        <a:rPr lang="en-US" sz="1100" spc="-30">
                          <a:effectLst/>
                        </a:rPr>
                        <a:t> </a:t>
                      </a:r>
                      <a:r>
                        <a:rPr lang="en-US" sz="1100">
                          <a:effectLst/>
                        </a:rPr>
                        <a:t>of</a:t>
                      </a:r>
                      <a:r>
                        <a:rPr lang="en-US" sz="1100" spc="-50">
                          <a:effectLst/>
                        </a:rPr>
                        <a:t> </a:t>
                      </a:r>
                      <a:r>
                        <a:rPr lang="en-US" sz="1100">
                          <a:effectLst/>
                        </a:rPr>
                        <a:t>WASH</a:t>
                      </a:r>
                      <a:r>
                        <a:rPr lang="en-US" sz="1100" spc="-30">
                          <a:effectLst/>
                        </a:rPr>
                        <a:t> </a:t>
                      </a:r>
                      <a:r>
                        <a:rPr lang="en-US" sz="1100">
                          <a:effectLst/>
                        </a:rPr>
                        <a:t>facilities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205"/>
                        </a:spcBef>
                        <a:spcAft>
                          <a:spcPts val="0"/>
                        </a:spcAft>
                      </a:pPr>
                      <a:r>
                        <a:rPr lang="en-US" sz="1000">
                          <a:effectLst/>
                        </a:rPr>
                        <a:t>Bi-annual</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9530" marR="0">
                        <a:spcBef>
                          <a:spcPts val="110"/>
                        </a:spcBef>
                        <a:spcAft>
                          <a:spcPts val="0"/>
                        </a:spcAft>
                      </a:pPr>
                      <a:r>
                        <a:rPr lang="en-US" sz="1100">
                          <a:effectLst/>
                        </a:rPr>
                        <a:t>3,000-8,000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9530" marR="0">
                        <a:spcBef>
                          <a:spcPts val="205"/>
                        </a:spcBef>
                        <a:spcAft>
                          <a:spcPts val="0"/>
                        </a:spcAft>
                      </a:pPr>
                      <a:r>
                        <a:rPr lang="en-US" sz="1000">
                          <a:effectLst/>
                        </a:rPr>
                        <a:t>2,000-5,000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008832461"/>
                  </a:ext>
                </a:extLst>
              </a:tr>
              <a:tr h="191770">
                <a:tc>
                  <a:txBody>
                    <a:bodyPr/>
                    <a:lstStyle/>
                    <a:p>
                      <a:pPr marL="50800" marR="0">
                        <a:spcBef>
                          <a:spcPts val="110"/>
                        </a:spcBef>
                        <a:spcAft>
                          <a:spcPts val="0"/>
                        </a:spcAft>
                      </a:pPr>
                      <a:r>
                        <a:rPr lang="en-US" sz="1100">
                          <a:effectLst/>
                        </a:rPr>
                        <a:t>5.8</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110"/>
                        </a:spcBef>
                        <a:spcAft>
                          <a:spcPts val="0"/>
                        </a:spcAft>
                      </a:pPr>
                      <a:r>
                        <a:rPr lang="en-US" sz="1100">
                          <a:effectLst/>
                        </a:rPr>
                        <a:t>Basic repairs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205"/>
                        </a:spcBef>
                        <a:spcAft>
                          <a:spcPts val="0"/>
                        </a:spcAft>
                      </a:pPr>
                      <a:r>
                        <a:rPr lang="en-US" sz="1000">
                          <a:effectLst/>
                        </a:rPr>
                        <a:t>Annual</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9530" marR="0">
                        <a:spcBef>
                          <a:spcPts val="135"/>
                        </a:spcBef>
                        <a:spcAft>
                          <a:spcPts val="0"/>
                        </a:spcAft>
                      </a:pPr>
                      <a:r>
                        <a:rPr lang="en-US" sz="1000">
                          <a:effectLst/>
                        </a:rPr>
                        <a:t>5,000-20,000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9530" marR="0">
                        <a:spcBef>
                          <a:spcPts val="205"/>
                        </a:spcBef>
                        <a:spcAft>
                          <a:spcPts val="0"/>
                        </a:spcAft>
                      </a:pPr>
                      <a:r>
                        <a:rPr lang="en-US" sz="1000">
                          <a:effectLst/>
                        </a:rPr>
                        <a:t>3,000-7,500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985487279"/>
                  </a:ext>
                </a:extLst>
              </a:tr>
              <a:tr h="191770">
                <a:tc>
                  <a:txBody>
                    <a:bodyPr/>
                    <a:lstStyle/>
                    <a:p>
                      <a:pPr marL="50800" marR="0">
                        <a:spcBef>
                          <a:spcPts val="110"/>
                        </a:spcBef>
                        <a:spcAft>
                          <a:spcPts val="0"/>
                        </a:spcAft>
                      </a:pPr>
                      <a:r>
                        <a:rPr lang="en-US" sz="1100">
                          <a:effectLst/>
                        </a:rPr>
                        <a:t>5.9</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110"/>
                        </a:spcBef>
                        <a:spcAft>
                          <a:spcPts val="0"/>
                        </a:spcAft>
                      </a:pPr>
                      <a:r>
                        <a:rPr lang="en-US" sz="1100">
                          <a:effectLst/>
                        </a:rPr>
                        <a:t>Other</a:t>
                      </a:r>
                      <a:r>
                        <a:rPr lang="en-US" sz="1100" spc="-15">
                          <a:effectLst/>
                        </a:rPr>
                        <a:t> </a:t>
                      </a:r>
                      <a:r>
                        <a:rPr lang="en-US" sz="1100">
                          <a:effectLst/>
                        </a:rPr>
                        <a:t>miscellaneous</a:t>
                      </a:r>
                      <a:r>
                        <a:rPr lang="en-US" sz="1100" spc="-5">
                          <a:effectLst/>
                        </a:rPr>
                        <a:t> </a:t>
                      </a:r>
                      <a:r>
                        <a:rPr lang="en-US" sz="1100">
                          <a:effectLst/>
                        </a:rPr>
                        <a:t>costs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0">
                        <a:spcBef>
                          <a:spcPts val="205"/>
                        </a:spcBef>
                        <a:spcAft>
                          <a:spcPts val="0"/>
                        </a:spcAft>
                      </a:pPr>
                      <a:r>
                        <a:rPr lang="en-US" sz="1000">
                          <a:effectLst/>
                        </a:rPr>
                        <a:t>Annual</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9530" marR="0">
                        <a:spcBef>
                          <a:spcPts val="135"/>
                        </a:spcBef>
                        <a:spcAft>
                          <a:spcPts val="0"/>
                        </a:spcAft>
                      </a:pPr>
                      <a:r>
                        <a:rPr lang="en-US" sz="1000">
                          <a:effectLst/>
                        </a:rPr>
                        <a:t>5,000-30,000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9530" marR="0">
                        <a:spcBef>
                          <a:spcPts val="205"/>
                        </a:spcBef>
                        <a:spcAft>
                          <a:spcPts val="0"/>
                        </a:spcAft>
                      </a:pPr>
                      <a:r>
                        <a:rPr lang="en-US" sz="1000" dirty="0">
                          <a:effectLst/>
                        </a:rPr>
                        <a:t>2,000-10,000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409824036"/>
                  </a:ext>
                </a:extLst>
              </a:tr>
            </a:tbl>
          </a:graphicData>
        </a:graphic>
      </p:graphicFrame>
    </p:spTree>
    <p:extLst>
      <p:ext uri="{BB962C8B-B14F-4D97-AF65-F5344CB8AC3E}">
        <p14:creationId xmlns:p14="http://schemas.microsoft.com/office/powerpoint/2010/main" val="36892824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28A66-7847-4C9F-A3B9-0E9A1AA068E4}"/>
              </a:ext>
            </a:extLst>
          </p:cNvPr>
          <p:cNvSpPr>
            <a:spLocks noGrp="1"/>
          </p:cNvSpPr>
          <p:nvPr>
            <p:ph type="title"/>
          </p:nvPr>
        </p:nvSpPr>
        <p:spPr/>
        <p:txBody>
          <a:bodyPr/>
          <a:lstStyle/>
          <a:p>
            <a:endParaRPr lang="en-US"/>
          </a:p>
        </p:txBody>
      </p:sp>
      <p:graphicFrame>
        <p:nvGraphicFramePr>
          <p:cNvPr id="7" name="Content Placeholder 6">
            <a:extLst>
              <a:ext uri="{FF2B5EF4-FFF2-40B4-BE49-F238E27FC236}">
                <a16:creationId xmlns:a16="http://schemas.microsoft.com/office/drawing/2014/main" id="{FEDAC3C5-1D69-4988-B265-1C243593BEB2}"/>
              </a:ext>
            </a:extLst>
          </p:cNvPr>
          <p:cNvGraphicFramePr>
            <a:graphicFrameLocks noGrp="1"/>
          </p:cNvGraphicFramePr>
          <p:nvPr>
            <p:ph idx="1"/>
            <p:extLst>
              <p:ext uri="{D42A27DB-BD31-4B8C-83A1-F6EECF244321}">
                <p14:modId xmlns:p14="http://schemas.microsoft.com/office/powerpoint/2010/main" val="1878604072"/>
              </p:ext>
            </p:extLst>
          </p:nvPr>
        </p:nvGraphicFramePr>
        <p:xfrm>
          <a:off x="192736" y="183890"/>
          <a:ext cx="5833745" cy="6494493"/>
        </p:xfrm>
        <a:graphic>
          <a:graphicData uri="http://schemas.openxmlformats.org/drawingml/2006/table">
            <a:tbl>
              <a:tblPr firstRow="1" firstCol="1" lastRow="1" lastCol="1" bandRow="1" bandCol="1">
                <a:tableStyleId>{5C22544A-7EE6-4342-B048-85BDC9FD1C3A}</a:tableStyleId>
              </a:tblPr>
              <a:tblGrid>
                <a:gridCol w="1082040">
                  <a:extLst>
                    <a:ext uri="{9D8B030D-6E8A-4147-A177-3AD203B41FA5}">
                      <a16:colId xmlns:a16="http://schemas.microsoft.com/office/drawing/2014/main" val="3103151342"/>
                    </a:ext>
                  </a:extLst>
                </a:gridCol>
                <a:gridCol w="760730">
                  <a:extLst>
                    <a:ext uri="{9D8B030D-6E8A-4147-A177-3AD203B41FA5}">
                      <a16:colId xmlns:a16="http://schemas.microsoft.com/office/drawing/2014/main" val="4157623020"/>
                    </a:ext>
                  </a:extLst>
                </a:gridCol>
                <a:gridCol w="766445">
                  <a:extLst>
                    <a:ext uri="{9D8B030D-6E8A-4147-A177-3AD203B41FA5}">
                      <a16:colId xmlns:a16="http://schemas.microsoft.com/office/drawing/2014/main" val="4273732637"/>
                    </a:ext>
                  </a:extLst>
                </a:gridCol>
                <a:gridCol w="766445">
                  <a:extLst>
                    <a:ext uri="{9D8B030D-6E8A-4147-A177-3AD203B41FA5}">
                      <a16:colId xmlns:a16="http://schemas.microsoft.com/office/drawing/2014/main" val="874444640"/>
                    </a:ext>
                  </a:extLst>
                </a:gridCol>
                <a:gridCol w="755015">
                  <a:extLst>
                    <a:ext uri="{9D8B030D-6E8A-4147-A177-3AD203B41FA5}">
                      <a16:colId xmlns:a16="http://schemas.microsoft.com/office/drawing/2014/main" val="3541573283"/>
                    </a:ext>
                  </a:extLst>
                </a:gridCol>
                <a:gridCol w="851535">
                  <a:extLst>
                    <a:ext uri="{9D8B030D-6E8A-4147-A177-3AD203B41FA5}">
                      <a16:colId xmlns:a16="http://schemas.microsoft.com/office/drawing/2014/main" val="1544539107"/>
                    </a:ext>
                  </a:extLst>
                </a:gridCol>
                <a:gridCol w="851535">
                  <a:extLst>
                    <a:ext uri="{9D8B030D-6E8A-4147-A177-3AD203B41FA5}">
                      <a16:colId xmlns:a16="http://schemas.microsoft.com/office/drawing/2014/main" val="1962140960"/>
                    </a:ext>
                  </a:extLst>
                </a:gridCol>
              </a:tblGrid>
              <a:tr h="321905">
                <a:tc rowSpan="2">
                  <a:txBody>
                    <a:bodyPr/>
                    <a:lstStyle/>
                    <a:p>
                      <a:pPr marL="0" marR="0">
                        <a:spcBef>
                          <a:spcPts val="0"/>
                        </a:spcBef>
                        <a:spcAft>
                          <a:spcPts val="0"/>
                        </a:spcAft>
                      </a:pPr>
                      <a:r>
                        <a:rPr lang="en-US" sz="900">
                          <a:effectLst/>
                        </a:rPr>
                        <a:t> </a:t>
                      </a:r>
                      <a:endParaRPr lang="en-US" sz="1100">
                        <a:effectLst/>
                      </a:endParaRPr>
                    </a:p>
                    <a:p>
                      <a:pPr marL="0" marR="0">
                        <a:spcBef>
                          <a:spcPts val="0"/>
                        </a:spcBef>
                        <a:spcAft>
                          <a:spcPts val="0"/>
                        </a:spcAft>
                      </a:pPr>
                      <a:r>
                        <a:rPr lang="en-US" sz="900">
                          <a:effectLst/>
                        </a:rPr>
                        <a:t> </a:t>
                      </a:r>
                      <a:endParaRPr lang="en-US" sz="1100">
                        <a:effectLst/>
                      </a:endParaRPr>
                    </a:p>
                    <a:p>
                      <a:pPr marL="0" marR="0">
                        <a:spcBef>
                          <a:spcPts val="0"/>
                        </a:spcBef>
                        <a:spcAft>
                          <a:spcPts val="0"/>
                        </a:spcAft>
                      </a:pPr>
                      <a:r>
                        <a:rPr lang="en-US" sz="900">
                          <a:effectLst/>
                        </a:rPr>
                        <a:t> </a:t>
                      </a:r>
                      <a:endParaRPr lang="en-US" sz="1100">
                        <a:effectLst/>
                      </a:endParaRPr>
                    </a:p>
                    <a:p>
                      <a:pPr marL="48895" marR="0">
                        <a:spcBef>
                          <a:spcPts val="570"/>
                        </a:spcBef>
                        <a:spcAft>
                          <a:spcPts val="0"/>
                        </a:spcAft>
                      </a:pPr>
                      <a:r>
                        <a:rPr lang="en-US" sz="850">
                          <a:effectLst/>
                        </a:rPr>
                        <a:t>REGION</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gridSpan="5">
                  <a:txBody>
                    <a:bodyPr/>
                    <a:lstStyle/>
                    <a:p>
                      <a:pPr marL="402590" marR="0">
                        <a:spcBef>
                          <a:spcPts val="220"/>
                        </a:spcBef>
                        <a:spcAft>
                          <a:spcPts val="0"/>
                        </a:spcAft>
                      </a:pPr>
                      <a:r>
                        <a:rPr lang="en-US" sz="850">
                          <a:effectLst/>
                        </a:rPr>
                        <a:t>Construction,</a:t>
                      </a:r>
                      <a:r>
                        <a:rPr lang="en-US" sz="850" spc="25">
                          <a:effectLst/>
                        </a:rPr>
                        <a:t> </a:t>
                      </a:r>
                      <a:r>
                        <a:rPr lang="en-US" sz="850">
                          <a:effectLst/>
                        </a:rPr>
                        <a:t>Provision</a:t>
                      </a:r>
                      <a:r>
                        <a:rPr lang="en-US" sz="850" spc="30">
                          <a:effectLst/>
                        </a:rPr>
                        <a:t> </a:t>
                      </a:r>
                      <a:r>
                        <a:rPr lang="en-US" sz="850">
                          <a:effectLst/>
                        </a:rPr>
                        <a:t>and</a:t>
                      </a:r>
                      <a:r>
                        <a:rPr lang="en-US" sz="850" spc="30">
                          <a:effectLst/>
                        </a:rPr>
                        <a:t> </a:t>
                      </a:r>
                      <a:r>
                        <a:rPr lang="en-US" sz="850">
                          <a:effectLst/>
                        </a:rPr>
                        <a:t>Rehabilitation</a:t>
                      </a:r>
                      <a:r>
                        <a:rPr lang="en-US" sz="850" spc="30">
                          <a:effectLst/>
                        </a:rPr>
                        <a:t> </a:t>
                      </a:r>
                      <a:r>
                        <a:rPr lang="en-US" sz="850">
                          <a:effectLst/>
                        </a:rPr>
                        <a:t>of</a:t>
                      </a:r>
                      <a:r>
                        <a:rPr lang="en-US" sz="850" spc="15">
                          <a:effectLst/>
                        </a:rPr>
                        <a:t> </a:t>
                      </a:r>
                      <a:r>
                        <a:rPr lang="en-US" sz="850">
                          <a:effectLst/>
                        </a:rPr>
                        <a:t>WASH</a:t>
                      </a:r>
                      <a:r>
                        <a:rPr lang="en-US" sz="850" spc="25">
                          <a:effectLst/>
                        </a:rPr>
                        <a:t> </a:t>
                      </a:r>
                      <a:r>
                        <a:rPr lang="en-US" sz="850">
                          <a:effectLst/>
                        </a:rPr>
                        <a:t>Facilities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spcBef>
                          <a:spcPts val="0"/>
                        </a:spcBef>
                        <a:spcAft>
                          <a:spcPts val="0"/>
                        </a:spcAft>
                      </a:pPr>
                      <a:r>
                        <a:rPr lang="en-US" sz="900">
                          <a:effectLst/>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952058125"/>
                  </a:ext>
                </a:extLst>
              </a:tr>
              <a:tr h="820036">
                <a:tc vMerge="1">
                  <a:txBody>
                    <a:bodyPr/>
                    <a:lstStyle/>
                    <a:p>
                      <a:endParaRPr lang="en-US"/>
                    </a:p>
                  </a:txBody>
                  <a:tcPr/>
                </a:tc>
                <a:tc>
                  <a:txBody>
                    <a:bodyPr/>
                    <a:lstStyle/>
                    <a:p>
                      <a:pPr marL="147320" marR="41275" indent="-34290" algn="r">
                        <a:lnSpc>
                          <a:spcPct val="106000"/>
                        </a:lnSpc>
                        <a:spcBef>
                          <a:spcPts val="170"/>
                        </a:spcBef>
                        <a:spcAft>
                          <a:spcPts val="0"/>
                        </a:spcAft>
                      </a:pPr>
                      <a:r>
                        <a:rPr lang="en-US" sz="850">
                          <a:effectLst/>
                        </a:rPr>
                        <a:t>Final</a:t>
                      </a:r>
                      <a:r>
                        <a:rPr lang="en-US" sz="850" spc="35">
                          <a:effectLst/>
                        </a:rPr>
                        <a:t> </a:t>
                      </a:r>
                      <a:r>
                        <a:rPr lang="en-US" sz="850">
                          <a:effectLst/>
                        </a:rPr>
                        <a:t>Dispos-</a:t>
                      </a:r>
                      <a:r>
                        <a:rPr lang="en-US" sz="850" spc="-195">
                          <a:effectLst/>
                        </a:rPr>
                        <a:t> </a:t>
                      </a:r>
                      <a:r>
                        <a:rPr lang="en-US" sz="850">
                          <a:effectLst/>
                        </a:rPr>
                        <a:t>able</a:t>
                      </a:r>
                      <a:r>
                        <a:rPr lang="en-US" sz="850" spc="30">
                          <a:effectLst/>
                        </a:rPr>
                        <a:t> </a:t>
                      </a:r>
                      <a:r>
                        <a:rPr lang="en-US" sz="850">
                          <a:effectLst/>
                        </a:rPr>
                        <a:t>of</a:t>
                      </a:r>
                      <a:r>
                        <a:rPr lang="en-US" sz="850" spc="30">
                          <a:effectLst/>
                        </a:rPr>
                        <a:t> </a:t>
                      </a:r>
                      <a:r>
                        <a:rPr lang="en-US" sz="850">
                          <a:effectLst/>
                        </a:rPr>
                        <a:t>Solid</a:t>
                      </a:r>
                      <a:endParaRPr lang="en-US" sz="1100">
                        <a:effectLst/>
                      </a:endParaRPr>
                    </a:p>
                    <a:p>
                      <a:pPr marL="0" marR="41275" algn="r">
                        <a:lnSpc>
                          <a:spcPts val="970"/>
                        </a:lnSpc>
                        <a:spcBef>
                          <a:spcPts val="0"/>
                        </a:spcBef>
                        <a:spcAft>
                          <a:spcPts val="0"/>
                        </a:spcAft>
                      </a:pPr>
                      <a:r>
                        <a:rPr lang="en-US" sz="850">
                          <a:effectLst/>
                        </a:rPr>
                        <a:t>Waste</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1050">
                          <a:effectLst/>
                        </a:rPr>
                        <a:t> </a:t>
                      </a:r>
                      <a:endParaRPr lang="en-US" sz="1100">
                        <a:effectLst/>
                      </a:endParaRPr>
                    </a:p>
                    <a:p>
                      <a:pPr marL="366395" marR="38100" indent="-110490">
                        <a:lnSpc>
                          <a:spcPct val="106000"/>
                        </a:lnSpc>
                        <a:spcBef>
                          <a:spcPts val="5"/>
                        </a:spcBef>
                        <a:spcAft>
                          <a:spcPts val="0"/>
                        </a:spcAft>
                      </a:pPr>
                      <a:r>
                        <a:rPr lang="en-US" sz="850">
                          <a:effectLst/>
                        </a:rPr>
                        <a:t>Sanitation</a:t>
                      </a:r>
                      <a:r>
                        <a:rPr lang="en-US" sz="850" spc="-200">
                          <a:effectLst/>
                        </a:rPr>
                        <a:t> </a:t>
                      </a:r>
                      <a:r>
                        <a:rPr lang="en-US" sz="850">
                          <a:effectLst/>
                        </a:rPr>
                        <a:t>Facility</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09855" marR="41910" indent="232410" algn="r">
                        <a:lnSpc>
                          <a:spcPct val="106000"/>
                        </a:lnSpc>
                        <a:spcBef>
                          <a:spcPts val="170"/>
                        </a:spcBef>
                        <a:spcAft>
                          <a:spcPts val="0"/>
                        </a:spcAft>
                      </a:pPr>
                      <a:r>
                        <a:rPr lang="en-US" sz="850">
                          <a:effectLst/>
                        </a:rPr>
                        <a:t>Hygiene</a:t>
                      </a:r>
                      <a:r>
                        <a:rPr lang="en-US" sz="850" spc="-200">
                          <a:effectLst/>
                        </a:rPr>
                        <a:t> </a:t>
                      </a:r>
                      <a:r>
                        <a:rPr lang="en-US" sz="850">
                          <a:effectLst/>
                        </a:rPr>
                        <a:t>Services/</a:t>
                      </a:r>
                      <a:r>
                        <a:rPr lang="en-US" sz="850" spc="5">
                          <a:effectLst/>
                        </a:rPr>
                        <a:t> </a:t>
                      </a:r>
                      <a:r>
                        <a:rPr lang="en-US" sz="850">
                          <a:effectLst/>
                        </a:rPr>
                        <a:t>Handwashing</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92075" marR="31115" indent="308610">
                        <a:lnSpc>
                          <a:spcPct val="106000"/>
                        </a:lnSpc>
                        <a:spcBef>
                          <a:spcPts val="170"/>
                        </a:spcBef>
                        <a:spcAft>
                          <a:spcPts val="0"/>
                        </a:spcAft>
                      </a:pPr>
                      <a:r>
                        <a:rPr lang="en-US" sz="850" spc="-5">
                          <a:effectLst/>
                        </a:rPr>
                        <a:t>Waste</a:t>
                      </a:r>
                      <a:r>
                        <a:rPr lang="en-US" sz="850" spc="-200">
                          <a:effectLst/>
                        </a:rPr>
                        <a:t> </a:t>
                      </a:r>
                      <a:r>
                        <a:rPr lang="en-US" sz="850">
                          <a:effectLst/>
                        </a:rPr>
                        <a:t>Management</a:t>
                      </a:r>
                      <a:endParaRPr lang="en-US" sz="1100">
                        <a:effectLst/>
                      </a:endParaRPr>
                    </a:p>
                    <a:p>
                      <a:pPr marL="342900" marR="0">
                        <a:lnSpc>
                          <a:spcPts val="970"/>
                        </a:lnSpc>
                        <a:spcBef>
                          <a:spcPts val="0"/>
                        </a:spcBef>
                        <a:spcAft>
                          <a:spcPts val="0"/>
                        </a:spcAft>
                      </a:pPr>
                      <a:r>
                        <a:rPr lang="en-US" sz="850">
                          <a:effectLst/>
                        </a:rPr>
                        <a:t>System</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900">
                          <a:effectLst/>
                        </a:rPr>
                        <a:t> </a:t>
                      </a:r>
                      <a:endParaRPr lang="en-US" sz="1100">
                        <a:effectLst/>
                      </a:endParaRPr>
                    </a:p>
                    <a:p>
                      <a:pPr marL="0" marR="0">
                        <a:spcBef>
                          <a:spcPts val="10"/>
                        </a:spcBef>
                        <a:spcAft>
                          <a:spcPts val="0"/>
                        </a:spcAft>
                      </a:pPr>
                      <a:r>
                        <a:rPr lang="en-US" sz="1050">
                          <a:effectLst/>
                        </a:rPr>
                        <a:t> </a:t>
                      </a:r>
                      <a:endParaRPr lang="en-US" sz="1100">
                        <a:effectLst/>
                      </a:endParaRPr>
                    </a:p>
                    <a:p>
                      <a:pPr marL="0" marR="41275" algn="r">
                        <a:spcBef>
                          <a:spcPts val="0"/>
                        </a:spcBef>
                        <a:spcAft>
                          <a:spcPts val="0"/>
                        </a:spcAft>
                      </a:pPr>
                      <a:r>
                        <a:rPr lang="en-US" sz="850">
                          <a:effectLst/>
                        </a:rPr>
                        <a:t>Water</a:t>
                      </a:r>
                      <a:r>
                        <a:rPr lang="en-US" sz="850" spc="-5">
                          <a:effectLst/>
                        </a:rPr>
                        <a:t> </a:t>
                      </a:r>
                      <a:r>
                        <a:rPr lang="en-US" sz="850">
                          <a:effectLst/>
                        </a:rPr>
                        <a:t>Supply</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900">
                          <a:effectLst/>
                        </a:rPr>
                        <a:t> </a:t>
                      </a:r>
                      <a:endParaRPr lang="en-US" sz="1100">
                        <a:effectLst/>
                      </a:endParaRPr>
                    </a:p>
                    <a:p>
                      <a:pPr marL="0" marR="0">
                        <a:spcBef>
                          <a:spcPts val="10"/>
                        </a:spcBef>
                        <a:spcAft>
                          <a:spcPts val="0"/>
                        </a:spcAft>
                      </a:pPr>
                      <a:r>
                        <a:rPr lang="en-US" sz="1050">
                          <a:effectLst/>
                        </a:rPr>
                        <a:t> </a:t>
                      </a:r>
                      <a:endParaRPr lang="en-US" sz="1100">
                        <a:effectLst/>
                      </a:endParaRPr>
                    </a:p>
                    <a:p>
                      <a:pPr marL="0" marR="41910" algn="r">
                        <a:spcBef>
                          <a:spcPts val="0"/>
                        </a:spcBef>
                        <a:spcAft>
                          <a:spcPts val="0"/>
                        </a:spcAft>
                      </a:pPr>
                      <a:r>
                        <a:rPr lang="en-US" sz="850">
                          <a:effectLst/>
                        </a:rPr>
                        <a:t>Sub-Total</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311702561"/>
                  </a:ext>
                </a:extLst>
              </a:tr>
              <a:tr h="314856">
                <a:tc>
                  <a:txBody>
                    <a:bodyPr/>
                    <a:lstStyle/>
                    <a:p>
                      <a:pPr marL="48895" marR="0">
                        <a:spcBef>
                          <a:spcPts val="140"/>
                        </a:spcBef>
                        <a:spcAft>
                          <a:spcPts val="0"/>
                        </a:spcAft>
                      </a:pPr>
                      <a:r>
                        <a:rPr lang="en-US" sz="900">
                          <a:effectLst/>
                        </a:rPr>
                        <a:t>ASHANTI</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1275" algn="r">
                        <a:spcBef>
                          <a:spcPts val="140"/>
                        </a:spcBef>
                        <a:spcAft>
                          <a:spcPts val="0"/>
                        </a:spcAft>
                      </a:pPr>
                      <a:r>
                        <a:rPr lang="en-US" sz="900">
                          <a:effectLst/>
                        </a:rPr>
                        <a:t>5,781,864.84</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29845" marR="24765" algn="ctr">
                        <a:spcBef>
                          <a:spcPts val="140"/>
                        </a:spcBef>
                        <a:spcAft>
                          <a:spcPts val="0"/>
                        </a:spcAft>
                      </a:pPr>
                      <a:r>
                        <a:rPr lang="en-US" sz="900">
                          <a:effectLst/>
                        </a:rPr>
                        <a:t>17,450,454.84</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1910" algn="r">
                        <a:spcBef>
                          <a:spcPts val="140"/>
                        </a:spcBef>
                        <a:spcAft>
                          <a:spcPts val="0"/>
                        </a:spcAft>
                      </a:pPr>
                      <a:r>
                        <a:rPr lang="en-US" sz="900">
                          <a:effectLst/>
                        </a:rPr>
                        <a:t>886,564.73</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1275" algn="r">
                        <a:spcBef>
                          <a:spcPts val="140"/>
                        </a:spcBef>
                        <a:spcAft>
                          <a:spcPts val="0"/>
                        </a:spcAft>
                      </a:pPr>
                      <a:r>
                        <a:rPr lang="en-US" sz="900">
                          <a:effectLst/>
                        </a:rPr>
                        <a:t>1,080,849.29</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1910" algn="r">
                        <a:spcBef>
                          <a:spcPts val="140"/>
                        </a:spcBef>
                        <a:spcAft>
                          <a:spcPts val="0"/>
                        </a:spcAft>
                      </a:pPr>
                      <a:r>
                        <a:rPr lang="en-US" sz="900">
                          <a:effectLst/>
                        </a:rPr>
                        <a:t>5,908,444.78</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1910" algn="r">
                        <a:spcBef>
                          <a:spcPts val="140"/>
                        </a:spcBef>
                        <a:spcAft>
                          <a:spcPts val="0"/>
                        </a:spcAft>
                      </a:pPr>
                      <a:r>
                        <a:rPr lang="en-US" sz="900">
                          <a:effectLst/>
                        </a:rPr>
                        <a:t>31,108,178.48</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412942387"/>
                  </a:ext>
                </a:extLst>
              </a:tr>
              <a:tr h="314856">
                <a:tc>
                  <a:txBody>
                    <a:bodyPr/>
                    <a:lstStyle/>
                    <a:p>
                      <a:pPr marL="48895" marR="0">
                        <a:spcBef>
                          <a:spcPts val="140"/>
                        </a:spcBef>
                        <a:spcAft>
                          <a:spcPts val="0"/>
                        </a:spcAft>
                      </a:pPr>
                      <a:r>
                        <a:rPr lang="en-US" sz="900">
                          <a:effectLst/>
                        </a:rPr>
                        <a:t>AHAFO</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1275" algn="r">
                        <a:spcBef>
                          <a:spcPts val="140"/>
                        </a:spcBef>
                        <a:spcAft>
                          <a:spcPts val="0"/>
                        </a:spcAft>
                      </a:pPr>
                      <a:r>
                        <a:rPr lang="en-US" sz="900">
                          <a:effectLst/>
                        </a:rPr>
                        <a:t>917,427.35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86995" marR="24765" algn="ctr">
                        <a:spcBef>
                          <a:spcPts val="140"/>
                        </a:spcBef>
                        <a:spcAft>
                          <a:spcPts val="0"/>
                        </a:spcAft>
                      </a:pPr>
                      <a:r>
                        <a:rPr lang="en-US" sz="900">
                          <a:effectLst/>
                        </a:rPr>
                        <a:t>2,768,920.59</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1910" algn="r">
                        <a:spcBef>
                          <a:spcPts val="140"/>
                        </a:spcBef>
                        <a:spcAft>
                          <a:spcPts val="0"/>
                        </a:spcAft>
                      </a:pPr>
                      <a:r>
                        <a:rPr lang="en-US" sz="900">
                          <a:effectLst/>
                        </a:rPr>
                        <a:t>140,674.12</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1275" algn="r">
                        <a:spcBef>
                          <a:spcPts val="140"/>
                        </a:spcBef>
                        <a:spcAft>
                          <a:spcPts val="0"/>
                        </a:spcAft>
                      </a:pPr>
                      <a:r>
                        <a:rPr lang="en-US" sz="900">
                          <a:effectLst/>
                        </a:rPr>
                        <a:t>171,501.88</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1275" algn="r">
                        <a:spcBef>
                          <a:spcPts val="140"/>
                        </a:spcBef>
                        <a:spcAft>
                          <a:spcPts val="0"/>
                        </a:spcAft>
                      </a:pPr>
                      <a:r>
                        <a:rPr lang="en-US" sz="900">
                          <a:effectLst/>
                        </a:rPr>
                        <a:t>937,512.21</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1275" algn="r">
                        <a:spcBef>
                          <a:spcPts val="140"/>
                        </a:spcBef>
                        <a:spcAft>
                          <a:spcPts val="0"/>
                        </a:spcAft>
                      </a:pPr>
                      <a:r>
                        <a:rPr lang="en-US" sz="900">
                          <a:effectLst/>
                        </a:rPr>
                        <a:t>4,936,036.15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460464505"/>
                  </a:ext>
                </a:extLst>
              </a:tr>
              <a:tr h="314856">
                <a:tc>
                  <a:txBody>
                    <a:bodyPr/>
                    <a:lstStyle/>
                    <a:p>
                      <a:pPr marL="48895" marR="0">
                        <a:spcBef>
                          <a:spcPts val="140"/>
                        </a:spcBef>
                        <a:spcAft>
                          <a:spcPts val="0"/>
                        </a:spcAft>
                      </a:pPr>
                      <a:r>
                        <a:rPr lang="en-US" sz="900">
                          <a:effectLst/>
                        </a:rPr>
                        <a:t>BONO</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1275" algn="r">
                        <a:spcBef>
                          <a:spcPts val="140"/>
                        </a:spcBef>
                        <a:spcAft>
                          <a:spcPts val="0"/>
                        </a:spcAft>
                      </a:pPr>
                      <a:r>
                        <a:rPr lang="en-US" sz="900">
                          <a:effectLst/>
                        </a:rPr>
                        <a:t>1,948,157.31</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86995" marR="24765" algn="ctr">
                        <a:spcBef>
                          <a:spcPts val="140"/>
                        </a:spcBef>
                        <a:spcAft>
                          <a:spcPts val="0"/>
                        </a:spcAft>
                      </a:pPr>
                      <a:r>
                        <a:rPr lang="en-US" sz="900">
                          <a:effectLst/>
                        </a:rPr>
                        <a:t>5,879,803.85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1275" algn="r">
                        <a:spcBef>
                          <a:spcPts val="140"/>
                        </a:spcBef>
                        <a:spcAft>
                          <a:spcPts val="0"/>
                        </a:spcAft>
                      </a:pPr>
                      <a:r>
                        <a:rPr lang="en-US" sz="900">
                          <a:effectLst/>
                        </a:rPr>
                        <a:t>298,721.54</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1275" algn="r">
                        <a:spcBef>
                          <a:spcPts val="140"/>
                        </a:spcBef>
                        <a:spcAft>
                          <a:spcPts val="0"/>
                        </a:spcAft>
                      </a:pPr>
                      <a:r>
                        <a:rPr lang="en-US" sz="900">
                          <a:effectLst/>
                        </a:rPr>
                        <a:t>364,184.31</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1275" algn="r">
                        <a:spcBef>
                          <a:spcPts val="140"/>
                        </a:spcBef>
                        <a:spcAft>
                          <a:spcPts val="0"/>
                        </a:spcAft>
                      </a:pPr>
                      <a:r>
                        <a:rPr lang="en-US" sz="900">
                          <a:effectLst/>
                        </a:rPr>
                        <a:t>1,990,807.50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1275" algn="r">
                        <a:spcBef>
                          <a:spcPts val="140"/>
                        </a:spcBef>
                        <a:spcAft>
                          <a:spcPts val="0"/>
                        </a:spcAft>
                      </a:pPr>
                      <a:r>
                        <a:rPr lang="en-US" sz="900">
                          <a:effectLst/>
                        </a:rPr>
                        <a:t>10,481,674.50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897472448"/>
                  </a:ext>
                </a:extLst>
              </a:tr>
              <a:tr h="314856">
                <a:tc>
                  <a:txBody>
                    <a:bodyPr/>
                    <a:lstStyle/>
                    <a:p>
                      <a:pPr marL="48895" marR="0">
                        <a:spcBef>
                          <a:spcPts val="145"/>
                        </a:spcBef>
                        <a:spcAft>
                          <a:spcPts val="0"/>
                        </a:spcAft>
                      </a:pPr>
                      <a:r>
                        <a:rPr lang="en-US" sz="900">
                          <a:effectLst/>
                        </a:rPr>
                        <a:t>BONO</a:t>
                      </a:r>
                      <a:r>
                        <a:rPr lang="en-US" sz="900" spc="-15">
                          <a:effectLst/>
                        </a:rPr>
                        <a:t> </a:t>
                      </a:r>
                      <a:r>
                        <a:rPr lang="en-US" sz="900">
                          <a:effectLst/>
                        </a:rPr>
                        <a:t>EAST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1275" algn="r">
                        <a:spcBef>
                          <a:spcPts val="145"/>
                        </a:spcBef>
                        <a:spcAft>
                          <a:spcPts val="0"/>
                        </a:spcAft>
                      </a:pPr>
                      <a:r>
                        <a:rPr lang="en-US" sz="900">
                          <a:effectLst/>
                        </a:rPr>
                        <a:t>1,346,865.33</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87630" marR="24765" algn="ctr">
                        <a:spcBef>
                          <a:spcPts val="145"/>
                        </a:spcBef>
                        <a:spcAft>
                          <a:spcPts val="0"/>
                        </a:spcAft>
                      </a:pPr>
                      <a:r>
                        <a:rPr lang="en-US" sz="900">
                          <a:effectLst/>
                        </a:rPr>
                        <a:t>4,065,022.83</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1275" algn="r">
                        <a:spcBef>
                          <a:spcPts val="145"/>
                        </a:spcBef>
                        <a:spcAft>
                          <a:spcPts val="0"/>
                        </a:spcAft>
                      </a:pPr>
                      <a:r>
                        <a:rPr lang="en-US" sz="900">
                          <a:effectLst/>
                        </a:rPr>
                        <a:t>206,522.17</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1275" algn="r">
                        <a:spcBef>
                          <a:spcPts val="145"/>
                        </a:spcBef>
                        <a:spcAft>
                          <a:spcPts val="0"/>
                        </a:spcAft>
                      </a:pPr>
                      <a:r>
                        <a:rPr lang="en-US" sz="900">
                          <a:effectLst/>
                        </a:rPr>
                        <a:t>251,780.09</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1275" algn="r">
                        <a:spcBef>
                          <a:spcPts val="145"/>
                        </a:spcBef>
                        <a:spcAft>
                          <a:spcPts val="0"/>
                        </a:spcAft>
                      </a:pPr>
                      <a:r>
                        <a:rPr lang="en-US" sz="900">
                          <a:effectLst/>
                        </a:rPr>
                        <a:t>1,376,351.68</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1275" algn="r">
                        <a:spcBef>
                          <a:spcPts val="145"/>
                        </a:spcBef>
                        <a:spcAft>
                          <a:spcPts val="0"/>
                        </a:spcAft>
                      </a:pPr>
                      <a:r>
                        <a:rPr lang="en-US" sz="900">
                          <a:effectLst/>
                        </a:rPr>
                        <a:t>7,246,542.10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311958629"/>
                  </a:ext>
                </a:extLst>
              </a:tr>
              <a:tr h="314856">
                <a:tc>
                  <a:txBody>
                    <a:bodyPr/>
                    <a:lstStyle/>
                    <a:p>
                      <a:pPr marL="48895" marR="0">
                        <a:spcBef>
                          <a:spcPts val="145"/>
                        </a:spcBef>
                        <a:spcAft>
                          <a:spcPts val="0"/>
                        </a:spcAft>
                      </a:pPr>
                      <a:r>
                        <a:rPr lang="en-US" sz="900">
                          <a:effectLst/>
                        </a:rPr>
                        <a:t>CENTRAL</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1275" algn="r">
                        <a:spcBef>
                          <a:spcPts val="145"/>
                        </a:spcBef>
                        <a:spcAft>
                          <a:spcPts val="0"/>
                        </a:spcAft>
                      </a:pPr>
                      <a:r>
                        <a:rPr lang="en-US" sz="900">
                          <a:effectLst/>
                        </a:rPr>
                        <a:t>1,135,964.16</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87630" marR="24765" algn="ctr">
                        <a:spcBef>
                          <a:spcPts val="145"/>
                        </a:spcBef>
                        <a:spcAft>
                          <a:spcPts val="0"/>
                        </a:spcAft>
                      </a:pPr>
                      <a:r>
                        <a:rPr lang="en-US" sz="900">
                          <a:effectLst/>
                        </a:rPr>
                        <a:t>3,428,494.42</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1275" algn="r">
                        <a:spcBef>
                          <a:spcPts val="145"/>
                        </a:spcBef>
                        <a:spcAft>
                          <a:spcPts val="0"/>
                        </a:spcAft>
                      </a:pPr>
                      <a:r>
                        <a:rPr lang="en-US" sz="900">
                          <a:effectLst/>
                        </a:rPr>
                        <a:t>174,183.55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1275" algn="r">
                        <a:spcBef>
                          <a:spcPts val="145"/>
                        </a:spcBef>
                        <a:spcAft>
                          <a:spcPts val="0"/>
                        </a:spcAft>
                      </a:pPr>
                      <a:r>
                        <a:rPr lang="en-US" sz="900">
                          <a:effectLst/>
                        </a:rPr>
                        <a:t>212,354.68</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1275" algn="r">
                        <a:spcBef>
                          <a:spcPts val="145"/>
                        </a:spcBef>
                        <a:spcAft>
                          <a:spcPts val="0"/>
                        </a:spcAft>
                      </a:pPr>
                      <a:r>
                        <a:rPr lang="en-US" sz="900">
                          <a:effectLst/>
                        </a:rPr>
                        <a:t>1,160,833.35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1275" algn="r">
                        <a:spcBef>
                          <a:spcPts val="145"/>
                        </a:spcBef>
                        <a:spcAft>
                          <a:spcPts val="0"/>
                        </a:spcAft>
                      </a:pPr>
                      <a:r>
                        <a:rPr lang="en-US" sz="900">
                          <a:effectLst/>
                        </a:rPr>
                        <a:t>6,111,830.16</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364760390"/>
                  </a:ext>
                </a:extLst>
              </a:tr>
              <a:tr h="314856">
                <a:tc>
                  <a:txBody>
                    <a:bodyPr/>
                    <a:lstStyle/>
                    <a:p>
                      <a:pPr marL="48895" marR="0">
                        <a:spcBef>
                          <a:spcPts val="145"/>
                        </a:spcBef>
                        <a:spcAft>
                          <a:spcPts val="0"/>
                        </a:spcAft>
                      </a:pPr>
                      <a:r>
                        <a:rPr lang="en-US" sz="900">
                          <a:effectLst/>
                        </a:rPr>
                        <a:t>EASTERN</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1275" algn="r">
                        <a:spcBef>
                          <a:spcPts val="145"/>
                        </a:spcBef>
                        <a:spcAft>
                          <a:spcPts val="0"/>
                        </a:spcAft>
                      </a:pPr>
                      <a:r>
                        <a:rPr lang="en-US" sz="900">
                          <a:effectLst/>
                        </a:rPr>
                        <a:t>3,170,948.23</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87630" marR="24765" algn="ctr">
                        <a:spcBef>
                          <a:spcPts val="145"/>
                        </a:spcBef>
                        <a:spcAft>
                          <a:spcPts val="0"/>
                        </a:spcAft>
                      </a:pPr>
                      <a:r>
                        <a:rPr lang="en-US" sz="900">
                          <a:effectLst/>
                        </a:rPr>
                        <a:t>9,570,353.23</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1275" algn="r">
                        <a:spcBef>
                          <a:spcPts val="145"/>
                        </a:spcBef>
                        <a:spcAft>
                          <a:spcPts val="0"/>
                        </a:spcAft>
                      </a:pPr>
                      <a:r>
                        <a:rPr lang="en-US" sz="900">
                          <a:effectLst/>
                        </a:rPr>
                        <a:t>486,218.71</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1275" algn="r">
                        <a:spcBef>
                          <a:spcPts val="145"/>
                        </a:spcBef>
                        <a:spcAft>
                          <a:spcPts val="0"/>
                        </a:spcAft>
                      </a:pPr>
                      <a:r>
                        <a:rPr lang="en-US" sz="900">
                          <a:effectLst/>
                        </a:rPr>
                        <a:t>592,770.19</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1275" algn="r">
                        <a:spcBef>
                          <a:spcPts val="145"/>
                        </a:spcBef>
                        <a:spcAft>
                          <a:spcPts val="0"/>
                        </a:spcAft>
                      </a:pPr>
                      <a:r>
                        <a:rPr lang="en-US" sz="900">
                          <a:effectLst/>
                        </a:rPr>
                        <a:t>3,240,368.47</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1275" algn="r">
                        <a:spcBef>
                          <a:spcPts val="145"/>
                        </a:spcBef>
                        <a:spcAft>
                          <a:spcPts val="0"/>
                        </a:spcAft>
                      </a:pPr>
                      <a:r>
                        <a:rPr lang="en-US" sz="900">
                          <a:effectLst/>
                        </a:rPr>
                        <a:t>17,060,658.82</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812190107"/>
                  </a:ext>
                </a:extLst>
              </a:tr>
              <a:tr h="314856">
                <a:tc>
                  <a:txBody>
                    <a:bodyPr/>
                    <a:lstStyle/>
                    <a:p>
                      <a:pPr marL="48895" marR="0">
                        <a:spcBef>
                          <a:spcPts val="145"/>
                        </a:spcBef>
                        <a:spcAft>
                          <a:spcPts val="0"/>
                        </a:spcAft>
                      </a:pPr>
                      <a:r>
                        <a:rPr lang="en-US" sz="900" spc="-15">
                          <a:effectLst/>
                        </a:rPr>
                        <a:t>GREATER</a:t>
                      </a:r>
                      <a:r>
                        <a:rPr lang="en-US" sz="900" spc="-45">
                          <a:effectLst/>
                        </a:rPr>
                        <a:t> </a:t>
                      </a:r>
                      <a:r>
                        <a:rPr lang="en-US" sz="900" spc="-15">
                          <a:effectLst/>
                        </a:rPr>
                        <a:t>ACCRA</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1910" algn="r">
                        <a:spcBef>
                          <a:spcPts val="145"/>
                        </a:spcBef>
                        <a:spcAft>
                          <a:spcPts val="0"/>
                        </a:spcAft>
                      </a:pPr>
                      <a:r>
                        <a:rPr lang="en-US" sz="900">
                          <a:effectLst/>
                        </a:rPr>
                        <a:t>2,290,874.13</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87630" marR="24765" algn="ctr">
                        <a:spcBef>
                          <a:spcPts val="145"/>
                        </a:spcBef>
                        <a:spcAft>
                          <a:spcPts val="0"/>
                        </a:spcAft>
                      </a:pPr>
                      <a:r>
                        <a:rPr lang="en-US" sz="900">
                          <a:effectLst/>
                        </a:rPr>
                        <a:t>6,914,169.84</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1275" algn="r">
                        <a:spcBef>
                          <a:spcPts val="145"/>
                        </a:spcBef>
                        <a:spcAft>
                          <a:spcPts val="0"/>
                        </a:spcAft>
                      </a:pPr>
                      <a:r>
                        <a:rPr lang="en-US" sz="900">
                          <a:effectLst/>
                        </a:rPr>
                        <a:t>351,272.17</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1275" algn="r">
                        <a:spcBef>
                          <a:spcPts val="145"/>
                        </a:spcBef>
                        <a:spcAft>
                          <a:spcPts val="0"/>
                        </a:spcAft>
                      </a:pPr>
                      <a:r>
                        <a:rPr lang="en-US" sz="900">
                          <a:effectLst/>
                        </a:rPr>
                        <a:t>428,251.05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1275" algn="r">
                        <a:spcBef>
                          <a:spcPts val="145"/>
                        </a:spcBef>
                        <a:spcAft>
                          <a:spcPts val="0"/>
                        </a:spcAft>
                      </a:pPr>
                      <a:r>
                        <a:rPr lang="en-US" sz="900">
                          <a:effectLst/>
                        </a:rPr>
                        <a:t>2,341,027.28</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1275" algn="r">
                        <a:spcBef>
                          <a:spcPts val="145"/>
                        </a:spcBef>
                        <a:spcAft>
                          <a:spcPts val="0"/>
                        </a:spcAft>
                      </a:pPr>
                      <a:r>
                        <a:rPr lang="en-US" sz="900">
                          <a:effectLst/>
                        </a:rPr>
                        <a:t>12,325,594.46</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758029148"/>
                  </a:ext>
                </a:extLst>
              </a:tr>
              <a:tr h="314856">
                <a:tc>
                  <a:txBody>
                    <a:bodyPr/>
                    <a:lstStyle/>
                    <a:p>
                      <a:pPr marL="49530" marR="0">
                        <a:spcBef>
                          <a:spcPts val="145"/>
                        </a:spcBef>
                        <a:spcAft>
                          <a:spcPts val="0"/>
                        </a:spcAft>
                      </a:pPr>
                      <a:r>
                        <a:rPr lang="en-US" sz="900">
                          <a:effectLst/>
                        </a:rPr>
                        <a:t>NORTH</a:t>
                      </a:r>
                      <a:r>
                        <a:rPr lang="en-US" sz="900" spc="-40">
                          <a:effectLst/>
                        </a:rPr>
                        <a:t> </a:t>
                      </a:r>
                      <a:r>
                        <a:rPr lang="en-US" sz="900">
                          <a:effectLst/>
                        </a:rPr>
                        <a:t>EAST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640" algn="r">
                        <a:spcBef>
                          <a:spcPts val="145"/>
                        </a:spcBef>
                        <a:spcAft>
                          <a:spcPts val="0"/>
                        </a:spcAft>
                      </a:pPr>
                      <a:r>
                        <a:rPr lang="en-US" sz="900">
                          <a:effectLst/>
                        </a:rPr>
                        <a:t>1,166,693.08</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88265" marR="24765" algn="ctr">
                        <a:spcBef>
                          <a:spcPts val="145"/>
                        </a:spcBef>
                        <a:spcAft>
                          <a:spcPts val="0"/>
                        </a:spcAft>
                      </a:pPr>
                      <a:r>
                        <a:rPr lang="en-US" sz="900">
                          <a:effectLst/>
                        </a:rPr>
                        <a:t>3,521,238.46</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1275" algn="r">
                        <a:spcBef>
                          <a:spcPts val="145"/>
                        </a:spcBef>
                        <a:spcAft>
                          <a:spcPts val="0"/>
                        </a:spcAft>
                      </a:pPr>
                      <a:r>
                        <a:rPr lang="en-US" sz="900">
                          <a:effectLst/>
                        </a:rPr>
                        <a:t>178,895.38</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640" algn="r">
                        <a:spcBef>
                          <a:spcPts val="145"/>
                        </a:spcBef>
                        <a:spcAft>
                          <a:spcPts val="0"/>
                        </a:spcAft>
                      </a:pPr>
                      <a:r>
                        <a:rPr lang="en-US" sz="900">
                          <a:effectLst/>
                        </a:rPr>
                        <a:t>218,099.08</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640" algn="r">
                        <a:spcBef>
                          <a:spcPts val="145"/>
                        </a:spcBef>
                        <a:spcAft>
                          <a:spcPts val="0"/>
                        </a:spcAft>
                      </a:pPr>
                      <a:r>
                        <a:rPr lang="en-US" sz="900">
                          <a:effectLst/>
                        </a:rPr>
                        <a:t>1,192,235.00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640" algn="r">
                        <a:spcBef>
                          <a:spcPts val="145"/>
                        </a:spcBef>
                        <a:spcAft>
                          <a:spcPts val="0"/>
                        </a:spcAft>
                      </a:pPr>
                      <a:r>
                        <a:rPr lang="en-US" sz="900">
                          <a:effectLst/>
                        </a:rPr>
                        <a:t>6,277,161.00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62640480"/>
                  </a:ext>
                </a:extLst>
              </a:tr>
              <a:tr h="314856">
                <a:tc>
                  <a:txBody>
                    <a:bodyPr/>
                    <a:lstStyle/>
                    <a:p>
                      <a:pPr marL="49530" marR="0">
                        <a:spcBef>
                          <a:spcPts val="145"/>
                        </a:spcBef>
                        <a:spcAft>
                          <a:spcPts val="0"/>
                        </a:spcAft>
                      </a:pPr>
                      <a:r>
                        <a:rPr lang="en-US" sz="900">
                          <a:effectLst/>
                        </a:rPr>
                        <a:t>NORTHERN</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640" algn="r">
                        <a:spcBef>
                          <a:spcPts val="145"/>
                        </a:spcBef>
                        <a:spcAft>
                          <a:spcPts val="0"/>
                        </a:spcAft>
                      </a:pPr>
                      <a:r>
                        <a:rPr lang="en-US" sz="900">
                          <a:effectLst/>
                        </a:rPr>
                        <a:t>805,794.47</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88265" marR="24765" algn="ctr">
                        <a:spcBef>
                          <a:spcPts val="145"/>
                        </a:spcBef>
                        <a:spcAft>
                          <a:spcPts val="0"/>
                        </a:spcAft>
                      </a:pPr>
                      <a:r>
                        <a:rPr lang="en-US" sz="900">
                          <a:effectLst/>
                        </a:rPr>
                        <a:t>2,431,997.37</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640" algn="r">
                        <a:spcBef>
                          <a:spcPts val="145"/>
                        </a:spcBef>
                        <a:spcAft>
                          <a:spcPts val="0"/>
                        </a:spcAft>
                      </a:pPr>
                      <a:r>
                        <a:rPr lang="en-US" sz="900">
                          <a:effectLst/>
                        </a:rPr>
                        <a:t>123,556.84</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640" algn="r">
                        <a:spcBef>
                          <a:spcPts val="145"/>
                        </a:spcBef>
                        <a:spcAft>
                          <a:spcPts val="0"/>
                        </a:spcAft>
                      </a:pPr>
                      <a:r>
                        <a:rPr lang="en-US" sz="900">
                          <a:effectLst/>
                        </a:rPr>
                        <a:t>150,633.47</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640" algn="r">
                        <a:spcBef>
                          <a:spcPts val="145"/>
                        </a:spcBef>
                        <a:spcAft>
                          <a:spcPts val="0"/>
                        </a:spcAft>
                      </a:pPr>
                      <a:r>
                        <a:rPr lang="en-US" sz="900">
                          <a:effectLst/>
                        </a:rPr>
                        <a:t>823,435.39</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640" algn="r">
                        <a:spcBef>
                          <a:spcPts val="145"/>
                        </a:spcBef>
                        <a:spcAft>
                          <a:spcPts val="0"/>
                        </a:spcAft>
                      </a:pPr>
                      <a:r>
                        <a:rPr lang="en-US" sz="900">
                          <a:effectLst/>
                        </a:rPr>
                        <a:t>4,335,417.55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540083784"/>
                  </a:ext>
                </a:extLst>
              </a:tr>
              <a:tr h="314856">
                <a:tc>
                  <a:txBody>
                    <a:bodyPr/>
                    <a:lstStyle/>
                    <a:p>
                      <a:pPr marL="49530" marR="0">
                        <a:spcBef>
                          <a:spcPts val="145"/>
                        </a:spcBef>
                        <a:spcAft>
                          <a:spcPts val="0"/>
                        </a:spcAft>
                      </a:pPr>
                      <a:r>
                        <a:rPr lang="en-US" sz="900">
                          <a:effectLst/>
                        </a:rPr>
                        <a:t>SAVANNAH</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640" algn="r">
                        <a:spcBef>
                          <a:spcPts val="145"/>
                        </a:spcBef>
                        <a:spcAft>
                          <a:spcPts val="0"/>
                        </a:spcAft>
                      </a:pPr>
                      <a:r>
                        <a:rPr lang="en-US" sz="900">
                          <a:effectLst/>
                        </a:rPr>
                        <a:t>657,862.07</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88265" marR="24765" algn="ctr">
                        <a:spcBef>
                          <a:spcPts val="145"/>
                        </a:spcBef>
                        <a:spcAft>
                          <a:spcPts val="0"/>
                        </a:spcAft>
                      </a:pPr>
                      <a:r>
                        <a:rPr lang="en-US" sz="900">
                          <a:effectLst/>
                        </a:rPr>
                        <a:t>1,985,517.24</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640" algn="r">
                        <a:spcBef>
                          <a:spcPts val="145"/>
                        </a:spcBef>
                        <a:spcAft>
                          <a:spcPts val="0"/>
                        </a:spcAft>
                      </a:pPr>
                      <a:r>
                        <a:rPr lang="en-US" sz="900">
                          <a:effectLst/>
                        </a:rPr>
                        <a:t>100,873.56</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640" algn="r">
                        <a:spcBef>
                          <a:spcPts val="145"/>
                        </a:spcBef>
                        <a:spcAft>
                          <a:spcPts val="0"/>
                        </a:spcAft>
                      </a:pPr>
                      <a:r>
                        <a:rPr lang="en-US" sz="900">
                          <a:effectLst/>
                        </a:rPr>
                        <a:t>122,979.31</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640" algn="r">
                        <a:spcBef>
                          <a:spcPts val="145"/>
                        </a:spcBef>
                        <a:spcAft>
                          <a:spcPts val="0"/>
                        </a:spcAft>
                      </a:pPr>
                      <a:r>
                        <a:rPr lang="en-US" sz="900">
                          <a:effectLst/>
                        </a:rPr>
                        <a:t>672,264.37</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640" algn="r">
                        <a:spcBef>
                          <a:spcPts val="145"/>
                        </a:spcBef>
                        <a:spcAft>
                          <a:spcPts val="0"/>
                        </a:spcAft>
                      </a:pPr>
                      <a:r>
                        <a:rPr lang="en-US" sz="900">
                          <a:effectLst/>
                        </a:rPr>
                        <a:t>3,539,496.55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638038023"/>
                  </a:ext>
                </a:extLst>
              </a:tr>
              <a:tr h="314856">
                <a:tc>
                  <a:txBody>
                    <a:bodyPr/>
                    <a:lstStyle/>
                    <a:p>
                      <a:pPr marL="49530" marR="0">
                        <a:spcBef>
                          <a:spcPts val="145"/>
                        </a:spcBef>
                        <a:spcAft>
                          <a:spcPts val="0"/>
                        </a:spcAft>
                      </a:pPr>
                      <a:r>
                        <a:rPr lang="en-US" sz="900">
                          <a:effectLst/>
                        </a:rPr>
                        <a:t>OTI</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640" algn="r">
                        <a:spcBef>
                          <a:spcPts val="145"/>
                        </a:spcBef>
                        <a:spcAft>
                          <a:spcPts val="0"/>
                        </a:spcAft>
                      </a:pPr>
                      <a:r>
                        <a:rPr lang="en-US" sz="900">
                          <a:effectLst/>
                        </a:rPr>
                        <a:t>2,356,694.12</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92075" marR="24130" algn="ctr">
                        <a:spcBef>
                          <a:spcPts val="145"/>
                        </a:spcBef>
                        <a:spcAft>
                          <a:spcPts val="0"/>
                        </a:spcAft>
                      </a:pPr>
                      <a:r>
                        <a:rPr lang="en-US" sz="900">
                          <a:effectLst/>
                        </a:rPr>
                        <a:t>7,112,823.53</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640" algn="r">
                        <a:spcBef>
                          <a:spcPts val="145"/>
                        </a:spcBef>
                        <a:spcAft>
                          <a:spcPts val="0"/>
                        </a:spcAft>
                      </a:pPr>
                      <a:r>
                        <a:rPr lang="en-US" sz="900">
                          <a:effectLst/>
                        </a:rPr>
                        <a:t>361,364.71</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640" algn="r">
                        <a:spcBef>
                          <a:spcPts val="145"/>
                        </a:spcBef>
                        <a:spcAft>
                          <a:spcPts val="0"/>
                        </a:spcAft>
                      </a:pPr>
                      <a:r>
                        <a:rPr lang="en-US" sz="900">
                          <a:effectLst/>
                        </a:rPr>
                        <a:t>440,555.29</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640" algn="r">
                        <a:spcBef>
                          <a:spcPts val="145"/>
                        </a:spcBef>
                        <a:spcAft>
                          <a:spcPts val="0"/>
                        </a:spcAft>
                      </a:pPr>
                      <a:r>
                        <a:rPr lang="en-US" sz="900">
                          <a:effectLst/>
                        </a:rPr>
                        <a:t>2,408,288.24</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640" algn="r">
                        <a:spcBef>
                          <a:spcPts val="145"/>
                        </a:spcBef>
                        <a:spcAft>
                          <a:spcPts val="0"/>
                        </a:spcAft>
                      </a:pPr>
                      <a:r>
                        <a:rPr lang="en-US" sz="900">
                          <a:effectLst/>
                        </a:rPr>
                        <a:t>12,679,725.88</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276479091"/>
                  </a:ext>
                </a:extLst>
              </a:tr>
              <a:tr h="314856">
                <a:tc>
                  <a:txBody>
                    <a:bodyPr/>
                    <a:lstStyle/>
                    <a:p>
                      <a:pPr marL="49530" marR="0">
                        <a:spcBef>
                          <a:spcPts val="145"/>
                        </a:spcBef>
                        <a:spcAft>
                          <a:spcPts val="0"/>
                        </a:spcAft>
                      </a:pPr>
                      <a:r>
                        <a:rPr lang="en-US" sz="900">
                          <a:effectLst/>
                        </a:rPr>
                        <a:t>UPPER</a:t>
                      </a:r>
                      <a:r>
                        <a:rPr lang="en-US" sz="900" spc="-20">
                          <a:effectLst/>
                        </a:rPr>
                        <a:t> </a:t>
                      </a:r>
                      <a:r>
                        <a:rPr lang="en-US" sz="900">
                          <a:effectLst/>
                        </a:rPr>
                        <a:t>EAST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640" algn="r">
                        <a:spcBef>
                          <a:spcPts val="145"/>
                        </a:spcBef>
                        <a:spcAft>
                          <a:spcPts val="0"/>
                        </a:spcAft>
                      </a:pPr>
                      <a:r>
                        <a:rPr lang="en-US" sz="900">
                          <a:effectLst/>
                        </a:rPr>
                        <a:t>2,900,502.71</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92075" marR="19685" algn="ctr">
                        <a:spcBef>
                          <a:spcPts val="145"/>
                        </a:spcBef>
                        <a:spcAft>
                          <a:spcPts val="0"/>
                        </a:spcAft>
                      </a:pPr>
                      <a:r>
                        <a:rPr lang="en-US" sz="900">
                          <a:effectLst/>
                        </a:rPr>
                        <a:t>8,754,111.86</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640" algn="r">
                        <a:spcBef>
                          <a:spcPts val="145"/>
                        </a:spcBef>
                        <a:spcAft>
                          <a:spcPts val="0"/>
                        </a:spcAft>
                      </a:pPr>
                      <a:r>
                        <a:rPr lang="en-US" sz="900">
                          <a:effectLst/>
                        </a:rPr>
                        <a:t>444,749.83</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640" algn="r">
                        <a:spcBef>
                          <a:spcPts val="145"/>
                        </a:spcBef>
                        <a:spcAft>
                          <a:spcPts val="0"/>
                        </a:spcAft>
                      </a:pPr>
                      <a:r>
                        <a:rPr lang="en-US" sz="900">
                          <a:effectLst/>
                        </a:rPr>
                        <a:t>542,213.69</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640" algn="r">
                        <a:spcBef>
                          <a:spcPts val="145"/>
                        </a:spcBef>
                        <a:spcAft>
                          <a:spcPts val="0"/>
                        </a:spcAft>
                      </a:pPr>
                      <a:r>
                        <a:rPr lang="en-US" sz="900">
                          <a:effectLst/>
                        </a:rPr>
                        <a:t>2,964,002.20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640" algn="r">
                        <a:spcBef>
                          <a:spcPts val="145"/>
                        </a:spcBef>
                        <a:spcAft>
                          <a:spcPts val="0"/>
                        </a:spcAft>
                      </a:pPr>
                      <a:r>
                        <a:rPr lang="en-US" sz="900">
                          <a:effectLst/>
                        </a:rPr>
                        <a:t>15,605,580.31</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788094286"/>
                  </a:ext>
                </a:extLst>
              </a:tr>
              <a:tr h="314856">
                <a:tc>
                  <a:txBody>
                    <a:bodyPr/>
                    <a:lstStyle/>
                    <a:p>
                      <a:pPr marL="49530" marR="0">
                        <a:spcBef>
                          <a:spcPts val="145"/>
                        </a:spcBef>
                        <a:spcAft>
                          <a:spcPts val="0"/>
                        </a:spcAft>
                      </a:pPr>
                      <a:r>
                        <a:rPr lang="en-US" sz="900">
                          <a:effectLst/>
                        </a:rPr>
                        <a:t>UPPER</a:t>
                      </a:r>
                      <a:r>
                        <a:rPr lang="en-US" sz="900" spc="-35">
                          <a:effectLst/>
                        </a:rPr>
                        <a:t> </a:t>
                      </a:r>
                      <a:r>
                        <a:rPr lang="en-US" sz="900">
                          <a:effectLst/>
                        </a:rPr>
                        <a:t>WEST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005" algn="r">
                        <a:spcBef>
                          <a:spcPts val="145"/>
                        </a:spcBef>
                        <a:spcAft>
                          <a:spcPts val="0"/>
                        </a:spcAft>
                      </a:pPr>
                      <a:r>
                        <a:rPr lang="en-US" sz="900">
                          <a:effectLst/>
                        </a:rPr>
                        <a:t>1,027,793.66</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89535" marR="24765" algn="ctr">
                        <a:spcBef>
                          <a:spcPts val="145"/>
                        </a:spcBef>
                        <a:spcAft>
                          <a:spcPts val="0"/>
                        </a:spcAft>
                      </a:pPr>
                      <a:r>
                        <a:rPr lang="en-US" sz="900">
                          <a:effectLst/>
                        </a:rPr>
                        <a:t>3,102,021.13</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640" algn="r">
                        <a:spcBef>
                          <a:spcPts val="145"/>
                        </a:spcBef>
                        <a:spcAft>
                          <a:spcPts val="0"/>
                        </a:spcAft>
                      </a:pPr>
                      <a:r>
                        <a:rPr lang="en-US" sz="900">
                          <a:effectLst/>
                        </a:rPr>
                        <a:t>157,597.18</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005" algn="r">
                        <a:spcBef>
                          <a:spcPts val="145"/>
                        </a:spcBef>
                        <a:spcAft>
                          <a:spcPts val="0"/>
                        </a:spcAft>
                      </a:pPr>
                      <a:r>
                        <a:rPr lang="en-US" sz="900">
                          <a:effectLst/>
                        </a:rPr>
                        <a:t>192,133.52</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640" algn="r">
                        <a:spcBef>
                          <a:spcPts val="145"/>
                        </a:spcBef>
                        <a:spcAft>
                          <a:spcPts val="0"/>
                        </a:spcAft>
                      </a:pPr>
                      <a:r>
                        <a:rPr lang="en-US" sz="900">
                          <a:effectLst/>
                        </a:rPr>
                        <a:t>1,050,294.72</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640" algn="r">
                        <a:spcBef>
                          <a:spcPts val="145"/>
                        </a:spcBef>
                        <a:spcAft>
                          <a:spcPts val="0"/>
                        </a:spcAft>
                      </a:pPr>
                      <a:r>
                        <a:rPr lang="en-US" sz="900">
                          <a:effectLst/>
                        </a:rPr>
                        <a:t>5,529,840.21</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4040070855"/>
                  </a:ext>
                </a:extLst>
              </a:tr>
              <a:tr h="314856">
                <a:tc>
                  <a:txBody>
                    <a:bodyPr/>
                    <a:lstStyle/>
                    <a:p>
                      <a:pPr marL="50165" marR="0">
                        <a:spcBef>
                          <a:spcPts val="145"/>
                        </a:spcBef>
                        <a:spcAft>
                          <a:spcPts val="0"/>
                        </a:spcAft>
                      </a:pPr>
                      <a:r>
                        <a:rPr lang="en-US" sz="900">
                          <a:effectLst/>
                        </a:rPr>
                        <a:t>VOLTA</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005" algn="r">
                        <a:spcBef>
                          <a:spcPts val="145"/>
                        </a:spcBef>
                        <a:spcAft>
                          <a:spcPts val="0"/>
                        </a:spcAft>
                      </a:pPr>
                      <a:r>
                        <a:rPr lang="en-US" sz="900">
                          <a:effectLst/>
                        </a:rPr>
                        <a:t>1,611,317.57</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89535" marR="24765" algn="ctr">
                        <a:spcBef>
                          <a:spcPts val="145"/>
                        </a:spcBef>
                        <a:spcAft>
                          <a:spcPts val="0"/>
                        </a:spcAft>
                      </a:pPr>
                      <a:r>
                        <a:rPr lang="en-US" sz="900">
                          <a:effectLst/>
                        </a:rPr>
                        <a:t>4,863,175.68</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640" algn="r">
                        <a:spcBef>
                          <a:spcPts val="145"/>
                        </a:spcBef>
                        <a:spcAft>
                          <a:spcPts val="0"/>
                        </a:spcAft>
                      </a:pPr>
                      <a:r>
                        <a:rPr lang="en-US" sz="900">
                          <a:effectLst/>
                        </a:rPr>
                        <a:t>247,072.07</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005" algn="r">
                        <a:spcBef>
                          <a:spcPts val="145"/>
                        </a:spcBef>
                        <a:spcAft>
                          <a:spcPts val="0"/>
                        </a:spcAft>
                      </a:pPr>
                      <a:r>
                        <a:rPr lang="en-US" sz="900">
                          <a:effectLst/>
                        </a:rPr>
                        <a:t>301,216.22</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640" algn="r">
                        <a:spcBef>
                          <a:spcPts val="145"/>
                        </a:spcBef>
                        <a:spcAft>
                          <a:spcPts val="0"/>
                        </a:spcAft>
                      </a:pPr>
                      <a:r>
                        <a:rPr lang="en-US" sz="900">
                          <a:effectLst/>
                        </a:rPr>
                        <a:t>1,646,593.47</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640" algn="r">
                        <a:spcBef>
                          <a:spcPts val="145"/>
                        </a:spcBef>
                        <a:spcAft>
                          <a:spcPts val="0"/>
                        </a:spcAft>
                      </a:pPr>
                      <a:r>
                        <a:rPr lang="en-US" sz="900">
                          <a:effectLst/>
                        </a:rPr>
                        <a:t>8,669,375.00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08819003"/>
                  </a:ext>
                </a:extLst>
              </a:tr>
              <a:tr h="314856">
                <a:tc>
                  <a:txBody>
                    <a:bodyPr/>
                    <a:lstStyle/>
                    <a:p>
                      <a:pPr marL="50165" marR="0">
                        <a:spcBef>
                          <a:spcPts val="145"/>
                        </a:spcBef>
                        <a:spcAft>
                          <a:spcPts val="0"/>
                        </a:spcAft>
                      </a:pPr>
                      <a:r>
                        <a:rPr lang="en-US" sz="900">
                          <a:effectLst/>
                        </a:rPr>
                        <a:t>WESTERN</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005" algn="r">
                        <a:spcBef>
                          <a:spcPts val="145"/>
                        </a:spcBef>
                        <a:spcAft>
                          <a:spcPts val="0"/>
                        </a:spcAft>
                      </a:pPr>
                      <a:r>
                        <a:rPr lang="en-US" sz="900">
                          <a:effectLst/>
                        </a:rPr>
                        <a:t>1,224,739.46</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89535" marR="24765" algn="ctr">
                        <a:spcBef>
                          <a:spcPts val="145"/>
                        </a:spcBef>
                        <a:spcAft>
                          <a:spcPts val="0"/>
                        </a:spcAft>
                      </a:pPr>
                      <a:r>
                        <a:rPr lang="en-US" sz="900">
                          <a:effectLst/>
                        </a:rPr>
                        <a:t>3,696,430.36</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640" algn="r">
                        <a:spcBef>
                          <a:spcPts val="145"/>
                        </a:spcBef>
                        <a:spcAft>
                          <a:spcPts val="0"/>
                        </a:spcAft>
                      </a:pPr>
                      <a:r>
                        <a:rPr lang="en-US" sz="900">
                          <a:effectLst/>
                        </a:rPr>
                        <a:t>187,795.95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005" algn="r">
                        <a:spcBef>
                          <a:spcPts val="145"/>
                        </a:spcBef>
                        <a:spcAft>
                          <a:spcPts val="0"/>
                        </a:spcAft>
                      </a:pPr>
                      <a:r>
                        <a:rPr lang="en-US" sz="900">
                          <a:effectLst/>
                        </a:rPr>
                        <a:t>228,950.14</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005" algn="r">
                        <a:spcBef>
                          <a:spcPts val="145"/>
                        </a:spcBef>
                        <a:spcAft>
                          <a:spcPts val="0"/>
                        </a:spcAft>
                      </a:pPr>
                      <a:r>
                        <a:rPr lang="en-US" sz="900">
                          <a:effectLst/>
                        </a:rPr>
                        <a:t>1,251,552.17</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005" algn="r">
                        <a:spcBef>
                          <a:spcPts val="145"/>
                        </a:spcBef>
                        <a:spcAft>
                          <a:spcPts val="0"/>
                        </a:spcAft>
                      </a:pPr>
                      <a:r>
                        <a:rPr lang="en-US" sz="900">
                          <a:effectLst/>
                        </a:rPr>
                        <a:t>6,589,468.09</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545843640"/>
                  </a:ext>
                </a:extLst>
              </a:tr>
              <a:tr h="314856">
                <a:tc>
                  <a:txBody>
                    <a:bodyPr/>
                    <a:lstStyle/>
                    <a:p>
                      <a:pPr marL="50165" marR="0">
                        <a:spcBef>
                          <a:spcPts val="145"/>
                        </a:spcBef>
                        <a:spcAft>
                          <a:spcPts val="0"/>
                        </a:spcAft>
                      </a:pPr>
                      <a:r>
                        <a:rPr lang="en-US" sz="900">
                          <a:effectLst/>
                        </a:rPr>
                        <a:t>WESTERN</a:t>
                      </a:r>
                      <a:r>
                        <a:rPr lang="en-US" sz="900" spc="-45">
                          <a:effectLst/>
                        </a:rPr>
                        <a:t> </a:t>
                      </a:r>
                      <a:r>
                        <a:rPr lang="en-US" sz="900">
                          <a:effectLst/>
                        </a:rPr>
                        <a:t>NORTH</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005" algn="r">
                        <a:spcBef>
                          <a:spcPts val="145"/>
                        </a:spcBef>
                        <a:spcAft>
                          <a:spcPts val="0"/>
                        </a:spcAft>
                      </a:pPr>
                      <a:r>
                        <a:rPr lang="en-US" sz="900">
                          <a:effectLst/>
                        </a:rPr>
                        <a:t>1,932,820.33</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89535" marR="24765" algn="ctr">
                        <a:spcBef>
                          <a:spcPts val="145"/>
                        </a:spcBef>
                        <a:spcAft>
                          <a:spcPts val="0"/>
                        </a:spcAft>
                      </a:pPr>
                      <a:r>
                        <a:rPr lang="en-US" sz="900">
                          <a:effectLst/>
                        </a:rPr>
                        <a:t>5,833,514.75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005" algn="r">
                        <a:spcBef>
                          <a:spcPts val="145"/>
                        </a:spcBef>
                        <a:spcAft>
                          <a:spcPts val="0"/>
                        </a:spcAft>
                      </a:pPr>
                      <a:r>
                        <a:rPr lang="en-US" sz="900">
                          <a:effectLst/>
                        </a:rPr>
                        <a:t>296,369.84</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005" algn="r">
                        <a:spcBef>
                          <a:spcPts val="145"/>
                        </a:spcBef>
                        <a:spcAft>
                          <a:spcPts val="0"/>
                        </a:spcAft>
                      </a:pPr>
                      <a:r>
                        <a:rPr lang="en-US" sz="900">
                          <a:effectLst/>
                        </a:rPr>
                        <a:t>361,317.25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005" algn="r">
                        <a:spcBef>
                          <a:spcPts val="145"/>
                        </a:spcBef>
                        <a:spcAft>
                          <a:spcPts val="0"/>
                        </a:spcAft>
                      </a:pPr>
                      <a:r>
                        <a:rPr lang="en-US" sz="900">
                          <a:effectLst/>
                        </a:rPr>
                        <a:t>1,975,134.75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005" algn="r">
                        <a:spcBef>
                          <a:spcPts val="145"/>
                        </a:spcBef>
                        <a:spcAft>
                          <a:spcPts val="0"/>
                        </a:spcAft>
                      </a:pPr>
                      <a:r>
                        <a:rPr lang="en-US" sz="900">
                          <a:effectLst/>
                        </a:rPr>
                        <a:t>10,399,156.92</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784745437"/>
                  </a:ext>
                </a:extLst>
              </a:tr>
              <a:tr h="314856">
                <a:tc>
                  <a:txBody>
                    <a:bodyPr/>
                    <a:lstStyle/>
                    <a:p>
                      <a:pPr marL="50165" marR="0">
                        <a:spcBef>
                          <a:spcPts val="150"/>
                        </a:spcBef>
                        <a:spcAft>
                          <a:spcPts val="0"/>
                        </a:spcAft>
                      </a:pPr>
                      <a:r>
                        <a:rPr lang="en-US" sz="900">
                          <a:effectLst/>
                        </a:rPr>
                        <a:t>TOTAL</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005" algn="r">
                        <a:spcBef>
                          <a:spcPts val="150"/>
                        </a:spcBef>
                        <a:spcAft>
                          <a:spcPts val="0"/>
                        </a:spcAft>
                      </a:pPr>
                      <a:r>
                        <a:rPr lang="en-US" sz="900">
                          <a:effectLst/>
                        </a:rPr>
                        <a:t>30,276,318.81</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3020" marR="24765" algn="ctr">
                        <a:spcBef>
                          <a:spcPts val="150"/>
                        </a:spcBef>
                        <a:spcAft>
                          <a:spcPts val="0"/>
                        </a:spcAft>
                      </a:pPr>
                      <a:r>
                        <a:rPr lang="en-US" sz="900">
                          <a:effectLst/>
                        </a:rPr>
                        <a:t>91,378,049.96</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005" algn="r">
                        <a:spcBef>
                          <a:spcPts val="150"/>
                        </a:spcBef>
                        <a:spcAft>
                          <a:spcPts val="0"/>
                        </a:spcAft>
                      </a:pPr>
                      <a:r>
                        <a:rPr lang="en-US" sz="900">
                          <a:effectLst/>
                        </a:rPr>
                        <a:t>4,642,432.36</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005" algn="r">
                        <a:spcBef>
                          <a:spcPts val="150"/>
                        </a:spcBef>
                        <a:spcAft>
                          <a:spcPts val="0"/>
                        </a:spcAft>
                      </a:pPr>
                      <a:r>
                        <a:rPr lang="en-US" sz="900">
                          <a:effectLst/>
                        </a:rPr>
                        <a:t>5,659,789.46</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005" algn="r">
                        <a:spcBef>
                          <a:spcPts val="150"/>
                        </a:spcBef>
                        <a:spcAft>
                          <a:spcPts val="0"/>
                        </a:spcAft>
                      </a:pPr>
                      <a:r>
                        <a:rPr lang="en-US" sz="900">
                          <a:effectLst/>
                        </a:rPr>
                        <a:t>30,939,145.58</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0005" algn="r">
                        <a:spcBef>
                          <a:spcPts val="150"/>
                        </a:spcBef>
                        <a:spcAft>
                          <a:spcPts val="0"/>
                        </a:spcAft>
                      </a:pPr>
                      <a:r>
                        <a:rPr lang="en-US" sz="900" dirty="0">
                          <a:solidFill>
                            <a:srgbClr val="FF0000"/>
                          </a:solidFill>
                          <a:effectLst/>
                        </a:rPr>
                        <a:t>162,895,736.18</a:t>
                      </a:r>
                      <a:endParaRPr lang="en-US" sz="1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642785528"/>
                  </a:ext>
                </a:extLst>
              </a:tr>
            </a:tbl>
          </a:graphicData>
        </a:graphic>
      </p:graphicFrame>
      <p:graphicFrame>
        <p:nvGraphicFramePr>
          <p:cNvPr id="9" name="Table 8">
            <a:extLst>
              <a:ext uri="{FF2B5EF4-FFF2-40B4-BE49-F238E27FC236}">
                <a16:creationId xmlns:a16="http://schemas.microsoft.com/office/drawing/2014/main" id="{C29CFD5F-FDC7-499B-9A80-3DF890247DC3}"/>
              </a:ext>
            </a:extLst>
          </p:cNvPr>
          <p:cNvGraphicFramePr>
            <a:graphicFrameLocks noGrp="1"/>
          </p:cNvGraphicFramePr>
          <p:nvPr>
            <p:extLst>
              <p:ext uri="{D42A27DB-BD31-4B8C-83A1-F6EECF244321}">
                <p14:modId xmlns:p14="http://schemas.microsoft.com/office/powerpoint/2010/main" val="1097650282"/>
              </p:ext>
            </p:extLst>
          </p:nvPr>
        </p:nvGraphicFramePr>
        <p:xfrm>
          <a:off x="6096000" y="183890"/>
          <a:ext cx="5903263" cy="6494499"/>
        </p:xfrm>
        <a:graphic>
          <a:graphicData uri="http://schemas.openxmlformats.org/drawingml/2006/table">
            <a:tbl>
              <a:tblPr firstRow="1" firstCol="1" lastRow="1" lastCol="1" bandRow="1" bandCol="1">
                <a:tableStyleId>{5C22544A-7EE6-4342-B048-85BDC9FD1C3A}</a:tableStyleId>
              </a:tblPr>
              <a:tblGrid>
                <a:gridCol w="953370">
                  <a:extLst>
                    <a:ext uri="{9D8B030D-6E8A-4147-A177-3AD203B41FA5}">
                      <a16:colId xmlns:a16="http://schemas.microsoft.com/office/drawing/2014/main" val="4285929671"/>
                    </a:ext>
                  </a:extLst>
                </a:gridCol>
                <a:gridCol w="906450">
                  <a:extLst>
                    <a:ext uri="{9D8B030D-6E8A-4147-A177-3AD203B41FA5}">
                      <a16:colId xmlns:a16="http://schemas.microsoft.com/office/drawing/2014/main" val="3310594118"/>
                    </a:ext>
                  </a:extLst>
                </a:gridCol>
                <a:gridCol w="873965">
                  <a:extLst>
                    <a:ext uri="{9D8B030D-6E8A-4147-A177-3AD203B41FA5}">
                      <a16:colId xmlns:a16="http://schemas.microsoft.com/office/drawing/2014/main" val="325096110"/>
                    </a:ext>
                  </a:extLst>
                </a:gridCol>
                <a:gridCol w="849732">
                  <a:extLst>
                    <a:ext uri="{9D8B030D-6E8A-4147-A177-3AD203B41FA5}">
                      <a16:colId xmlns:a16="http://schemas.microsoft.com/office/drawing/2014/main" val="4185747301"/>
                    </a:ext>
                  </a:extLst>
                </a:gridCol>
                <a:gridCol w="768780">
                  <a:extLst>
                    <a:ext uri="{9D8B030D-6E8A-4147-A177-3AD203B41FA5}">
                      <a16:colId xmlns:a16="http://schemas.microsoft.com/office/drawing/2014/main" val="2200212954"/>
                    </a:ext>
                  </a:extLst>
                </a:gridCol>
                <a:gridCol w="775483">
                  <a:extLst>
                    <a:ext uri="{9D8B030D-6E8A-4147-A177-3AD203B41FA5}">
                      <a16:colId xmlns:a16="http://schemas.microsoft.com/office/drawing/2014/main" val="4234275776"/>
                    </a:ext>
                  </a:extLst>
                </a:gridCol>
                <a:gridCol w="775483">
                  <a:extLst>
                    <a:ext uri="{9D8B030D-6E8A-4147-A177-3AD203B41FA5}">
                      <a16:colId xmlns:a16="http://schemas.microsoft.com/office/drawing/2014/main" val="2508831756"/>
                    </a:ext>
                  </a:extLst>
                </a:gridCol>
              </a:tblGrid>
              <a:tr h="477641">
                <a:tc rowSpan="2">
                  <a:txBody>
                    <a:bodyPr/>
                    <a:lstStyle/>
                    <a:p>
                      <a:pPr marL="0" marR="0">
                        <a:spcBef>
                          <a:spcPts val="0"/>
                        </a:spcBef>
                        <a:spcAft>
                          <a:spcPts val="0"/>
                        </a:spcAft>
                      </a:pPr>
                      <a:r>
                        <a:rPr lang="en-US" sz="900">
                          <a:effectLst/>
                        </a:rPr>
                        <a:t> </a:t>
                      </a:r>
                      <a:endParaRPr lang="en-US" sz="1100">
                        <a:effectLst/>
                      </a:endParaRPr>
                    </a:p>
                    <a:p>
                      <a:pPr marL="0" marR="0">
                        <a:spcBef>
                          <a:spcPts val="0"/>
                        </a:spcBef>
                        <a:spcAft>
                          <a:spcPts val="0"/>
                        </a:spcAft>
                      </a:pPr>
                      <a:r>
                        <a:rPr lang="en-US" sz="900">
                          <a:effectLst/>
                        </a:rPr>
                        <a:t> </a:t>
                      </a:r>
                      <a:endParaRPr lang="en-US" sz="1100">
                        <a:effectLst/>
                      </a:endParaRPr>
                    </a:p>
                    <a:p>
                      <a:pPr marL="50165" marR="0">
                        <a:spcBef>
                          <a:spcPts val="730"/>
                        </a:spcBef>
                        <a:spcAft>
                          <a:spcPts val="0"/>
                        </a:spcAft>
                      </a:pPr>
                      <a:r>
                        <a:rPr lang="en-US" sz="850">
                          <a:effectLst/>
                        </a:rPr>
                        <a:t>REGION</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gridSpan="5">
                  <a:txBody>
                    <a:bodyPr/>
                    <a:lstStyle/>
                    <a:p>
                      <a:pPr marL="1531620" marR="1525270" algn="ctr">
                        <a:spcBef>
                          <a:spcPts val="310"/>
                        </a:spcBef>
                        <a:spcAft>
                          <a:spcPts val="0"/>
                        </a:spcAft>
                      </a:pPr>
                      <a:r>
                        <a:rPr lang="en-US" sz="850">
                          <a:effectLst/>
                        </a:rPr>
                        <a:t>Annual</a:t>
                      </a:r>
                      <a:r>
                        <a:rPr lang="en-US" sz="850" spc="45">
                          <a:effectLst/>
                        </a:rPr>
                        <a:t> </a:t>
                      </a:r>
                      <a:r>
                        <a:rPr lang="en-US" sz="850">
                          <a:effectLst/>
                        </a:rPr>
                        <a:t>Operation</a:t>
                      </a:r>
                      <a:r>
                        <a:rPr lang="en-US" sz="850" spc="50">
                          <a:effectLst/>
                        </a:rPr>
                        <a:t> </a:t>
                      </a:r>
                      <a:r>
                        <a:rPr lang="en-US" sz="850">
                          <a:effectLst/>
                        </a:rPr>
                        <a:t>and</a:t>
                      </a:r>
                      <a:r>
                        <a:rPr lang="en-US" sz="850" spc="50">
                          <a:effectLst/>
                        </a:rPr>
                        <a:t> </a:t>
                      </a:r>
                      <a:r>
                        <a:rPr lang="en-US" sz="850">
                          <a:effectLst/>
                        </a:rPr>
                        <a:t>Maintenance</a:t>
                      </a:r>
                      <a:r>
                        <a:rPr lang="en-US" sz="850" spc="50">
                          <a:effectLst/>
                        </a:rPr>
                        <a:t> </a:t>
                      </a:r>
                      <a:r>
                        <a:rPr lang="en-US" sz="850">
                          <a:effectLst/>
                        </a:rPr>
                        <a:t>Costs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spcBef>
                          <a:spcPts val="0"/>
                        </a:spcBef>
                        <a:spcAft>
                          <a:spcPts val="0"/>
                        </a:spcAft>
                      </a:pPr>
                      <a:r>
                        <a:rPr lang="en-US" sz="900">
                          <a:effectLst/>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859425226"/>
                  </a:ext>
                </a:extLst>
              </a:tr>
              <a:tr h="1000471">
                <a:tc vMerge="1">
                  <a:txBody>
                    <a:bodyPr/>
                    <a:lstStyle/>
                    <a:p>
                      <a:endParaRPr lang="en-US"/>
                    </a:p>
                  </a:txBody>
                  <a:tcPr/>
                </a:tc>
                <a:tc>
                  <a:txBody>
                    <a:bodyPr/>
                    <a:lstStyle/>
                    <a:p>
                      <a:pPr marL="0" marR="43815" algn="r">
                        <a:spcBef>
                          <a:spcPts val="230"/>
                        </a:spcBef>
                        <a:spcAft>
                          <a:spcPts val="0"/>
                        </a:spcAft>
                      </a:pPr>
                      <a:r>
                        <a:rPr lang="en-US" sz="850">
                          <a:effectLst/>
                        </a:rPr>
                        <a:t>Final</a:t>
                      </a:r>
                      <a:r>
                        <a:rPr lang="en-US" sz="850" spc="35">
                          <a:effectLst/>
                        </a:rPr>
                        <a:t> </a:t>
                      </a:r>
                      <a:r>
                        <a:rPr lang="en-US" sz="850">
                          <a:effectLst/>
                        </a:rPr>
                        <a:t>Disposable</a:t>
                      </a:r>
                      <a:r>
                        <a:rPr lang="en-US" sz="850" spc="35">
                          <a:effectLst/>
                        </a:rPr>
                        <a:t> </a:t>
                      </a:r>
                      <a:r>
                        <a:rPr lang="en-US" sz="850">
                          <a:effectLst/>
                        </a:rPr>
                        <a:t>of</a:t>
                      </a:r>
                      <a:endParaRPr lang="en-US" sz="1100">
                        <a:effectLst/>
                      </a:endParaRPr>
                    </a:p>
                    <a:p>
                      <a:pPr marL="0" marR="43180" algn="r">
                        <a:spcBef>
                          <a:spcPts val="65"/>
                        </a:spcBef>
                        <a:spcAft>
                          <a:spcPts val="0"/>
                        </a:spcAft>
                      </a:pPr>
                      <a:r>
                        <a:rPr lang="en-US" sz="850">
                          <a:effectLst/>
                        </a:rPr>
                        <a:t>Solid</a:t>
                      </a:r>
                      <a:r>
                        <a:rPr lang="en-US" sz="850" spc="-20">
                          <a:effectLst/>
                        </a:rPr>
                        <a:t> </a:t>
                      </a:r>
                      <a:r>
                        <a:rPr lang="en-US" sz="850">
                          <a:effectLst/>
                        </a:rPr>
                        <a:t>Waste</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10"/>
                        </a:spcBef>
                        <a:spcAft>
                          <a:spcPts val="0"/>
                        </a:spcAft>
                      </a:pPr>
                      <a:r>
                        <a:rPr lang="en-US" sz="1100">
                          <a:effectLst/>
                        </a:rPr>
                        <a:t> </a:t>
                      </a:r>
                    </a:p>
                    <a:p>
                      <a:pPr marL="0" marR="43180" algn="r">
                        <a:spcBef>
                          <a:spcPts val="0"/>
                        </a:spcBef>
                        <a:spcAft>
                          <a:spcPts val="0"/>
                        </a:spcAft>
                      </a:pPr>
                      <a:r>
                        <a:rPr lang="en-US" sz="850">
                          <a:effectLst/>
                        </a:rPr>
                        <a:t>Sanitation</a:t>
                      </a:r>
                      <a:r>
                        <a:rPr lang="en-US" sz="850" spc="15">
                          <a:effectLst/>
                        </a:rPr>
                        <a:t> </a:t>
                      </a:r>
                      <a:r>
                        <a:rPr lang="en-US" sz="850">
                          <a:effectLst/>
                        </a:rPr>
                        <a:t>Facility</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88620" marR="0" indent="-199390">
                        <a:lnSpc>
                          <a:spcPct val="106000"/>
                        </a:lnSpc>
                        <a:spcBef>
                          <a:spcPts val="230"/>
                        </a:spcBef>
                        <a:spcAft>
                          <a:spcPts val="0"/>
                        </a:spcAft>
                      </a:pPr>
                      <a:r>
                        <a:rPr lang="en-US" sz="850">
                          <a:effectLst/>
                        </a:rPr>
                        <a:t>Hygiene</a:t>
                      </a:r>
                      <a:r>
                        <a:rPr lang="en-US" sz="850" spc="35">
                          <a:effectLst/>
                        </a:rPr>
                        <a:t> </a:t>
                      </a:r>
                      <a:r>
                        <a:rPr lang="en-US" sz="850">
                          <a:effectLst/>
                        </a:rPr>
                        <a:t>Services/</a:t>
                      </a:r>
                      <a:r>
                        <a:rPr lang="en-US" sz="850" spc="-195">
                          <a:effectLst/>
                        </a:rPr>
                        <a:t> </a:t>
                      </a:r>
                      <a:r>
                        <a:rPr lang="en-US" sz="850">
                          <a:effectLst/>
                        </a:rPr>
                        <a:t>Handwashing</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22580" marR="36830" indent="-113665">
                        <a:lnSpc>
                          <a:spcPct val="106000"/>
                        </a:lnSpc>
                        <a:spcBef>
                          <a:spcPts val="230"/>
                        </a:spcBef>
                        <a:spcAft>
                          <a:spcPts val="0"/>
                        </a:spcAft>
                      </a:pPr>
                      <a:r>
                        <a:rPr lang="en-US" sz="850">
                          <a:effectLst/>
                        </a:rPr>
                        <a:t>Waste</a:t>
                      </a:r>
                      <a:r>
                        <a:rPr lang="en-US" sz="850" spc="10">
                          <a:effectLst/>
                        </a:rPr>
                        <a:t> </a:t>
                      </a:r>
                      <a:r>
                        <a:rPr lang="en-US" sz="850">
                          <a:effectLst/>
                        </a:rPr>
                        <a:t>Manage-</a:t>
                      </a:r>
                      <a:r>
                        <a:rPr lang="en-US" sz="850" spc="-195">
                          <a:effectLst/>
                        </a:rPr>
                        <a:t> </a:t>
                      </a:r>
                      <a:r>
                        <a:rPr lang="en-US" sz="850">
                          <a:effectLst/>
                        </a:rPr>
                        <a:t>ment</a:t>
                      </a:r>
                      <a:r>
                        <a:rPr lang="en-US" sz="850" spc="45">
                          <a:effectLst/>
                        </a:rPr>
                        <a:t> </a:t>
                      </a:r>
                      <a:r>
                        <a:rPr lang="en-US" sz="850">
                          <a:effectLst/>
                        </a:rPr>
                        <a:t>System</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10"/>
                        </a:spcBef>
                        <a:spcAft>
                          <a:spcPts val="0"/>
                        </a:spcAft>
                      </a:pPr>
                      <a:r>
                        <a:rPr lang="en-US" sz="1100">
                          <a:effectLst/>
                        </a:rPr>
                        <a:t> </a:t>
                      </a:r>
                    </a:p>
                    <a:p>
                      <a:pPr marL="0" marR="42545" algn="r">
                        <a:spcBef>
                          <a:spcPts val="0"/>
                        </a:spcBef>
                        <a:spcAft>
                          <a:spcPts val="0"/>
                        </a:spcAft>
                      </a:pPr>
                      <a:r>
                        <a:rPr lang="en-US" sz="850">
                          <a:effectLst/>
                        </a:rPr>
                        <a:t>Water</a:t>
                      </a:r>
                      <a:r>
                        <a:rPr lang="en-US" sz="850" spc="-5">
                          <a:effectLst/>
                        </a:rPr>
                        <a:t> </a:t>
                      </a:r>
                      <a:r>
                        <a:rPr lang="en-US" sz="850">
                          <a:effectLst/>
                        </a:rPr>
                        <a:t>Supply</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10"/>
                        </a:spcBef>
                        <a:spcAft>
                          <a:spcPts val="0"/>
                        </a:spcAft>
                      </a:pPr>
                      <a:r>
                        <a:rPr lang="en-US" sz="1100">
                          <a:effectLst/>
                        </a:rPr>
                        <a:t> </a:t>
                      </a:r>
                    </a:p>
                    <a:p>
                      <a:pPr marL="0" marR="42545" algn="r">
                        <a:spcBef>
                          <a:spcPts val="0"/>
                        </a:spcBef>
                        <a:spcAft>
                          <a:spcPts val="0"/>
                        </a:spcAft>
                      </a:pPr>
                      <a:r>
                        <a:rPr lang="en-US" sz="850">
                          <a:effectLst/>
                        </a:rPr>
                        <a:t>Sub-Total</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852623401"/>
                  </a:ext>
                </a:extLst>
              </a:tr>
              <a:tr h="290313">
                <a:tc>
                  <a:txBody>
                    <a:bodyPr/>
                    <a:lstStyle/>
                    <a:p>
                      <a:pPr marL="50165" marR="0">
                        <a:spcBef>
                          <a:spcPts val="155"/>
                        </a:spcBef>
                        <a:spcAft>
                          <a:spcPts val="0"/>
                        </a:spcAft>
                      </a:pPr>
                      <a:r>
                        <a:rPr lang="en-US" sz="900">
                          <a:effectLst/>
                        </a:rPr>
                        <a:t>ASHANTI</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3,111,624.00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9,785,832.00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3,788,064.00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a:effectLst/>
                        </a:rPr>
                        <a:t>4,216,476.00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a:effectLst/>
                        </a:rPr>
                        <a:t>6,899,688.00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a:effectLst/>
                        </a:rPr>
                        <a:t>27,801,684.00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999997166"/>
                  </a:ext>
                </a:extLst>
              </a:tr>
              <a:tr h="301964">
                <a:tc>
                  <a:txBody>
                    <a:bodyPr/>
                    <a:lstStyle/>
                    <a:p>
                      <a:pPr marL="50165" marR="0">
                        <a:spcBef>
                          <a:spcPts val="210"/>
                        </a:spcBef>
                        <a:spcAft>
                          <a:spcPts val="0"/>
                        </a:spcAft>
                      </a:pPr>
                      <a:r>
                        <a:rPr lang="en-US" sz="900">
                          <a:effectLst/>
                        </a:rPr>
                        <a:t>AHAFO</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210"/>
                        </a:spcBef>
                        <a:spcAft>
                          <a:spcPts val="0"/>
                        </a:spcAft>
                      </a:pPr>
                      <a:r>
                        <a:rPr lang="en-US" sz="900">
                          <a:effectLst/>
                        </a:rPr>
                        <a:t>361,008.00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210"/>
                        </a:spcBef>
                        <a:spcAft>
                          <a:spcPts val="0"/>
                        </a:spcAft>
                      </a:pPr>
                      <a:r>
                        <a:rPr lang="en-US" sz="900">
                          <a:effectLst/>
                        </a:rPr>
                        <a:t>1,135,344.00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210"/>
                        </a:spcBef>
                        <a:spcAft>
                          <a:spcPts val="0"/>
                        </a:spcAft>
                      </a:pPr>
                      <a:r>
                        <a:rPr lang="en-US" sz="900">
                          <a:effectLst/>
                        </a:rPr>
                        <a:t>439,488.00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210"/>
                        </a:spcBef>
                        <a:spcAft>
                          <a:spcPts val="0"/>
                        </a:spcAft>
                      </a:pPr>
                      <a:r>
                        <a:rPr lang="en-US" sz="900">
                          <a:effectLst/>
                        </a:rPr>
                        <a:t>489,192.00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210"/>
                        </a:spcBef>
                        <a:spcAft>
                          <a:spcPts val="0"/>
                        </a:spcAft>
                      </a:pPr>
                      <a:r>
                        <a:rPr lang="en-US" sz="900">
                          <a:effectLst/>
                        </a:rPr>
                        <a:t>800,496.00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210"/>
                        </a:spcBef>
                        <a:spcAft>
                          <a:spcPts val="0"/>
                        </a:spcAft>
                      </a:pPr>
                      <a:r>
                        <a:rPr lang="en-US" sz="900">
                          <a:effectLst/>
                        </a:rPr>
                        <a:t>3,225,528.00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373511492"/>
                  </a:ext>
                </a:extLst>
              </a:tr>
              <a:tr h="290313">
                <a:tc>
                  <a:txBody>
                    <a:bodyPr/>
                    <a:lstStyle/>
                    <a:p>
                      <a:pPr marL="50165" marR="0">
                        <a:spcBef>
                          <a:spcPts val="155"/>
                        </a:spcBef>
                        <a:spcAft>
                          <a:spcPts val="0"/>
                        </a:spcAft>
                      </a:pPr>
                      <a:r>
                        <a:rPr lang="en-US" sz="900">
                          <a:effectLst/>
                        </a:rPr>
                        <a:t>BONO</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879,336.00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2,765,448.00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1,070,496.00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a:effectLst/>
                        </a:rPr>
                        <a:t>1,191,564.00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a:effectLst/>
                        </a:rPr>
                        <a:t>1,949,832.00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a:effectLst/>
                        </a:rPr>
                        <a:t>7,856,676.00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450855375"/>
                  </a:ext>
                </a:extLst>
              </a:tr>
              <a:tr h="290313">
                <a:tc>
                  <a:txBody>
                    <a:bodyPr/>
                    <a:lstStyle/>
                    <a:p>
                      <a:pPr marL="50165" marR="0">
                        <a:spcBef>
                          <a:spcPts val="155"/>
                        </a:spcBef>
                        <a:spcAft>
                          <a:spcPts val="0"/>
                        </a:spcAft>
                      </a:pPr>
                      <a:r>
                        <a:rPr lang="en-US" sz="900">
                          <a:effectLst/>
                        </a:rPr>
                        <a:t>BONO EAST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717,048.00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2,255,064.00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872,928.00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a:effectLst/>
                        </a:rPr>
                        <a:t>971,652.00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a:effectLst/>
                        </a:rPr>
                        <a:t>1,589,976.00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a:effectLst/>
                        </a:rPr>
                        <a:t>6,406,668.00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454916222"/>
                  </a:ext>
                </a:extLst>
              </a:tr>
              <a:tr h="290313">
                <a:tc>
                  <a:txBody>
                    <a:bodyPr/>
                    <a:lstStyle/>
                    <a:p>
                      <a:pPr marL="50165" marR="0">
                        <a:spcBef>
                          <a:spcPts val="155"/>
                        </a:spcBef>
                        <a:spcAft>
                          <a:spcPts val="0"/>
                        </a:spcAft>
                      </a:pPr>
                      <a:r>
                        <a:rPr lang="en-US" sz="900">
                          <a:effectLst/>
                        </a:rPr>
                        <a:t>CENTRAL</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1,294,992.00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4,072,656.00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1,576,512.00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a:effectLst/>
                        </a:rPr>
                        <a:t>1,754,808.00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a:effectLst/>
                        </a:rPr>
                        <a:t>2,871,504.00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a:effectLst/>
                        </a:rPr>
                        <a:t>11,570,472.00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299164422"/>
                  </a:ext>
                </a:extLst>
              </a:tr>
              <a:tr h="290313">
                <a:tc>
                  <a:txBody>
                    <a:bodyPr/>
                    <a:lstStyle/>
                    <a:p>
                      <a:pPr marL="50165" marR="0">
                        <a:spcBef>
                          <a:spcPts val="155"/>
                        </a:spcBef>
                        <a:spcAft>
                          <a:spcPts val="0"/>
                        </a:spcAft>
                      </a:pPr>
                      <a:r>
                        <a:rPr lang="en-US" sz="900">
                          <a:effectLst/>
                        </a:rPr>
                        <a:t>EASTERN</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2,275,344.00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7,155,792.00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2,769,984.00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a:effectLst/>
                        </a:rPr>
                        <a:t>3,083,256.00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a:effectLst/>
                        </a:rPr>
                        <a:t>5,045,328.00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a:effectLst/>
                        </a:rPr>
                        <a:t>20,329,704.00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951609743"/>
                  </a:ext>
                </a:extLst>
              </a:tr>
              <a:tr h="290313">
                <a:tc>
                  <a:txBody>
                    <a:bodyPr/>
                    <a:lstStyle/>
                    <a:p>
                      <a:pPr marL="50165" marR="0">
                        <a:spcBef>
                          <a:spcPts val="155"/>
                        </a:spcBef>
                        <a:spcAft>
                          <a:spcPts val="0"/>
                        </a:spcAft>
                      </a:pPr>
                      <a:r>
                        <a:rPr lang="en-US" sz="900" spc="-15">
                          <a:effectLst/>
                        </a:rPr>
                        <a:t>GREATER</a:t>
                      </a:r>
                      <a:r>
                        <a:rPr lang="en-US" sz="900" spc="-45">
                          <a:effectLst/>
                        </a:rPr>
                        <a:t> </a:t>
                      </a:r>
                      <a:r>
                        <a:rPr lang="en-US" sz="900" spc="-10">
                          <a:effectLst/>
                        </a:rPr>
                        <a:t>ACCRA</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2,505,528.00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7,879,704.00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3,050,208.00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a:effectLst/>
                        </a:rPr>
                        <a:t>3,395,172.00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a:effectLst/>
                        </a:rPr>
                        <a:t>5,555,736.00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a:effectLst/>
                        </a:rPr>
                        <a:t>22,386,348.00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842389232"/>
                  </a:ext>
                </a:extLst>
              </a:tr>
              <a:tr h="290313">
                <a:tc>
                  <a:txBody>
                    <a:bodyPr/>
                    <a:lstStyle/>
                    <a:p>
                      <a:pPr marL="50165" marR="0">
                        <a:spcBef>
                          <a:spcPts val="155"/>
                        </a:spcBef>
                        <a:spcAft>
                          <a:spcPts val="0"/>
                        </a:spcAft>
                      </a:pPr>
                      <a:r>
                        <a:rPr lang="en-US" sz="900">
                          <a:effectLst/>
                        </a:rPr>
                        <a:t>NORTH</a:t>
                      </a:r>
                      <a:r>
                        <a:rPr lang="en-US" sz="900" spc="-30">
                          <a:effectLst/>
                        </a:rPr>
                        <a:t> </a:t>
                      </a:r>
                      <a:r>
                        <a:rPr lang="en-US" sz="900">
                          <a:effectLst/>
                        </a:rPr>
                        <a:t>EAST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263,304.00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828,072.00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320,544.00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a:effectLst/>
                        </a:rPr>
                        <a:t>356,796.00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a:effectLst/>
                        </a:rPr>
                        <a:t>583,848.00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a:effectLst/>
                        </a:rPr>
                        <a:t>2,352,564.00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986258691"/>
                  </a:ext>
                </a:extLst>
              </a:tr>
              <a:tr h="290313">
                <a:tc>
                  <a:txBody>
                    <a:bodyPr/>
                    <a:lstStyle/>
                    <a:p>
                      <a:pPr marL="50165" marR="0">
                        <a:spcBef>
                          <a:spcPts val="155"/>
                        </a:spcBef>
                        <a:spcAft>
                          <a:spcPts val="0"/>
                        </a:spcAft>
                      </a:pPr>
                      <a:r>
                        <a:rPr lang="en-US" sz="900">
                          <a:effectLst/>
                        </a:rPr>
                        <a:t>NORTHERN</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885,960.00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2,786,280.00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1,078,560.00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a:effectLst/>
                        </a:rPr>
                        <a:t>1,200,540.00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a:effectLst/>
                        </a:rPr>
                        <a:t>1,964,520.00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a:effectLst/>
                        </a:rPr>
                        <a:t>7,915,860.00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649174173"/>
                  </a:ext>
                </a:extLst>
              </a:tr>
              <a:tr h="290313">
                <a:tc>
                  <a:txBody>
                    <a:bodyPr/>
                    <a:lstStyle/>
                    <a:p>
                      <a:pPr marL="50165" marR="0">
                        <a:spcBef>
                          <a:spcPts val="155"/>
                        </a:spcBef>
                        <a:spcAft>
                          <a:spcPts val="0"/>
                        </a:spcAft>
                      </a:pPr>
                      <a:r>
                        <a:rPr lang="en-US" sz="900">
                          <a:effectLst/>
                        </a:rPr>
                        <a:t>SAVANNAH</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331,200.00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1,041,600.00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403,200.00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a:effectLst/>
                        </a:rPr>
                        <a:t>448,800.00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a:effectLst/>
                        </a:rPr>
                        <a:t>734,400.00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a:effectLst/>
                        </a:rPr>
                        <a:t>2,959,200.00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053156319"/>
                  </a:ext>
                </a:extLst>
              </a:tr>
              <a:tr h="290313">
                <a:tc>
                  <a:txBody>
                    <a:bodyPr/>
                    <a:lstStyle/>
                    <a:p>
                      <a:pPr marL="50165" marR="0">
                        <a:spcBef>
                          <a:spcPts val="155"/>
                        </a:spcBef>
                        <a:spcAft>
                          <a:spcPts val="0"/>
                        </a:spcAft>
                      </a:pPr>
                      <a:r>
                        <a:rPr lang="en-US" sz="900">
                          <a:effectLst/>
                        </a:rPr>
                        <a:t>OTI</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463,680.00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1,458,240.00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564,480.00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a:effectLst/>
                        </a:rPr>
                        <a:t>628,320.00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a:effectLst/>
                        </a:rPr>
                        <a:t>1,028,160.00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a:effectLst/>
                        </a:rPr>
                        <a:t>4,142,880.00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669644550"/>
                  </a:ext>
                </a:extLst>
              </a:tr>
              <a:tr h="290313">
                <a:tc>
                  <a:txBody>
                    <a:bodyPr/>
                    <a:lstStyle/>
                    <a:p>
                      <a:pPr marL="50165" marR="0">
                        <a:spcBef>
                          <a:spcPts val="155"/>
                        </a:spcBef>
                        <a:spcAft>
                          <a:spcPts val="0"/>
                        </a:spcAft>
                      </a:pPr>
                      <a:r>
                        <a:rPr lang="en-US" sz="900">
                          <a:effectLst/>
                        </a:rPr>
                        <a:t>UPPER</a:t>
                      </a:r>
                      <a:r>
                        <a:rPr lang="en-US" sz="900" spc="-15">
                          <a:effectLst/>
                        </a:rPr>
                        <a:t> </a:t>
                      </a:r>
                      <a:r>
                        <a:rPr lang="en-US" sz="900">
                          <a:effectLst/>
                        </a:rPr>
                        <a:t>EAST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990,288.00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3,114,384.00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1,205,568.00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a:effectLst/>
                        </a:rPr>
                        <a:t>1,341,912.00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a:effectLst/>
                        </a:rPr>
                        <a:t>2,195,856.00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a:effectLst/>
                        </a:rPr>
                        <a:t>8,848,008.00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722922465"/>
                  </a:ext>
                </a:extLst>
              </a:tr>
              <a:tr h="290313">
                <a:tc>
                  <a:txBody>
                    <a:bodyPr/>
                    <a:lstStyle/>
                    <a:p>
                      <a:pPr marL="50165" marR="0">
                        <a:spcBef>
                          <a:spcPts val="155"/>
                        </a:spcBef>
                        <a:spcAft>
                          <a:spcPts val="0"/>
                        </a:spcAft>
                      </a:pPr>
                      <a:r>
                        <a:rPr lang="en-US" sz="900">
                          <a:effectLst/>
                        </a:rPr>
                        <a:t>UPPER</a:t>
                      </a:r>
                      <a:r>
                        <a:rPr lang="en-US" sz="900" spc="-30">
                          <a:effectLst/>
                        </a:rPr>
                        <a:t> </a:t>
                      </a:r>
                      <a:r>
                        <a:rPr lang="en-US" sz="900">
                          <a:effectLst/>
                        </a:rPr>
                        <a:t>WEST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844,560.00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2,656,080.00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1,028,160.00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a:effectLst/>
                        </a:rPr>
                        <a:t>1,144,440.00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a:effectLst/>
                        </a:rPr>
                        <a:t>1,872,720.00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a:effectLst/>
                        </a:rPr>
                        <a:t>7,545,960.00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4230269524"/>
                  </a:ext>
                </a:extLst>
              </a:tr>
              <a:tr h="290313">
                <a:tc>
                  <a:txBody>
                    <a:bodyPr/>
                    <a:lstStyle/>
                    <a:p>
                      <a:pPr marL="50165" marR="0">
                        <a:spcBef>
                          <a:spcPts val="155"/>
                        </a:spcBef>
                        <a:spcAft>
                          <a:spcPts val="0"/>
                        </a:spcAft>
                      </a:pPr>
                      <a:r>
                        <a:rPr lang="en-US" sz="900">
                          <a:effectLst/>
                        </a:rPr>
                        <a:t>VOLTA</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1,035,000.00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3,255,000.00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1,260,000.00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a:effectLst/>
                        </a:rPr>
                        <a:t>1,402,500.00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a:effectLst/>
                        </a:rPr>
                        <a:t>2,295,000.00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a:effectLst/>
                        </a:rPr>
                        <a:t>9,247,500.00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979469666"/>
                  </a:ext>
                </a:extLst>
              </a:tr>
              <a:tr h="290313">
                <a:tc>
                  <a:txBody>
                    <a:bodyPr/>
                    <a:lstStyle/>
                    <a:p>
                      <a:pPr marL="50165" marR="0">
                        <a:spcBef>
                          <a:spcPts val="155"/>
                        </a:spcBef>
                        <a:spcAft>
                          <a:spcPts val="0"/>
                        </a:spcAft>
                      </a:pPr>
                      <a:r>
                        <a:rPr lang="en-US" sz="900">
                          <a:effectLst/>
                        </a:rPr>
                        <a:t>WESTERN</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1,190,664.00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3,744,552.00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1,449,504.00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a:effectLst/>
                        </a:rPr>
                        <a:t>1,613,436.00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a:effectLst/>
                        </a:rPr>
                        <a:t>2,640,168.00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a:effectLst/>
                        </a:rPr>
                        <a:t>10,638,324.00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96524441"/>
                  </a:ext>
                </a:extLst>
              </a:tr>
              <a:tr h="359728">
                <a:tc>
                  <a:txBody>
                    <a:bodyPr/>
                    <a:lstStyle/>
                    <a:p>
                      <a:pPr marL="50165" marR="0">
                        <a:spcBef>
                          <a:spcPts val="155"/>
                        </a:spcBef>
                        <a:spcAft>
                          <a:spcPts val="0"/>
                        </a:spcAft>
                      </a:pPr>
                      <a:r>
                        <a:rPr lang="en-US" sz="900">
                          <a:effectLst/>
                        </a:rPr>
                        <a:t>WESTERN</a:t>
                      </a:r>
                      <a:r>
                        <a:rPr lang="en-US" sz="900" spc="-30">
                          <a:effectLst/>
                        </a:rPr>
                        <a:t> </a:t>
                      </a:r>
                      <a:r>
                        <a:rPr lang="en-US" sz="900">
                          <a:effectLst/>
                        </a:rPr>
                        <a:t>NORTH</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682,272.00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2,145,696.00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830,592.00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a:effectLst/>
                        </a:rPr>
                        <a:t>924,528.00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a:effectLst/>
                        </a:rPr>
                        <a:t>1,512,864.00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a:effectLst/>
                        </a:rPr>
                        <a:t>6,095,952.00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165211638"/>
                  </a:ext>
                </a:extLst>
              </a:tr>
              <a:tr h="290313">
                <a:tc>
                  <a:txBody>
                    <a:bodyPr/>
                    <a:lstStyle/>
                    <a:p>
                      <a:pPr marL="50165" marR="0">
                        <a:spcBef>
                          <a:spcPts val="155"/>
                        </a:spcBef>
                        <a:spcAft>
                          <a:spcPts val="0"/>
                        </a:spcAft>
                      </a:pPr>
                      <a:r>
                        <a:rPr lang="en-US" sz="900">
                          <a:effectLst/>
                        </a:rPr>
                        <a:t>TOTAL</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17,831,808.00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56,079,744.00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3180" algn="r">
                        <a:spcBef>
                          <a:spcPts val="155"/>
                        </a:spcBef>
                        <a:spcAft>
                          <a:spcPts val="0"/>
                        </a:spcAft>
                      </a:pPr>
                      <a:r>
                        <a:rPr lang="en-US" sz="900">
                          <a:effectLst/>
                        </a:rPr>
                        <a:t>21,708,288.00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a:effectLst/>
                        </a:rPr>
                        <a:t>24,163,392.00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a:effectLst/>
                        </a:rPr>
                        <a:t>39,540,096.00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42545" algn="r">
                        <a:spcBef>
                          <a:spcPts val="155"/>
                        </a:spcBef>
                        <a:spcAft>
                          <a:spcPts val="0"/>
                        </a:spcAft>
                      </a:pPr>
                      <a:r>
                        <a:rPr lang="en-US" sz="900" dirty="0">
                          <a:effectLst/>
                        </a:rPr>
                        <a:t>159,323,328.00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964191330"/>
                  </a:ext>
                </a:extLst>
              </a:tr>
            </a:tbl>
          </a:graphicData>
        </a:graphic>
      </p:graphicFrame>
    </p:spTree>
    <p:extLst>
      <p:ext uri="{BB962C8B-B14F-4D97-AF65-F5344CB8AC3E}">
        <p14:creationId xmlns:p14="http://schemas.microsoft.com/office/powerpoint/2010/main" val="244442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Freeform 2">
            <a:extLst>
              <a:ext uri="{FF2B5EF4-FFF2-40B4-BE49-F238E27FC236}">
                <a16:creationId xmlns:a16="http://schemas.microsoft.com/office/drawing/2014/main" id="{A851D90D-F421-40C5-B663-F770D7D28CB7}"/>
              </a:ext>
            </a:extLst>
          </p:cNvPr>
          <p:cNvSpPr>
            <a:spLocks noChangeArrowheads="1"/>
          </p:cNvSpPr>
          <p:nvPr/>
        </p:nvSpPr>
        <p:spPr bwMode="auto">
          <a:xfrm>
            <a:off x="5335588" y="0"/>
            <a:ext cx="6861137" cy="6858000"/>
          </a:xfrm>
          <a:prstGeom prst="rect">
            <a:avLst/>
          </a:prstGeom>
          <a:solidFill>
            <a:schemeClr val="bg2">
              <a:lumMod val="95000"/>
            </a:schemeClr>
          </a:solidFill>
          <a:ln>
            <a:noFill/>
          </a:ln>
          <a:effectLst/>
        </p:spPr>
        <p:txBody>
          <a:bodyPr wrap="none" anchor="ctr"/>
          <a:lstStyle/>
          <a:p>
            <a:pPr defTabSz="914217"/>
            <a:endParaRPr lang="en-US" dirty="0">
              <a:solidFill>
                <a:srgbClr val="747A94"/>
              </a:solidFill>
              <a:latin typeface="Poppins" panose="00000500000000000000" pitchFamily="2" charset="0"/>
            </a:endParaRPr>
          </a:p>
        </p:txBody>
      </p:sp>
      <p:sp>
        <p:nvSpPr>
          <p:cNvPr id="68" name="Freeform 65">
            <a:extLst>
              <a:ext uri="{FF2B5EF4-FFF2-40B4-BE49-F238E27FC236}">
                <a16:creationId xmlns:a16="http://schemas.microsoft.com/office/drawing/2014/main" id="{988765FE-C9CD-4E28-9473-BB49CEE58234}"/>
              </a:ext>
            </a:extLst>
          </p:cNvPr>
          <p:cNvSpPr>
            <a:spLocks noChangeArrowheads="1"/>
          </p:cNvSpPr>
          <p:nvPr/>
        </p:nvSpPr>
        <p:spPr bwMode="auto">
          <a:xfrm>
            <a:off x="4999021" y="722107"/>
            <a:ext cx="671681" cy="671681"/>
          </a:xfrm>
          <a:prstGeom prst="ellipse">
            <a:avLst/>
          </a:prstGeom>
          <a:solidFill>
            <a:schemeClr val="accent1"/>
          </a:solidFill>
          <a:ln>
            <a:noFill/>
          </a:ln>
          <a:effectLst/>
        </p:spPr>
        <p:txBody>
          <a:bodyPr wrap="none" anchor="ctr"/>
          <a:lstStyle/>
          <a:p>
            <a:pPr defTabSz="914217"/>
            <a:endParaRPr lang="en-US" dirty="0">
              <a:solidFill>
                <a:srgbClr val="747A94"/>
              </a:solidFill>
              <a:latin typeface="Poppins" panose="00000500000000000000" pitchFamily="2" charset="0"/>
            </a:endParaRPr>
          </a:p>
        </p:txBody>
      </p:sp>
      <p:sp>
        <p:nvSpPr>
          <p:cNvPr id="70" name="Freeform 66">
            <a:extLst>
              <a:ext uri="{FF2B5EF4-FFF2-40B4-BE49-F238E27FC236}">
                <a16:creationId xmlns:a16="http://schemas.microsoft.com/office/drawing/2014/main" id="{2F95C251-874E-4380-B935-22881E3BE530}"/>
              </a:ext>
            </a:extLst>
          </p:cNvPr>
          <p:cNvSpPr>
            <a:spLocks noChangeArrowheads="1"/>
          </p:cNvSpPr>
          <p:nvPr/>
        </p:nvSpPr>
        <p:spPr bwMode="auto">
          <a:xfrm>
            <a:off x="4999021" y="1881917"/>
            <a:ext cx="671681" cy="671680"/>
          </a:xfrm>
          <a:prstGeom prst="ellipse">
            <a:avLst/>
          </a:prstGeom>
          <a:solidFill>
            <a:schemeClr val="accent2"/>
          </a:solidFill>
          <a:ln>
            <a:noFill/>
          </a:ln>
          <a:effectLst/>
        </p:spPr>
        <p:txBody>
          <a:bodyPr wrap="none" anchor="ctr"/>
          <a:lstStyle/>
          <a:p>
            <a:pPr defTabSz="914217"/>
            <a:endParaRPr lang="en-US" dirty="0">
              <a:solidFill>
                <a:srgbClr val="747A94"/>
              </a:solidFill>
              <a:latin typeface="Poppins" panose="00000500000000000000" pitchFamily="2" charset="0"/>
            </a:endParaRPr>
          </a:p>
        </p:txBody>
      </p:sp>
      <p:sp>
        <p:nvSpPr>
          <p:cNvPr id="72" name="Freeform 67">
            <a:extLst>
              <a:ext uri="{FF2B5EF4-FFF2-40B4-BE49-F238E27FC236}">
                <a16:creationId xmlns:a16="http://schemas.microsoft.com/office/drawing/2014/main" id="{B7DD7E80-7F43-4685-8562-B0821669D97D}"/>
              </a:ext>
            </a:extLst>
          </p:cNvPr>
          <p:cNvSpPr>
            <a:spLocks noChangeArrowheads="1"/>
          </p:cNvSpPr>
          <p:nvPr/>
        </p:nvSpPr>
        <p:spPr bwMode="auto">
          <a:xfrm>
            <a:off x="4999021" y="3043743"/>
            <a:ext cx="671681" cy="669664"/>
          </a:xfrm>
          <a:prstGeom prst="ellipse">
            <a:avLst/>
          </a:prstGeom>
          <a:solidFill>
            <a:schemeClr val="accent3"/>
          </a:solidFill>
          <a:ln>
            <a:noFill/>
          </a:ln>
          <a:effectLst/>
        </p:spPr>
        <p:txBody>
          <a:bodyPr wrap="none" anchor="ctr"/>
          <a:lstStyle/>
          <a:p>
            <a:pPr defTabSz="914217"/>
            <a:endParaRPr lang="en-US" dirty="0">
              <a:solidFill>
                <a:srgbClr val="747A94"/>
              </a:solidFill>
              <a:latin typeface="Poppins" panose="00000500000000000000" pitchFamily="2" charset="0"/>
            </a:endParaRPr>
          </a:p>
        </p:txBody>
      </p:sp>
      <p:sp>
        <p:nvSpPr>
          <p:cNvPr id="74" name="Freeform 68">
            <a:extLst>
              <a:ext uri="{FF2B5EF4-FFF2-40B4-BE49-F238E27FC236}">
                <a16:creationId xmlns:a16="http://schemas.microsoft.com/office/drawing/2014/main" id="{827689BC-A2E3-4A4A-ADE2-5AF3DB280CCA}"/>
              </a:ext>
            </a:extLst>
          </p:cNvPr>
          <p:cNvSpPr>
            <a:spLocks noChangeArrowheads="1"/>
          </p:cNvSpPr>
          <p:nvPr/>
        </p:nvSpPr>
        <p:spPr bwMode="auto">
          <a:xfrm>
            <a:off x="4999021" y="4203551"/>
            <a:ext cx="671681" cy="671681"/>
          </a:xfrm>
          <a:prstGeom prst="ellipse">
            <a:avLst/>
          </a:prstGeom>
          <a:solidFill>
            <a:schemeClr val="accent4"/>
          </a:solidFill>
          <a:ln>
            <a:noFill/>
          </a:ln>
          <a:effectLst/>
        </p:spPr>
        <p:txBody>
          <a:bodyPr wrap="none" anchor="ctr"/>
          <a:lstStyle/>
          <a:p>
            <a:pPr defTabSz="914217"/>
            <a:endParaRPr lang="en-US" dirty="0">
              <a:solidFill>
                <a:srgbClr val="747A94"/>
              </a:solidFill>
              <a:latin typeface="Poppins" panose="00000500000000000000" pitchFamily="2" charset="0"/>
            </a:endParaRPr>
          </a:p>
        </p:txBody>
      </p:sp>
      <p:sp>
        <p:nvSpPr>
          <p:cNvPr id="76" name="Freeform 69">
            <a:extLst>
              <a:ext uri="{FF2B5EF4-FFF2-40B4-BE49-F238E27FC236}">
                <a16:creationId xmlns:a16="http://schemas.microsoft.com/office/drawing/2014/main" id="{2F091F98-CC05-480B-BEDE-D42D4AF9F7F3}"/>
              </a:ext>
            </a:extLst>
          </p:cNvPr>
          <p:cNvSpPr>
            <a:spLocks noChangeArrowheads="1"/>
          </p:cNvSpPr>
          <p:nvPr/>
        </p:nvSpPr>
        <p:spPr bwMode="auto">
          <a:xfrm>
            <a:off x="4999021" y="5363360"/>
            <a:ext cx="671681" cy="671680"/>
          </a:xfrm>
          <a:prstGeom prst="ellipse">
            <a:avLst/>
          </a:prstGeom>
          <a:solidFill>
            <a:schemeClr val="accent5"/>
          </a:solidFill>
          <a:ln>
            <a:noFill/>
          </a:ln>
          <a:effectLst/>
        </p:spPr>
        <p:txBody>
          <a:bodyPr wrap="none" anchor="ctr"/>
          <a:lstStyle/>
          <a:p>
            <a:pPr defTabSz="914217"/>
            <a:endParaRPr lang="en-US" dirty="0">
              <a:solidFill>
                <a:srgbClr val="747A94"/>
              </a:solidFill>
              <a:latin typeface="Poppins" panose="00000500000000000000" pitchFamily="2" charset="0"/>
            </a:endParaRPr>
          </a:p>
        </p:txBody>
      </p:sp>
      <p:sp>
        <p:nvSpPr>
          <p:cNvPr id="38" name="TextBox 37">
            <a:extLst>
              <a:ext uri="{FF2B5EF4-FFF2-40B4-BE49-F238E27FC236}">
                <a16:creationId xmlns:a16="http://schemas.microsoft.com/office/drawing/2014/main" id="{0C9B937F-BDEA-41E2-ADC9-563A296A5739}"/>
              </a:ext>
            </a:extLst>
          </p:cNvPr>
          <p:cNvSpPr txBox="1"/>
          <p:nvPr/>
        </p:nvSpPr>
        <p:spPr>
          <a:xfrm>
            <a:off x="1240219" y="635719"/>
            <a:ext cx="3048839" cy="326500"/>
          </a:xfrm>
          <a:prstGeom prst="rect">
            <a:avLst/>
          </a:prstGeom>
          <a:noFill/>
        </p:spPr>
        <p:txBody>
          <a:bodyPr wrap="square" rtlCol="0" anchor="b">
            <a:spAutoFit/>
          </a:bodyPr>
          <a:lstStyle/>
          <a:p>
            <a:pPr algn="r" defTabSz="914217">
              <a:lnSpc>
                <a:spcPts val="1750"/>
              </a:lnSpc>
            </a:pPr>
            <a:r>
              <a:rPr lang="es-NI" sz="1700" b="1" spc="-15" dirty="0">
                <a:solidFill>
                  <a:srgbClr val="111340"/>
                </a:solidFill>
                <a:latin typeface="Poppins" panose="00000500000000000000" pitchFamily="2" charset="0"/>
                <a:cs typeface="Poppins" panose="00000500000000000000" pitchFamily="2" charset="0"/>
              </a:rPr>
              <a:t>INTRODUCTION </a:t>
            </a:r>
            <a:endParaRPr lang="en-US" sz="1700" b="1" spc="-15" dirty="0">
              <a:solidFill>
                <a:srgbClr val="111340"/>
              </a:solidFill>
              <a:latin typeface="Poppins" panose="00000500000000000000" pitchFamily="2" charset="0"/>
              <a:cs typeface="Poppins" panose="00000500000000000000" pitchFamily="2" charset="0"/>
            </a:endParaRPr>
          </a:p>
        </p:txBody>
      </p:sp>
      <p:sp>
        <p:nvSpPr>
          <p:cNvPr id="42" name="TextBox 41">
            <a:extLst>
              <a:ext uri="{FF2B5EF4-FFF2-40B4-BE49-F238E27FC236}">
                <a16:creationId xmlns:a16="http://schemas.microsoft.com/office/drawing/2014/main" id="{7EF2F2FD-229D-4D7B-96DA-5180C3991386}"/>
              </a:ext>
            </a:extLst>
          </p:cNvPr>
          <p:cNvSpPr txBox="1"/>
          <p:nvPr/>
        </p:nvSpPr>
        <p:spPr>
          <a:xfrm>
            <a:off x="1240219" y="1797769"/>
            <a:ext cx="3048839" cy="326500"/>
          </a:xfrm>
          <a:prstGeom prst="rect">
            <a:avLst/>
          </a:prstGeom>
          <a:noFill/>
        </p:spPr>
        <p:txBody>
          <a:bodyPr wrap="square" rtlCol="0" anchor="b">
            <a:spAutoFit/>
          </a:bodyPr>
          <a:lstStyle/>
          <a:p>
            <a:pPr algn="r" defTabSz="914217">
              <a:lnSpc>
                <a:spcPts val="1750"/>
              </a:lnSpc>
            </a:pPr>
            <a:r>
              <a:rPr lang="es-NI" sz="1700" b="1" spc="-15" dirty="0">
                <a:solidFill>
                  <a:srgbClr val="111340"/>
                </a:solidFill>
                <a:latin typeface="Poppins" panose="00000500000000000000" pitchFamily="2" charset="0"/>
                <a:cs typeface="Poppins" panose="00000500000000000000" pitchFamily="2" charset="0"/>
              </a:rPr>
              <a:t>STATUS OF WASH </a:t>
            </a:r>
            <a:endParaRPr lang="en-US" sz="1700" b="1" spc="-15" dirty="0">
              <a:solidFill>
                <a:srgbClr val="111340"/>
              </a:solidFill>
              <a:latin typeface="Poppins" panose="00000500000000000000" pitchFamily="2" charset="0"/>
              <a:cs typeface="Poppins" panose="00000500000000000000" pitchFamily="2" charset="0"/>
            </a:endParaRPr>
          </a:p>
        </p:txBody>
      </p:sp>
      <p:sp>
        <p:nvSpPr>
          <p:cNvPr id="46" name="TextBox 45">
            <a:extLst>
              <a:ext uri="{FF2B5EF4-FFF2-40B4-BE49-F238E27FC236}">
                <a16:creationId xmlns:a16="http://schemas.microsoft.com/office/drawing/2014/main" id="{EE92FBBF-5DA0-4D4B-AF5D-D17C8389C23E}"/>
              </a:ext>
            </a:extLst>
          </p:cNvPr>
          <p:cNvSpPr txBox="1"/>
          <p:nvPr/>
        </p:nvSpPr>
        <p:spPr>
          <a:xfrm>
            <a:off x="1240219" y="2725470"/>
            <a:ext cx="3048839" cy="557332"/>
          </a:xfrm>
          <a:prstGeom prst="rect">
            <a:avLst/>
          </a:prstGeom>
          <a:noFill/>
        </p:spPr>
        <p:txBody>
          <a:bodyPr wrap="square" rtlCol="0" anchor="b">
            <a:spAutoFit/>
          </a:bodyPr>
          <a:lstStyle/>
          <a:p>
            <a:pPr algn="r" defTabSz="914217">
              <a:lnSpc>
                <a:spcPts val="1750"/>
              </a:lnSpc>
            </a:pPr>
            <a:r>
              <a:rPr lang="es-NI" sz="1700" b="1" spc="-15" dirty="0">
                <a:solidFill>
                  <a:srgbClr val="111340"/>
                </a:solidFill>
                <a:latin typeface="Poppins" panose="00000500000000000000" pitchFamily="2" charset="0"/>
                <a:cs typeface="Poppins" panose="00000500000000000000" pitchFamily="2" charset="0"/>
              </a:rPr>
              <a:t>COUNTRY EFFORTS ON WASH FINANCING   </a:t>
            </a:r>
            <a:endParaRPr lang="en-US" sz="1700" b="1" spc="-15" dirty="0">
              <a:solidFill>
                <a:srgbClr val="111340"/>
              </a:solidFill>
              <a:latin typeface="Poppins" panose="00000500000000000000" pitchFamily="2" charset="0"/>
              <a:cs typeface="Poppins" panose="00000500000000000000" pitchFamily="2" charset="0"/>
            </a:endParaRPr>
          </a:p>
        </p:txBody>
      </p:sp>
      <p:sp>
        <p:nvSpPr>
          <p:cNvPr id="50" name="TextBox 49">
            <a:extLst>
              <a:ext uri="{FF2B5EF4-FFF2-40B4-BE49-F238E27FC236}">
                <a16:creationId xmlns:a16="http://schemas.microsoft.com/office/drawing/2014/main" id="{34F9717F-73C5-4D82-9987-A367CD564BB0}"/>
              </a:ext>
            </a:extLst>
          </p:cNvPr>
          <p:cNvSpPr txBox="1"/>
          <p:nvPr/>
        </p:nvSpPr>
        <p:spPr>
          <a:xfrm>
            <a:off x="1240219" y="5278934"/>
            <a:ext cx="3048839" cy="326500"/>
          </a:xfrm>
          <a:prstGeom prst="rect">
            <a:avLst/>
          </a:prstGeom>
          <a:noFill/>
        </p:spPr>
        <p:txBody>
          <a:bodyPr wrap="square" rtlCol="0" anchor="b">
            <a:spAutoFit/>
          </a:bodyPr>
          <a:lstStyle/>
          <a:p>
            <a:pPr algn="r" defTabSz="914217">
              <a:lnSpc>
                <a:spcPts val="1750"/>
              </a:lnSpc>
            </a:pPr>
            <a:r>
              <a:rPr lang="es-NI" sz="1700" b="1" spc="-15" dirty="0">
                <a:solidFill>
                  <a:srgbClr val="111340"/>
                </a:solidFill>
                <a:latin typeface="Poppins" panose="00000500000000000000" pitchFamily="2" charset="0"/>
                <a:cs typeface="Poppins" panose="00000500000000000000" pitchFamily="2" charset="0"/>
              </a:rPr>
              <a:t>REFLECTIONS   </a:t>
            </a:r>
            <a:endParaRPr lang="en-US" sz="1700" b="1" spc="-15" dirty="0">
              <a:solidFill>
                <a:srgbClr val="111340"/>
              </a:solidFill>
              <a:latin typeface="Poppins" panose="00000500000000000000" pitchFamily="2" charset="0"/>
              <a:cs typeface="Poppins" panose="00000500000000000000" pitchFamily="2" charset="0"/>
            </a:endParaRPr>
          </a:p>
        </p:txBody>
      </p:sp>
      <p:sp>
        <p:nvSpPr>
          <p:cNvPr id="53" name="TextBox 52">
            <a:extLst>
              <a:ext uri="{FF2B5EF4-FFF2-40B4-BE49-F238E27FC236}">
                <a16:creationId xmlns:a16="http://schemas.microsoft.com/office/drawing/2014/main" id="{27BB2FAE-7ECB-4A79-A7C9-27D65972A577}"/>
              </a:ext>
            </a:extLst>
          </p:cNvPr>
          <p:cNvSpPr txBox="1"/>
          <p:nvPr/>
        </p:nvSpPr>
        <p:spPr>
          <a:xfrm>
            <a:off x="1240219" y="4119523"/>
            <a:ext cx="3048839" cy="326500"/>
          </a:xfrm>
          <a:prstGeom prst="rect">
            <a:avLst/>
          </a:prstGeom>
          <a:noFill/>
        </p:spPr>
        <p:txBody>
          <a:bodyPr wrap="square" rtlCol="0" anchor="b">
            <a:spAutoFit/>
          </a:bodyPr>
          <a:lstStyle/>
          <a:p>
            <a:pPr algn="r" defTabSz="914217">
              <a:lnSpc>
                <a:spcPts val="1750"/>
              </a:lnSpc>
            </a:pPr>
            <a:r>
              <a:rPr lang="es-NI" sz="1700" b="1" spc="-15" dirty="0">
                <a:solidFill>
                  <a:srgbClr val="111340"/>
                </a:solidFill>
                <a:latin typeface="Poppins" panose="00000500000000000000" pitchFamily="2" charset="0"/>
                <a:cs typeface="Poppins" panose="00000500000000000000" pitchFamily="2" charset="0"/>
              </a:rPr>
              <a:t>CHALLENGES   </a:t>
            </a:r>
            <a:endParaRPr lang="en-US" sz="1700" b="1" spc="-15" dirty="0">
              <a:solidFill>
                <a:srgbClr val="111340"/>
              </a:solidFill>
              <a:latin typeface="Poppins" panose="00000500000000000000" pitchFamily="2" charset="0"/>
              <a:cs typeface="Poppins" panose="00000500000000000000" pitchFamily="2" charset="0"/>
            </a:endParaRPr>
          </a:p>
        </p:txBody>
      </p:sp>
      <p:sp>
        <p:nvSpPr>
          <p:cNvPr id="56" name="TextBox 55">
            <a:extLst>
              <a:ext uri="{FF2B5EF4-FFF2-40B4-BE49-F238E27FC236}">
                <a16:creationId xmlns:a16="http://schemas.microsoft.com/office/drawing/2014/main" id="{8048E82B-17FA-48FE-9D31-21A81B49AD79}"/>
              </a:ext>
            </a:extLst>
          </p:cNvPr>
          <p:cNvSpPr txBox="1"/>
          <p:nvPr/>
        </p:nvSpPr>
        <p:spPr>
          <a:xfrm>
            <a:off x="4963960" y="822320"/>
            <a:ext cx="714423" cy="461665"/>
          </a:xfrm>
          <a:prstGeom prst="rect">
            <a:avLst/>
          </a:prstGeom>
          <a:noFill/>
        </p:spPr>
        <p:txBody>
          <a:bodyPr wrap="square" rtlCol="0" anchor="b">
            <a:spAutoFit/>
          </a:bodyPr>
          <a:lstStyle/>
          <a:p>
            <a:pPr algn="ctr" defTabSz="914217"/>
            <a:r>
              <a:rPr lang="en-US" sz="2400" b="1" spc="-165" dirty="0">
                <a:solidFill>
                  <a:srgbClr val="FFFFFF"/>
                </a:solidFill>
                <a:latin typeface="Poppins" panose="00000500000000000000" pitchFamily="2" charset="0"/>
                <a:cs typeface="Poppins" panose="00000500000000000000" pitchFamily="2" charset="0"/>
              </a:rPr>
              <a:t>01</a:t>
            </a:r>
          </a:p>
        </p:txBody>
      </p:sp>
      <p:sp>
        <p:nvSpPr>
          <p:cNvPr id="58" name="TextBox 57">
            <a:extLst>
              <a:ext uri="{FF2B5EF4-FFF2-40B4-BE49-F238E27FC236}">
                <a16:creationId xmlns:a16="http://schemas.microsoft.com/office/drawing/2014/main" id="{69D65FA7-9325-4476-A320-3F396ED9B385}"/>
              </a:ext>
            </a:extLst>
          </p:cNvPr>
          <p:cNvSpPr txBox="1"/>
          <p:nvPr/>
        </p:nvSpPr>
        <p:spPr>
          <a:xfrm>
            <a:off x="4963960" y="1989185"/>
            <a:ext cx="714423" cy="461665"/>
          </a:xfrm>
          <a:prstGeom prst="rect">
            <a:avLst/>
          </a:prstGeom>
          <a:noFill/>
        </p:spPr>
        <p:txBody>
          <a:bodyPr wrap="square" rtlCol="0" anchor="b">
            <a:spAutoFit/>
          </a:bodyPr>
          <a:lstStyle/>
          <a:p>
            <a:pPr algn="ctr" defTabSz="914217"/>
            <a:r>
              <a:rPr lang="en-US" sz="2400" b="1" spc="-165" dirty="0">
                <a:solidFill>
                  <a:srgbClr val="FFFFFF"/>
                </a:solidFill>
                <a:latin typeface="Poppins" panose="00000500000000000000" pitchFamily="2" charset="0"/>
                <a:cs typeface="Poppins" panose="00000500000000000000" pitchFamily="2" charset="0"/>
              </a:rPr>
              <a:t>02</a:t>
            </a:r>
          </a:p>
        </p:txBody>
      </p:sp>
      <p:sp>
        <p:nvSpPr>
          <p:cNvPr id="60" name="TextBox 59">
            <a:extLst>
              <a:ext uri="{FF2B5EF4-FFF2-40B4-BE49-F238E27FC236}">
                <a16:creationId xmlns:a16="http://schemas.microsoft.com/office/drawing/2014/main" id="{A6802638-9C4D-41DF-8D47-B794F55A7FBC}"/>
              </a:ext>
            </a:extLst>
          </p:cNvPr>
          <p:cNvSpPr txBox="1"/>
          <p:nvPr/>
        </p:nvSpPr>
        <p:spPr>
          <a:xfrm>
            <a:off x="4963960" y="3152508"/>
            <a:ext cx="714423" cy="461665"/>
          </a:xfrm>
          <a:prstGeom prst="rect">
            <a:avLst/>
          </a:prstGeom>
          <a:noFill/>
        </p:spPr>
        <p:txBody>
          <a:bodyPr wrap="square" rtlCol="0" anchor="b">
            <a:spAutoFit/>
          </a:bodyPr>
          <a:lstStyle/>
          <a:p>
            <a:pPr algn="ctr" defTabSz="914217"/>
            <a:r>
              <a:rPr lang="en-US" sz="2400" b="1" spc="-165" dirty="0">
                <a:solidFill>
                  <a:srgbClr val="FFFFFF"/>
                </a:solidFill>
                <a:latin typeface="Poppins" panose="00000500000000000000" pitchFamily="2" charset="0"/>
                <a:cs typeface="Poppins" panose="00000500000000000000" pitchFamily="2" charset="0"/>
              </a:rPr>
              <a:t>03</a:t>
            </a:r>
          </a:p>
        </p:txBody>
      </p:sp>
      <p:sp>
        <p:nvSpPr>
          <p:cNvPr id="62" name="TextBox 61">
            <a:extLst>
              <a:ext uri="{FF2B5EF4-FFF2-40B4-BE49-F238E27FC236}">
                <a16:creationId xmlns:a16="http://schemas.microsoft.com/office/drawing/2014/main" id="{4F9118EF-7945-4A87-84B2-041CC4EB61C4}"/>
              </a:ext>
            </a:extLst>
          </p:cNvPr>
          <p:cNvSpPr txBox="1"/>
          <p:nvPr/>
        </p:nvSpPr>
        <p:spPr>
          <a:xfrm>
            <a:off x="4963960" y="4304537"/>
            <a:ext cx="714423" cy="461665"/>
          </a:xfrm>
          <a:prstGeom prst="rect">
            <a:avLst/>
          </a:prstGeom>
          <a:noFill/>
        </p:spPr>
        <p:txBody>
          <a:bodyPr wrap="square" rtlCol="0" anchor="b">
            <a:spAutoFit/>
          </a:bodyPr>
          <a:lstStyle/>
          <a:p>
            <a:pPr algn="ctr" defTabSz="914217"/>
            <a:r>
              <a:rPr lang="en-US" sz="2400" b="1" spc="-165" dirty="0">
                <a:solidFill>
                  <a:srgbClr val="FFFFFF"/>
                </a:solidFill>
                <a:latin typeface="Poppins" panose="00000500000000000000" pitchFamily="2" charset="0"/>
                <a:cs typeface="Poppins" panose="00000500000000000000" pitchFamily="2" charset="0"/>
              </a:rPr>
              <a:t>04</a:t>
            </a:r>
          </a:p>
        </p:txBody>
      </p:sp>
      <p:sp>
        <p:nvSpPr>
          <p:cNvPr id="64" name="TextBox 63">
            <a:extLst>
              <a:ext uri="{FF2B5EF4-FFF2-40B4-BE49-F238E27FC236}">
                <a16:creationId xmlns:a16="http://schemas.microsoft.com/office/drawing/2014/main" id="{DC13559E-79BD-43F8-A083-6170CE4E4FDD}"/>
              </a:ext>
            </a:extLst>
          </p:cNvPr>
          <p:cNvSpPr txBox="1"/>
          <p:nvPr/>
        </p:nvSpPr>
        <p:spPr>
          <a:xfrm>
            <a:off x="4963960" y="5463161"/>
            <a:ext cx="714423" cy="461665"/>
          </a:xfrm>
          <a:prstGeom prst="rect">
            <a:avLst/>
          </a:prstGeom>
          <a:noFill/>
        </p:spPr>
        <p:txBody>
          <a:bodyPr wrap="square" rtlCol="0" anchor="b">
            <a:spAutoFit/>
          </a:bodyPr>
          <a:lstStyle/>
          <a:p>
            <a:pPr algn="ctr" defTabSz="914217"/>
            <a:r>
              <a:rPr lang="en-US" sz="2400" b="1" spc="-165" dirty="0">
                <a:solidFill>
                  <a:srgbClr val="FFFFFF"/>
                </a:solidFill>
                <a:latin typeface="Poppins" panose="00000500000000000000" pitchFamily="2" charset="0"/>
                <a:cs typeface="Poppins" panose="00000500000000000000" pitchFamily="2" charset="0"/>
              </a:rPr>
              <a:t>05</a:t>
            </a:r>
          </a:p>
        </p:txBody>
      </p:sp>
      <p:sp>
        <p:nvSpPr>
          <p:cNvPr id="4" name="TextBox 3">
            <a:extLst>
              <a:ext uri="{FF2B5EF4-FFF2-40B4-BE49-F238E27FC236}">
                <a16:creationId xmlns:a16="http://schemas.microsoft.com/office/drawing/2014/main" id="{D3F48DA2-CE26-4475-B4EB-1C0A7D9BB710}"/>
              </a:ext>
            </a:extLst>
          </p:cNvPr>
          <p:cNvSpPr txBox="1"/>
          <p:nvPr/>
        </p:nvSpPr>
        <p:spPr>
          <a:xfrm>
            <a:off x="7499669" y="2970637"/>
            <a:ext cx="3278921" cy="677237"/>
          </a:xfrm>
          <a:prstGeom prst="rect">
            <a:avLst/>
          </a:prstGeom>
          <a:noFill/>
        </p:spPr>
        <p:txBody>
          <a:bodyPr wrap="square" rtlCol="0" anchor="b">
            <a:spAutoFit/>
          </a:bodyPr>
          <a:lstStyle/>
          <a:p>
            <a:pPr algn="r" defTabSz="914217">
              <a:lnSpc>
                <a:spcPts val="4700"/>
              </a:lnSpc>
            </a:pPr>
            <a:r>
              <a:rPr lang="en-US" sz="3700" b="1" spc="-150" dirty="0">
                <a:solidFill>
                  <a:srgbClr val="111340"/>
                </a:solidFill>
                <a:latin typeface="Poppins" panose="00000500000000000000" pitchFamily="2" charset="0"/>
                <a:cs typeface="Poppins" panose="00000500000000000000" pitchFamily="2" charset="0"/>
              </a:rPr>
              <a:t>OUTLINE </a:t>
            </a:r>
          </a:p>
        </p:txBody>
      </p:sp>
    </p:spTree>
    <p:extLst>
      <p:ext uri="{BB962C8B-B14F-4D97-AF65-F5344CB8AC3E}">
        <p14:creationId xmlns:p14="http://schemas.microsoft.com/office/powerpoint/2010/main" val="10734797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reeform 65">
            <a:extLst>
              <a:ext uri="{FF2B5EF4-FFF2-40B4-BE49-F238E27FC236}">
                <a16:creationId xmlns:a16="http://schemas.microsoft.com/office/drawing/2014/main" id="{5DCA9922-37F9-9945-AC4F-DCB9F3963E47}"/>
              </a:ext>
            </a:extLst>
          </p:cNvPr>
          <p:cNvSpPr>
            <a:spLocks noChangeArrowheads="1"/>
          </p:cNvSpPr>
          <p:nvPr/>
        </p:nvSpPr>
        <p:spPr bwMode="auto">
          <a:xfrm>
            <a:off x="1039651" y="1836018"/>
            <a:ext cx="4979446" cy="1065651"/>
          </a:xfrm>
          <a:custGeom>
            <a:avLst/>
            <a:gdLst>
              <a:gd name="T0" fmla="*/ 7992 w 7993"/>
              <a:gd name="T1" fmla="*/ 1712 h 1713"/>
              <a:gd name="T2" fmla="*/ 0 w 7993"/>
              <a:gd name="T3" fmla="*/ 1712 h 1713"/>
              <a:gd name="T4" fmla="*/ 0 w 7993"/>
              <a:gd name="T5" fmla="*/ 0 h 1713"/>
              <a:gd name="T6" fmla="*/ 7992 w 7993"/>
              <a:gd name="T7" fmla="*/ 0 h 1713"/>
              <a:gd name="T8" fmla="*/ 7992 w 7993"/>
              <a:gd name="T9" fmla="*/ 1712 h 1713"/>
            </a:gdLst>
            <a:ahLst/>
            <a:cxnLst>
              <a:cxn ang="0">
                <a:pos x="T0" y="T1"/>
              </a:cxn>
              <a:cxn ang="0">
                <a:pos x="T2" y="T3"/>
              </a:cxn>
              <a:cxn ang="0">
                <a:pos x="T4" y="T5"/>
              </a:cxn>
              <a:cxn ang="0">
                <a:pos x="T6" y="T7"/>
              </a:cxn>
              <a:cxn ang="0">
                <a:pos x="T8" y="T9"/>
              </a:cxn>
            </a:cxnLst>
            <a:rect l="0" t="0" r="r" b="b"/>
            <a:pathLst>
              <a:path w="7993" h="1713">
                <a:moveTo>
                  <a:pt x="7992" y="1712"/>
                </a:moveTo>
                <a:lnTo>
                  <a:pt x="0" y="1712"/>
                </a:lnTo>
                <a:lnTo>
                  <a:pt x="0" y="0"/>
                </a:lnTo>
                <a:lnTo>
                  <a:pt x="7992" y="0"/>
                </a:lnTo>
                <a:lnTo>
                  <a:pt x="7992" y="1712"/>
                </a:lnTo>
              </a:path>
            </a:pathLst>
          </a:custGeom>
          <a:solidFill>
            <a:schemeClr val="accent1"/>
          </a:solidFill>
          <a:ln>
            <a:noFill/>
          </a:ln>
          <a:effectLst/>
        </p:spPr>
        <p:txBody>
          <a:bodyPr wrap="none" anchor="ctr"/>
          <a:lstStyle/>
          <a:p>
            <a:pPr defTabSz="914217"/>
            <a:endParaRPr lang="en-US" dirty="0">
              <a:solidFill>
                <a:srgbClr val="747993"/>
              </a:solidFill>
              <a:latin typeface="Poppins" pitchFamily="2" charset="77"/>
            </a:endParaRPr>
          </a:p>
        </p:txBody>
      </p:sp>
      <p:sp>
        <p:nvSpPr>
          <p:cNvPr id="22" name="Freeform 66">
            <a:extLst>
              <a:ext uri="{FF2B5EF4-FFF2-40B4-BE49-F238E27FC236}">
                <a16:creationId xmlns:a16="http://schemas.microsoft.com/office/drawing/2014/main" id="{FC8405AA-1686-5141-B926-3D92E9B27190}"/>
              </a:ext>
            </a:extLst>
          </p:cNvPr>
          <p:cNvSpPr>
            <a:spLocks noChangeArrowheads="1"/>
          </p:cNvSpPr>
          <p:nvPr/>
        </p:nvSpPr>
        <p:spPr bwMode="auto">
          <a:xfrm>
            <a:off x="6340441" y="2143629"/>
            <a:ext cx="4979446" cy="1065651"/>
          </a:xfrm>
          <a:custGeom>
            <a:avLst/>
            <a:gdLst>
              <a:gd name="T0" fmla="*/ 7992 w 7993"/>
              <a:gd name="T1" fmla="*/ 1712 h 1713"/>
              <a:gd name="T2" fmla="*/ 0 w 7993"/>
              <a:gd name="T3" fmla="*/ 1712 h 1713"/>
              <a:gd name="T4" fmla="*/ 0 w 7993"/>
              <a:gd name="T5" fmla="*/ 0 h 1713"/>
              <a:gd name="T6" fmla="*/ 7992 w 7993"/>
              <a:gd name="T7" fmla="*/ 0 h 1713"/>
              <a:gd name="T8" fmla="*/ 7992 w 7993"/>
              <a:gd name="T9" fmla="*/ 1712 h 1713"/>
            </a:gdLst>
            <a:ahLst/>
            <a:cxnLst>
              <a:cxn ang="0">
                <a:pos x="T0" y="T1"/>
              </a:cxn>
              <a:cxn ang="0">
                <a:pos x="T2" y="T3"/>
              </a:cxn>
              <a:cxn ang="0">
                <a:pos x="T4" y="T5"/>
              </a:cxn>
              <a:cxn ang="0">
                <a:pos x="T6" y="T7"/>
              </a:cxn>
              <a:cxn ang="0">
                <a:pos x="T8" y="T9"/>
              </a:cxn>
            </a:cxnLst>
            <a:rect l="0" t="0" r="r" b="b"/>
            <a:pathLst>
              <a:path w="7993" h="1713">
                <a:moveTo>
                  <a:pt x="7992" y="1712"/>
                </a:moveTo>
                <a:lnTo>
                  <a:pt x="0" y="1712"/>
                </a:lnTo>
                <a:lnTo>
                  <a:pt x="0" y="0"/>
                </a:lnTo>
                <a:lnTo>
                  <a:pt x="7992" y="0"/>
                </a:lnTo>
                <a:lnTo>
                  <a:pt x="7992" y="1712"/>
                </a:lnTo>
              </a:path>
            </a:pathLst>
          </a:custGeom>
          <a:solidFill>
            <a:schemeClr val="accent1"/>
          </a:solidFill>
          <a:ln>
            <a:noFill/>
          </a:ln>
          <a:effectLst/>
        </p:spPr>
        <p:txBody>
          <a:bodyPr wrap="none" anchor="ctr"/>
          <a:lstStyle/>
          <a:p>
            <a:pPr defTabSz="914217"/>
            <a:endParaRPr lang="en-US" dirty="0">
              <a:solidFill>
                <a:srgbClr val="747993"/>
              </a:solidFill>
              <a:latin typeface="Poppins" pitchFamily="2" charset="77"/>
            </a:endParaRPr>
          </a:p>
        </p:txBody>
      </p:sp>
      <p:sp>
        <p:nvSpPr>
          <p:cNvPr id="23" name="Freeform 67">
            <a:extLst>
              <a:ext uri="{FF2B5EF4-FFF2-40B4-BE49-F238E27FC236}">
                <a16:creationId xmlns:a16="http://schemas.microsoft.com/office/drawing/2014/main" id="{02F8D470-1353-3742-AC8D-AF0B013209EA}"/>
              </a:ext>
            </a:extLst>
          </p:cNvPr>
          <p:cNvSpPr>
            <a:spLocks noChangeArrowheads="1"/>
          </p:cNvSpPr>
          <p:nvPr/>
        </p:nvSpPr>
        <p:spPr bwMode="auto">
          <a:xfrm>
            <a:off x="6019097" y="1836018"/>
            <a:ext cx="324090" cy="1373262"/>
          </a:xfrm>
          <a:custGeom>
            <a:avLst/>
            <a:gdLst>
              <a:gd name="T0" fmla="*/ 0 w 519"/>
              <a:gd name="T1" fmla="*/ 0 h 2206"/>
              <a:gd name="T2" fmla="*/ 518 w 519"/>
              <a:gd name="T3" fmla="*/ 493 h 2206"/>
              <a:gd name="T4" fmla="*/ 518 w 519"/>
              <a:gd name="T5" fmla="*/ 2205 h 2206"/>
              <a:gd name="T6" fmla="*/ 0 w 519"/>
              <a:gd name="T7" fmla="*/ 1712 h 2206"/>
              <a:gd name="T8" fmla="*/ 0 w 519"/>
              <a:gd name="T9" fmla="*/ 0 h 2206"/>
            </a:gdLst>
            <a:ahLst/>
            <a:cxnLst>
              <a:cxn ang="0">
                <a:pos x="T0" y="T1"/>
              </a:cxn>
              <a:cxn ang="0">
                <a:pos x="T2" y="T3"/>
              </a:cxn>
              <a:cxn ang="0">
                <a:pos x="T4" y="T5"/>
              </a:cxn>
              <a:cxn ang="0">
                <a:pos x="T6" y="T7"/>
              </a:cxn>
              <a:cxn ang="0">
                <a:pos x="T8" y="T9"/>
              </a:cxn>
            </a:cxnLst>
            <a:rect l="0" t="0" r="r" b="b"/>
            <a:pathLst>
              <a:path w="519" h="2206">
                <a:moveTo>
                  <a:pt x="0" y="0"/>
                </a:moveTo>
                <a:lnTo>
                  <a:pt x="518" y="493"/>
                </a:lnTo>
                <a:lnTo>
                  <a:pt x="518" y="2205"/>
                </a:lnTo>
                <a:lnTo>
                  <a:pt x="0" y="1712"/>
                </a:lnTo>
                <a:lnTo>
                  <a:pt x="0" y="0"/>
                </a:lnTo>
              </a:path>
            </a:pathLst>
          </a:custGeom>
          <a:solidFill>
            <a:schemeClr val="accent1"/>
          </a:solidFill>
          <a:ln>
            <a:noFill/>
          </a:ln>
          <a:effectLst/>
        </p:spPr>
        <p:txBody>
          <a:bodyPr wrap="none" anchor="ctr"/>
          <a:lstStyle/>
          <a:p>
            <a:pPr defTabSz="914217"/>
            <a:endParaRPr lang="en-US" dirty="0">
              <a:solidFill>
                <a:srgbClr val="747993"/>
              </a:solidFill>
              <a:latin typeface="Poppins" pitchFamily="2" charset="77"/>
            </a:endParaRPr>
          </a:p>
        </p:txBody>
      </p:sp>
      <p:sp>
        <p:nvSpPr>
          <p:cNvPr id="24" name="Freeform 68">
            <a:extLst>
              <a:ext uri="{FF2B5EF4-FFF2-40B4-BE49-F238E27FC236}">
                <a16:creationId xmlns:a16="http://schemas.microsoft.com/office/drawing/2014/main" id="{A22F7C48-8F8D-2D4D-80C1-F27239AE3B16}"/>
              </a:ext>
            </a:extLst>
          </p:cNvPr>
          <p:cNvSpPr>
            <a:spLocks noChangeArrowheads="1"/>
          </p:cNvSpPr>
          <p:nvPr/>
        </p:nvSpPr>
        <p:spPr bwMode="auto">
          <a:xfrm>
            <a:off x="6019097" y="1836018"/>
            <a:ext cx="324090" cy="1373262"/>
          </a:xfrm>
          <a:custGeom>
            <a:avLst/>
            <a:gdLst>
              <a:gd name="T0" fmla="*/ 0 w 519"/>
              <a:gd name="T1" fmla="*/ 0 h 2206"/>
              <a:gd name="T2" fmla="*/ 518 w 519"/>
              <a:gd name="T3" fmla="*/ 493 h 2206"/>
              <a:gd name="T4" fmla="*/ 518 w 519"/>
              <a:gd name="T5" fmla="*/ 2205 h 2206"/>
              <a:gd name="T6" fmla="*/ 0 w 519"/>
              <a:gd name="T7" fmla="*/ 1712 h 2206"/>
              <a:gd name="T8" fmla="*/ 0 w 519"/>
              <a:gd name="T9" fmla="*/ 0 h 2206"/>
            </a:gdLst>
            <a:ahLst/>
            <a:cxnLst>
              <a:cxn ang="0">
                <a:pos x="T0" y="T1"/>
              </a:cxn>
              <a:cxn ang="0">
                <a:pos x="T2" y="T3"/>
              </a:cxn>
              <a:cxn ang="0">
                <a:pos x="T4" y="T5"/>
              </a:cxn>
              <a:cxn ang="0">
                <a:pos x="T6" y="T7"/>
              </a:cxn>
              <a:cxn ang="0">
                <a:pos x="T8" y="T9"/>
              </a:cxn>
            </a:cxnLst>
            <a:rect l="0" t="0" r="r" b="b"/>
            <a:pathLst>
              <a:path w="519" h="2206">
                <a:moveTo>
                  <a:pt x="0" y="0"/>
                </a:moveTo>
                <a:lnTo>
                  <a:pt x="518" y="493"/>
                </a:lnTo>
                <a:lnTo>
                  <a:pt x="518" y="2205"/>
                </a:lnTo>
                <a:lnTo>
                  <a:pt x="0" y="1712"/>
                </a:lnTo>
                <a:lnTo>
                  <a:pt x="0" y="0"/>
                </a:lnTo>
              </a:path>
            </a:pathLst>
          </a:custGeom>
          <a:solidFill>
            <a:srgbClr val="121143">
              <a:alpha val="50000"/>
            </a:srgbClr>
          </a:solidFill>
          <a:ln>
            <a:noFill/>
          </a:ln>
          <a:effectLst/>
        </p:spPr>
        <p:txBody>
          <a:bodyPr wrap="none" anchor="ctr"/>
          <a:lstStyle/>
          <a:p>
            <a:pPr defTabSz="914217"/>
            <a:endParaRPr lang="en-US" dirty="0">
              <a:solidFill>
                <a:srgbClr val="747993"/>
              </a:solidFill>
              <a:latin typeface="Poppins" pitchFamily="2" charset="77"/>
            </a:endParaRPr>
          </a:p>
        </p:txBody>
      </p:sp>
      <p:sp>
        <p:nvSpPr>
          <p:cNvPr id="25" name="Freeform 69">
            <a:extLst>
              <a:ext uri="{FF2B5EF4-FFF2-40B4-BE49-F238E27FC236}">
                <a16:creationId xmlns:a16="http://schemas.microsoft.com/office/drawing/2014/main" id="{48C2305B-95B7-C848-BEFE-C5BD01E9743B}"/>
              </a:ext>
            </a:extLst>
          </p:cNvPr>
          <p:cNvSpPr>
            <a:spLocks noChangeArrowheads="1"/>
          </p:cNvSpPr>
          <p:nvPr/>
        </p:nvSpPr>
        <p:spPr bwMode="auto">
          <a:xfrm>
            <a:off x="880351" y="1739891"/>
            <a:ext cx="856915" cy="1244174"/>
          </a:xfrm>
          <a:prstGeom prst="roundRect">
            <a:avLst>
              <a:gd name="adj" fmla="val 7981"/>
            </a:avLst>
          </a:prstGeom>
          <a:solidFill>
            <a:schemeClr val="tx2"/>
          </a:solidFill>
          <a:ln>
            <a:noFill/>
          </a:ln>
          <a:effectLst/>
        </p:spPr>
        <p:txBody>
          <a:bodyPr wrap="none" anchor="ctr"/>
          <a:lstStyle/>
          <a:p>
            <a:pPr defTabSz="914217"/>
            <a:endParaRPr lang="en-US" dirty="0">
              <a:solidFill>
                <a:srgbClr val="747993"/>
              </a:solidFill>
              <a:latin typeface="Poppins" pitchFamily="2" charset="77"/>
            </a:endParaRPr>
          </a:p>
        </p:txBody>
      </p:sp>
      <p:sp>
        <p:nvSpPr>
          <p:cNvPr id="26" name="Freeform 220">
            <a:extLst>
              <a:ext uri="{FF2B5EF4-FFF2-40B4-BE49-F238E27FC236}">
                <a16:creationId xmlns:a16="http://schemas.microsoft.com/office/drawing/2014/main" id="{8A8505EE-2BD0-214E-8327-829E19BAE4C0}"/>
              </a:ext>
            </a:extLst>
          </p:cNvPr>
          <p:cNvSpPr>
            <a:spLocks noChangeArrowheads="1"/>
          </p:cNvSpPr>
          <p:nvPr/>
        </p:nvSpPr>
        <p:spPr bwMode="auto">
          <a:xfrm>
            <a:off x="1039651" y="3423508"/>
            <a:ext cx="4979446" cy="1065651"/>
          </a:xfrm>
          <a:custGeom>
            <a:avLst/>
            <a:gdLst>
              <a:gd name="T0" fmla="*/ 7992 w 7993"/>
              <a:gd name="T1" fmla="*/ 1711 h 1712"/>
              <a:gd name="T2" fmla="*/ 0 w 7993"/>
              <a:gd name="T3" fmla="*/ 1711 h 1712"/>
              <a:gd name="T4" fmla="*/ 0 w 7993"/>
              <a:gd name="T5" fmla="*/ 0 h 1712"/>
              <a:gd name="T6" fmla="*/ 7992 w 7993"/>
              <a:gd name="T7" fmla="*/ 0 h 1712"/>
              <a:gd name="T8" fmla="*/ 7992 w 7993"/>
              <a:gd name="T9" fmla="*/ 1711 h 1712"/>
            </a:gdLst>
            <a:ahLst/>
            <a:cxnLst>
              <a:cxn ang="0">
                <a:pos x="T0" y="T1"/>
              </a:cxn>
              <a:cxn ang="0">
                <a:pos x="T2" y="T3"/>
              </a:cxn>
              <a:cxn ang="0">
                <a:pos x="T4" y="T5"/>
              </a:cxn>
              <a:cxn ang="0">
                <a:pos x="T6" y="T7"/>
              </a:cxn>
              <a:cxn ang="0">
                <a:pos x="T8" y="T9"/>
              </a:cxn>
            </a:cxnLst>
            <a:rect l="0" t="0" r="r" b="b"/>
            <a:pathLst>
              <a:path w="7993" h="1712">
                <a:moveTo>
                  <a:pt x="7992" y="1711"/>
                </a:moveTo>
                <a:lnTo>
                  <a:pt x="0" y="1711"/>
                </a:lnTo>
                <a:lnTo>
                  <a:pt x="0" y="0"/>
                </a:lnTo>
                <a:lnTo>
                  <a:pt x="7992" y="0"/>
                </a:lnTo>
                <a:lnTo>
                  <a:pt x="7992" y="1711"/>
                </a:lnTo>
              </a:path>
            </a:pathLst>
          </a:custGeom>
          <a:solidFill>
            <a:schemeClr val="accent2"/>
          </a:solidFill>
          <a:ln>
            <a:noFill/>
          </a:ln>
          <a:effectLst/>
        </p:spPr>
        <p:txBody>
          <a:bodyPr wrap="none" anchor="ctr"/>
          <a:lstStyle/>
          <a:p>
            <a:pPr defTabSz="914217"/>
            <a:endParaRPr lang="en-US" dirty="0">
              <a:solidFill>
                <a:srgbClr val="747993"/>
              </a:solidFill>
              <a:latin typeface="Poppins" pitchFamily="2" charset="77"/>
            </a:endParaRPr>
          </a:p>
        </p:txBody>
      </p:sp>
      <p:sp>
        <p:nvSpPr>
          <p:cNvPr id="27" name="Freeform 221">
            <a:extLst>
              <a:ext uri="{FF2B5EF4-FFF2-40B4-BE49-F238E27FC236}">
                <a16:creationId xmlns:a16="http://schemas.microsoft.com/office/drawing/2014/main" id="{8297E899-8707-344C-B991-033ADE14B5F9}"/>
              </a:ext>
            </a:extLst>
          </p:cNvPr>
          <p:cNvSpPr>
            <a:spLocks noChangeArrowheads="1"/>
          </p:cNvSpPr>
          <p:nvPr/>
        </p:nvSpPr>
        <p:spPr bwMode="auto">
          <a:xfrm>
            <a:off x="6332203" y="3714011"/>
            <a:ext cx="4979446" cy="1065651"/>
          </a:xfrm>
          <a:custGeom>
            <a:avLst/>
            <a:gdLst>
              <a:gd name="T0" fmla="*/ 7992 w 7993"/>
              <a:gd name="T1" fmla="*/ 1712 h 1713"/>
              <a:gd name="T2" fmla="*/ 0 w 7993"/>
              <a:gd name="T3" fmla="*/ 1712 h 1713"/>
              <a:gd name="T4" fmla="*/ 0 w 7993"/>
              <a:gd name="T5" fmla="*/ 0 h 1713"/>
              <a:gd name="T6" fmla="*/ 7992 w 7993"/>
              <a:gd name="T7" fmla="*/ 0 h 1713"/>
              <a:gd name="T8" fmla="*/ 7992 w 7993"/>
              <a:gd name="T9" fmla="*/ 1712 h 1713"/>
            </a:gdLst>
            <a:ahLst/>
            <a:cxnLst>
              <a:cxn ang="0">
                <a:pos x="T0" y="T1"/>
              </a:cxn>
              <a:cxn ang="0">
                <a:pos x="T2" y="T3"/>
              </a:cxn>
              <a:cxn ang="0">
                <a:pos x="T4" y="T5"/>
              </a:cxn>
              <a:cxn ang="0">
                <a:pos x="T6" y="T7"/>
              </a:cxn>
              <a:cxn ang="0">
                <a:pos x="T8" y="T9"/>
              </a:cxn>
            </a:cxnLst>
            <a:rect l="0" t="0" r="r" b="b"/>
            <a:pathLst>
              <a:path w="7993" h="1713">
                <a:moveTo>
                  <a:pt x="7992" y="1712"/>
                </a:moveTo>
                <a:lnTo>
                  <a:pt x="0" y="1712"/>
                </a:lnTo>
                <a:lnTo>
                  <a:pt x="0" y="0"/>
                </a:lnTo>
                <a:lnTo>
                  <a:pt x="7992" y="0"/>
                </a:lnTo>
                <a:lnTo>
                  <a:pt x="7992" y="1712"/>
                </a:lnTo>
              </a:path>
            </a:pathLst>
          </a:custGeom>
          <a:solidFill>
            <a:schemeClr val="accent2"/>
          </a:solidFill>
          <a:ln>
            <a:noFill/>
          </a:ln>
          <a:effectLst/>
        </p:spPr>
        <p:txBody>
          <a:bodyPr wrap="none" anchor="ctr"/>
          <a:lstStyle/>
          <a:p>
            <a:pPr defTabSz="914217"/>
            <a:endParaRPr lang="en-US" dirty="0">
              <a:solidFill>
                <a:srgbClr val="747993"/>
              </a:solidFill>
              <a:latin typeface="Poppins" pitchFamily="2" charset="77"/>
            </a:endParaRPr>
          </a:p>
        </p:txBody>
      </p:sp>
      <p:sp>
        <p:nvSpPr>
          <p:cNvPr id="28" name="Freeform 222">
            <a:extLst>
              <a:ext uri="{FF2B5EF4-FFF2-40B4-BE49-F238E27FC236}">
                <a16:creationId xmlns:a16="http://schemas.microsoft.com/office/drawing/2014/main" id="{D8C1B9B9-CD7B-CA48-8ACE-705777BB037A}"/>
              </a:ext>
            </a:extLst>
          </p:cNvPr>
          <p:cNvSpPr>
            <a:spLocks noChangeArrowheads="1"/>
          </p:cNvSpPr>
          <p:nvPr/>
        </p:nvSpPr>
        <p:spPr bwMode="auto">
          <a:xfrm>
            <a:off x="6019097" y="3423508"/>
            <a:ext cx="324090" cy="1373262"/>
          </a:xfrm>
          <a:custGeom>
            <a:avLst/>
            <a:gdLst>
              <a:gd name="T0" fmla="*/ 0 w 519"/>
              <a:gd name="T1" fmla="*/ 0 h 2205"/>
              <a:gd name="T2" fmla="*/ 518 w 519"/>
              <a:gd name="T3" fmla="*/ 492 h 2205"/>
              <a:gd name="T4" fmla="*/ 518 w 519"/>
              <a:gd name="T5" fmla="*/ 2204 h 2205"/>
              <a:gd name="T6" fmla="*/ 0 w 519"/>
              <a:gd name="T7" fmla="*/ 1711 h 2205"/>
              <a:gd name="T8" fmla="*/ 0 w 519"/>
              <a:gd name="T9" fmla="*/ 0 h 2205"/>
            </a:gdLst>
            <a:ahLst/>
            <a:cxnLst>
              <a:cxn ang="0">
                <a:pos x="T0" y="T1"/>
              </a:cxn>
              <a:cxn ang="0">
                <a:pos x="T2" y="T3"/>
              </a:cxn>
              <a:cxn ang="0">
                <a:pos x="T4" y="T5"/>
              </a:cxn>
              <a:cxn ang="0">
                <a:pos x="T6" y="T7"/>
              </a:cxn>
              <a:cxn ang="0">
                <a:pos x="T8" y="T9"/>
              </a:cxn>
            </a:cxnLst>
            <a:rect l="0" t="0" r="r" b="b"/>
            <a:pathLst>
              <a:path w="519" h="2205">
                <a:moveTo>
                  <a:pt x="0" y="0"/>
                </a:moveTo>
                <a:lnTo>
                  <a:pt x="518" y="492"/>
                </a:lnTo>
                <a:lnTo>
                  <a:pt x="518" y="2204"/>
                </a:lnTo>
                <a:lnTo>
                  <a:pt x="0" y="1711"/>
                </a:lnTo>
                <a:lnTo>
                  <a:pt x="0" y="0"/>
                </a:lnTo>
              </a:path>
            </a:pathLst>
          </a:custGeom>
          <a:solidFill>
            <a:schemeClr val="accent2"/>
          </a:solidFill>
          <a:ln>
            <a:noFill/>
          </a:ln>
          <a:effectLst/>
        </p:spPr>
        <p:txBody>
          <a:bodyPr wrap="none" anchor="ctr"/>
          <a:lstStyle/>
          <a:p>
            <a:pPr defTabSz="914217"/>
            <a:endParaRPr lang="en-US" dirty="0">
              <a:solidFill>
                <a:srgbClr val="747993"/>
              </a:solidFill>
              <a:latin typeface="Poppins" pitchFamily="2" charset="77"/>
            </a:endParaRPr>
          </a:p>
        </p:txBody>
      </p:sp>
      <p:sp>
        <p:nvSpPr>
          <p:cNvPr id="29" name="Freeform 223">
            <a:extLst>
              <a:ext uri="{FF2B5EF4-FFF2-40B4-BE49-F238E27FC236}">
                <a16:creationId xmlns:a16="http://schemas.microsoft.com/office/drawing/2014/main" id="{AF280C75-F626-114F-851D-A7E237CF571C}"/>
              </a:ext>
            </a:extLst>
          </p:cNvPr>
          <p:cNvSpPr>
            <a:spLocks noChangeArrowheads="1"/>
          </p:cNvSpPr>
          <p:nvPr/>
        </p:nvSpPr>
        <p:spPr bwMode="auto">
          <a:xfrm>
            <a:off x="6019097" y="3423508"/>
            <a:ext cx="324090" cy="1373262"/>
          </a:xfrm>
          <a:custGeom>
            <a:avLst/>
            <a:gdLst>
              <a:gd name="T0" fmla="*/ 0 w 519"/>
              <a:gd name="T1" fmla="*/ 0 h 2205"/>
              <a:gd name="T2" fmla="*/ 518 w 519"/>
              <a:gd name="T3" fmla="*/ 492 h 2205"/>
              <a:gd name="T4" fmla="*/ 518 w 519"/>
              <a:gd name="T5" fmla="*/ 2204 h 2205"/>
              <a:gd name="T6" fmla="*/ 0 w 519"/>
              <a:gd name="T7" fmla="*/ 1711 h 2205"/>
              <a:gd name="T8" fmla="*/ 0 w 519"/>
              <a:gd name="T9" fmla="*/ 0 h 2205"/>
            </a:gdLst>
            <a:ahLst/>
            <a:cxnLst>
              <a:cxn ang="0">
                <a:pos x="T0" y="T1"/>
              </a:cxn>
              <a:cxn ang="0">
                <a:pos x="T2" y="T3"/>
              </a:cxn>
              <a:cxn ang="0">
                <a:pos x="T4" y="T5"/>
              </a:cxn>
              <a:cxn ang="0">
                <a:pos x="T6" y="T7"/>
              </a:cxn>
              <a:cxn ang="0">
                <a:pos x="T8" y="T9"/>
              </a:cxn>
            </a:cxnLst>
            <a:rect l="0" t="0" r="r" b="b"/>
            <a:pathLst>
              <a:path w="519" h="2205">
                <a:moveTo>
                  <a:pt x="0" y="0"/>
                </a:moveTo>
                <a:lnTo>
                  <a:pt x="518" y="492"/>
                </a:lnTo>
                <a:lnTo>
                  <a:pt x="518" y="2204"/>
                </a:lnTo>
                <a:lnTo>
                  <a:pt x="0" y="1711"/>
                </a:lnTo>
                <a:lnTo>
                  <a:pt x="0" y="0"/>
                </a:lnTo>
              </a:path>
            </a:pathLst>
          </a:custGeom>
          <a:solidFill>
            <a:srgbClr val="121143">
              <a:alpha val="50000"/>
            </a:srgbClr>
          </a:solidFill>
          <a:ln>
            <a:noFill/>
          </a:ln>
          <a:effectLst/>
        </p:spPr>
        <p:txBody>
          <a:bodyPr wrap="none" anchor="ctr"/>
          <a:lstStyle/>
          <a:p>
            <a:pPr defTabSz="914217"/>
            <a:endParaRPr lang="en-US" dirty="0">
              <a:solidFill>
                <a:srgbClr val="747993"/>
              </a:solidFill>
              <a:latin typeface="Poppins" pitchFamily="2" charset="77"/>
            </a:endParaRPr>
          </a:p>
        </p:txBody>
      </p:sp>
      <p:sp>
        <p:nvSpPr>
          <p:cNvPr id="30" name="Freeform 224">
            <a:extLst>
              <a:ext uri="{FF2B5EF4-FFF2-40B4-BE49-F238E27FC236}">
                <a16:creationId xmlns:a16="http://schemas.microsoft.com/office/drawing/2014/main" id="{67C1D559-B463-8B46-953D-1907B06A2D05}"/>
              </a:ext>
            </a:extLst>
          </p:cNvPr>
          <p:cNvSpPr>
            <a:spLocks noChangeArrowheads="1"/>
          </p:cNvSpPr>
          <p:nvPr/>
        </p:nvSpPr>
        <p:spPr bwMode="auto">
          <a:xfrm>
            <a:off x="880351" y="3327382"/>
            <a:ext cx="856915" cy="1244174"/>
          </a:xfrm>
          <a:prstGeom prst="roundRect">
            <a:avLst>
              <a:gd name="adj" fmla="val 8809"/>
            </a:avLst>
          </a:prstGeom>
          <a:solidFill>
            <a:schemeClr val="tx2"/>
          </a:solidFill>
          <a:ln>
            <a:noFill/>
          </a:ln>
          <a:effectLst/>
        </p:spPr>
        <p:txBody>
          <a:bodyPr wrap="none" anchor="ctr"/>
          <a:lstStyle/>
          <a:p>
            <a:pPr defTabSz="914217"/>
            <a:endParaRPr lang="en-US" dirty="0">
              <a:solidFill>
                <a:srgbClr val="747993"/>
              </a:solidFill>
              <a:latin typeface="Poppins" pitchFamily="2" charset="77"/>
            </a:endParaRPr>
          </a:p>
        </p:txBody>
      </p:sp>
      <p:sp>
        <p:nvSpPr>
          <p:cNvPr id="31" name="Freeform 375">
            <a:extLst>
              <a:ext uri="{FF2B5EF4-FFF2-40B4-BE49-F238E27FC236}">
                <a16:creationId xmlns:a16="http://schemas.microsoft.com/office/drawing/2014/main" id="{CA2934DE-407C-F447-BBB0-474A999AB982}"/>
              </a:ext>
            </a:extLst>
          </p:cNvPr>
          <p:cNvSpPr>
            <a:spLocks noChangeArrowheads="1"/>
          </p:cNvSpPr>
          <p:nvPr/>
        </p:nvSpPr>
        <p:spPr bwMode="auto">
          <a:xfrm>
            <a:off x="1039651" y="5010998"/>
            <a:ext cx="4979446" cy="1065651"/>
          </a:xfrm>
          <a:custGeom>
            <a:avLst/>
            <a:gdLst>
              <a:gd name="T0" fmla="*/ 7992 w 7993"/>
              <a:gd name="T1" fmla="*/ 1712 h 1713"/>
              <a:gd name="T2" fmla="*/ 0 w 7993"/>
              <a:gd name="T3" fmla="*/ 1712 h 1713"/>
              <a:gd name="T4" fmla="*/ 0 w 7993"/>
              <a:gd name="T5" fmla="*/ 0 h 1713"/>
              <a:gd name="T6" fmla="*/ 7992 w 7993"/>
              <a:gd name="T7" fmla="*/ 0 h 1713"/>
              <a:gd name="T8" fmla="*/ 7992 w 7993"/>
              <a:gd name="T9" fmla="*/ 1712 h 1713"/>
            </a:gdLst>
            <a:ahLst/>
            <a:cxnLst>
              <a:cxn ang="0">
                <a:pos x="T0" y="T1"/>
              </a:cxn>
              <a:cxn ang="0">
                <a:pos x="T2" y="T3"/>
              </a:cxn>
              <a:cxn ang="0">
                <a:pos x="T4" y="T5"/>
              </a:cxn>
              <a:cxn ang="0">
                <a:pos x="T6" y="T7"/>
              </a:cxn>
              <a:cxn ang="0">
                <a:pos x="T8" y="T9"/>
              </a:cxn>
            </a:cxnLst>
            <a:rect l="0" t="0" r="r" b="b"/>
            <a:pathLst>
              <a:path w="7993" h="1713">
                <a:moveTo>
                  <a:pt x="7992" y="1712"/>
                </a:moveTo>
                <a:lnTo>
                  <a:pt x="0" y="1712"/>
                </a:lnTo>
                <a:lnTo>
                  <a:pt x="0" y="0"/>
                </a:lnTo>
                <a:lnTo>
                  <a:pt x="7992" y="0"/>
                </a:lnTo>
                <a:lnTo>
                  <a:pt x="7992" y="1712"/>
                </a:lnTo>
              </a:path>
            </a:pathLst>
          </a:custGeom>
          <a:solidFill>
            <a:schemeClr val="accent3"/>
          </a:solidFill>
          <a:ln>
            <a:noFill/>
          </a:ln>
          <a:effectLst/>
        </p:spPr>
        <p:txBody>
          <a:bodyPr wrap="none" anchor="ctr"/>
          <a:lstStyle/>
          <a:p>
            <a:pPr defTabSz="914217"/>
            <a:endParaRPr lang="en-US" dirty="0">
              <a:solidFill>
                <a:srgbClr val="747993"/>
              </a:solidFill>
              <a:latin typeface="Poppins" pitchFamily="2" charset="77"/>
            </a:endParaRPr>
          </a:p>
        </p:txBody>
      </p:sp>
      <p:sp>
        <p:nvSpPr>
          <p:cNvPr id="32" name="Freeform 376">
            <a:extLst>
              <a:ext uri="{FF2B5EF4-FFF2-40B4-BE49-F238E27FC236}">
                <a16:creationId xmlns:a16="http://schemas.microsoft.com/office/drawing/2014/main" id="{4B90D42B-0EA1-8143-B904-8C43BEEAEDAB}"/>
              </a:ext>
            </a:extLst>
          </p:cNvPr>
          <p:cNvSpPr>
            <a:spLocks noChangeArrowheads="1"/>
          </p:cNvSpPr>
          <p:nvPr/>
        </p:nvSpPr>
        <p:spPr bwMode="auto">
          <a:xfrm>
            <a:off x="6340441" y="5318609"/>
            <a:ext cx="4979446" cy="1065651"/>
          </a:xfrm>
          <a:custGeom>
            <a:avLst/>
            <a:gdLst>
              <a:gd name="T0" fmla="*/ 7992 w 7993"/>
              <a:gd name="T1" fmla="*/ 1712 h 1713"/>
              <a:gd name="T2" fmla="*/ 0 w 7993"/>
              <a:gd name="T3" fmla="*/ 1712 h 1713"/>
              <a:gd name="T4" fmla="*/ 0 w 7993"/>
              <a:gd name="T5" fmla="*/ 0 h 1713"/>
              <a:gd name="T6" fmla="*/ 7992 w 7993"/>
              <a:gd name="T7" fmla="*/ 0 h 1713"/>
              <a:gd name="T8" fmla="*/ 7992 w 7993"/>
              <a:gd name="T9" fmla="*/ 1712 h 1713"/>
            </a:gdLst>
            <a:ahLst/>
            <a:cxnLst>
              <a:cxn ang="0">
                <a:pos x="T0" y="T1"/>
              </a:cxn>
              <a:cxn ang="0">
                <a:pos x="T2" y="T3"/>
              </a:cxn>
              <a:cxn ang="0">
                <a:pos x="T4" y="T5"/>
              </a:cxn>
              <a:cxn ang="0">
                <a:pos x="T6" y="T7"/>
              </a:cxn>
              <a:cxn ang="0">
                <a:pos x="T8" y="T9"/>
              </a:cxn>
            </a:cxnLst>
            <a:rect l="0" t="0" r="r" b="b"/>
            <a:pathLst>
              <a:path w="7993" h="1713">
                <a:moveTo>
                  <a:pt x="7992" y="1712"/>
                </a:moveTo>
                <a:lnTo>
                  <a:pt x="0" y="1712"/>
                </a:lnTo>
                <a:lnTo>
                  <a:pt x="0" y="0"/>
                </a:lnTo>
                <a:lnTo>
                  <a:pt x="7992" y="0"/>
                </a:lnTo>
                <a:lnTo>
                  <a:pt x="7992" y="1712"/>
                </a:lnTo>
              </a:path>
            </a:pathLst>
          </a:custGeom>
          <a:solidFill>
            <a:schemeClr val="accent3"/>
          </a:solidFill>
          <a:ln>
            <a:noFill/>
          </a:ln>
          <a:effectLst/>
        </p:spPr>
        <p:txBody>
          <a:bodyPr wrap="none" anchor="ctr"/>
          <a:lstStyle/>
          <a:p>
            <a:pPr defTabSz="914217"/>
            <a:endParaRPr lang="en-US" dirty="0">
              <a:solidFill>
                <a:srgbClr val="747993"/>
              </a:solidFill>
              <a:latin typeface="Poppins" pitchFamily="2" charset="77"/>
            </a:endParaRPr>
          </a:p>
        </p:txBody>
      </p:sp>
      <p:sp>
        <p:nvSpPr>
          <p:cNvPr id="33" name="Freeform 377">
            <a:extLst>
              <a:ext uri="{FF2B5EF4-FFF2-40B4-BE49-F238E27FC236}">
                <a16:creationId xmlns:a16="http://schemas.microsoft.com/office/drawing/2014/main" id="{C1756C67-6672-0A48-85A5-89F8698B7AEA}"/>
              </a:ext>
            </a:extLst>
          </p:cNvPr>
          <p:cNvSpPr>
            <a:spLocks noChangeArrowheads="1"/>
          </p:cNvSpPr>
          <p:nvPr/>
        </p:nvSpPr>
        <p:spPr bwMode="auto">
          <a:xfrm>
            <a:off x="6019097" y="5010998"/>
            <a:ext cx="324090" cy="1373262"/>
          </a:xfrm>
          <a:custGeom>
            <a:avLst/>
            <a:gdLst>
              <a:gd name="T0" fmla="*/ 0 w 519"/>
              <a:gd name="T1" fmla="*/ 0 h 2206"/>
              <a:gd name="T2" fmla="*/ 518 w 519"/>
              <a:gd name="T3" fmla="*/ 493 h 2206"/>
              <a:gd name="T4" fmla="*/ 518 w 519"/>
              <a:gd name="T5" fmla="*/ 2205 h 2206"/>
              <a:gd name="T6" fmla="*/ 0 w 519"/>
              <a:gd name="T7" fmla="*/ 1712 h 2206"/>
              <a:gd name="T8" fmla="*/ 0 w 519"/>
              <a:gd name="T9" fmla="*/ 0 h 2206"/>
            </a:gdLst>
            <a:ahLst/>
            <a:cxnLst>
              <a:cxn ang="0">
                <a:pos x="T0" y="T1"/>
              </a:cxn>
              <a:cxn ang="0">
                <a:pos x="T2" y="T3"/>
              </a:cxn>
              <a:cxn ang="0">
                <a:pos x="T4" y="T5"/>
              </a:cxn>
              <a:cxn ang="0">
                <a:pos x="T6" y="T7"/>
              </a:cxn>
              <a:cxn ang="0">
                <a:pos x="T8" y="T9"/>
              </a:cxn>
            </a:cxnLst>
            <a:rect l="0" t="0" r="r" b="b"/>
            <a:pathLst>
              <a:path w="519" h="2206">
                <a:moveTo>
                  <a:pt x="0" y="0"/>
                </a:moveTo>
                <a:lnTo>
                  <a:pt x="518" y="493"/>
                </a:lnTo>
                <a:lnTo>
                  <a:pt x="518" y="2205"/>
                </a:lnTo>
                <a:lnTo>
                  <a:pt x="0" y="1712"/>
                </a:lnTo>
                <a:lnTo>
                  <a:pt x="0" y="0"/>
                </a:lnTo>
              </a:path>
            </a:pathLst>
          </a:custGeom>
          <a:solidFill>
            <a:schemeClr val="accent3"/>
          </a:solidFill>
          <a:ln>
            <a:noFill/>
          </a:ln>
          <a:effectLst/>
        </p:spPr>
        <p:txBody>
          <a:bodyPr wrap="none" anchor="ctr"/>
          <a:lstStyle/>
          <a:p>
            <a:pPr defTabSz="914217"/>
            <a:endParaRPr lang="en-US" dirty="0">
              <a:solidFill>
                <a:srgbClr val="747993"/>
              </a:solidFill>
              <a:latin typeface="Poppins" pitchFamily="2" charset="77"/>
            </a:endParaRPr>
          </a:p>
        </p:txBody>
      </p:sp>
      <p:sp>
        <p:nvSpPr>
          <p:cNvPr id="34" name="Freeform 378">
            <a:extLst>
              <a:ext uri="{FF2B5EF4-FFF2-40B4-BE49-F238E27FC236}">
                <a16:creationId xmlns:a16="http://schemas.microsoft.com/office/drawing/2014/main" id="{671E823E-6434-3144-AA9C-87930507A97B}"/>
              </a:ext>
            </a:extLst>
          </p:cNvPr>
          <p:cNvSpPr>
            <a:spLocks noChangeArrowheads="1"/>
          </p:cNvSpPr>
          <p:nvPr/>
        </p:nvSpPr>
        <p:spPr bwMode="auto">
          <a:xfrm>
            <a:off x="6019097" y="5010998"/>
            <a:ext cx="324090" cy="1373262"/>
          </a:xfrm>
          <a:custGeom>
            <a:avLst/>
            <a:gdLst>
              <a:gd name="T0" fmla="*/ 0 w 519"/>
              <a:gd name="T1" fmla="*/ 0 h 2206"/>
              <a:gd name="T2" fmla="*/ 518 w 519"/>
              <a:gd name="T3" fmla="*/ 493 h 2206"/>
              <a:gd name="T4" fmla="*/ 518 w 519"/>
              <a:gd name="T5" fmla="*/ 2205 h 2206"/>
              <a:gd name="T6" fmla="*/ 0 w 519"/>
              <a:gd name="T7" fmla="*/ 1712 h 2206"/>
              <a:gd name="T8" fmla="*/ 0 w 519"/>
              <a:gd name="T9" fmla="*/ 0 h 2206"/>
            </a:gdLst>
            <a:ahLst/>
            <a:cxnLst>
              <a:cxn ang="0">
                <a:pos x="T0" y="T1"/>
              </a:cxn>
              <a:cxn ang="0">
                <a:pos x="T2" y="T3"/>
              </a:cxn>
              <a:cxn ang="0">
                <a:pos x="T4" y="T5"/>
              </a:cxn>
              <a:cxn ang="0">
                <a:pos x="T6" y="T7"/>
              </a:cxn>
              <a:cxn ang="0">
                <a:pos x="T8" y="T9"/>
              </a:cxn>
            </a:cxnLst>
            <a:rect l="0" t="0" r="r" b="b"/>
            <a:pathLst>
              <a:path w="519" h="2206">
                <a:moveTo>
                  <a:pt x="0" y="0"/>
                </a:moveTo>
                <a:lnTo>
                  <a:pt x="518" y="493"/>
                </a:lnTo>
                <a:lnTo>
                  <a:pt x="518" y="2205"/>
                </a:lnTo>
                <a:lnTo>
                  <a:pt x="0" y="1712"/>
                </a:lnTo>
                <a:lnTo>
                  <a:pt x="0" y="0"/>
                </a:lnTo>
              </a:path>
            </a:pathLst>
          </a:custGeom>
          <a:solidFill>
            <a:srgbClr val="121143">
              <a:alpha val="50000"/>
            </a:srgbClr>
          </a:solidFill>
          <a:ln>
            <a:noFill/>
          </a:ln>
          <a:effectLst/>
        </p:spPr>
        <p:txBody>
          <a:bodyPr wrap="none" anchor="ctr"/>
          <a:lstStyle/>
          <a:p>
            <a:pPr defTabSz="914217"/>
            <a:endParaRPr lang="en-US" dirty="0">
              <a:solidFill>
                <a:srgbClr val="747993"/>
              </a:solidFill>
              <a:latin typeface="Poppins" pitchFamily="2" charset="77"/>
            </a:endParaRPr>
          </a:p>
        </p:txBody>
      </p:sp>
      <p:sp>
        <p:nvSpPr>
          <p:cNvPr id="35" name="Freeform 379">
            <a:extLst>
              <a:ext uri="{FF2B5EF4-FFF2-40B4-BE49-F238E27FC236}">
                <a16:creationId xmlns:a16="http://schemas.microsoft.com/office/drawing/2014/main" id="{9BE43A52-239B-2040-834D-D8FA2AF0B716}"/>
              </a:ext>
            </a:extLst>
          </p:cNvPr>
          <p:cNvSpPr>
            <a:spLocks noChangeArrowheads="1"/>
          </p:cNvSpPr>
          <p:nvPr/>
        </p:nvSpPr>
        <p:spPr bwMode="auto">
          <a:xfrm>
            <a:off x="880351" y="4914871"/>
            <a:ext cx="856915" cy="1244174"/>
          </a:xfrm>
          <a:prstGeom prst="roundRect">
            <a:avLst>
              <a:gd name="adj" fmla="val 9222"/>
            </a:avLst>
          </a:prstGeom>
          <a:solidFill>
            <a:schemeClr val="tx2"/>
          </a:solidFill>
          <a:ln>
            <a:noFill/>
          </a:ln>
          <a:effectLst/>
        </p:spPr>
        <p:txBody>
          <a:bodyPr wrap="none" anchor="ctr"/>
          <a:lstStyle/>
          <a:p>
            <a:pPr defTabSz="914217"/>
            <a:endParaRPr lang="en-US" dirty="0">
              <a:solidFill>
                <a:srgbClr val="747993"/>
              </a:solidFill>
              <a:latin typeface="Poppins" pitchFamily="2" charset="77"/>
            </a:endParaRPr>
          </a:p>
        </p:txBody>
      </p:sp>
      <p:sp>
        <p:nvSpPr>
          <p:cNvPr id="4" name="TextBox 3">
            <a:extLst>
              <a:ext uri="{FF2B5EF4-FFF2-40B4-BE49-F238E27FC236}">
                <a16:creationId xmlns:a16="http://schemas.microsoft.com/office/drawing/2014/main" id="{9BE5EF85-244E-B642-AEDE-774389288B21}"/>
              </a:ext>
            </a:extLst>
          </p:cNvPr>
          <p:cNvSpPr txBox="1"/>
          <p:nvPr/>
        </p:nvSpPr>
        <p:spPr>
          <a:xfrm>
            <a:off x="762001" y="233327"/>
            <a:ext cx="10668000" cy="661720"/>
          </a:xfrm>
          <a:prstGeom prst="rect">
            <a:avLst/>
          </a:prstGeom>
          <a:noFill/>
        </p:spPr>
        <p:txBody>
          <a:bodyPr wrap="square" rtlCol="0" anchor="b">
            <a:spAutoFit/>
          </a:bodyPr>
          <a:lstStyle/>
          <a:p>
            <a:pPr algn="ctr" defTabSz="914217"/>
            <a:r>
              <a:rPr lang="en-US" sz="3700" b="1" spc="-145" dirty="0">
                <a:solidFill>
                  <a:srgbClr val="111340"/>
                </a:solidFill>
                <a:latin typeface="Poppins" pitchFamily="2" charset="77"/>
                <a:cs typeface="Poppins" pitchFamily="2" charset="77"/>
              </a:rPr>
              <a:t>CHALLENGES </a:t>
            </a:r>
          </a:p>
        </p:txBody>
      </p:sp>
      <p:sp>
        <p:nvSpPr>
          <p:cNvPr id="7" name="TextBox 6">
            <a:extLst>
              <a:ext uri="{FF2B5EF4-FFF2-40B4-BE49-F238E27FC236}">
                <a16:creationId xmlns:a16="http://schemas.microsoft.com/office/drawing/2014/main" id="{584A9BBF-4AAE-8447-8159-6B25AACA3A27}"/>
              </a:ext>
            </a:extLst>
          </p:cNvPr>
          <p:cNvSpPr txBox="1"/>
          <p:nvPr/>
        </p:nvSpPr>
        <p:spPr>
          <a:xfrm>
            <a:off x="2029111" y="1937573"/>
            <a:ext cx="3801363" cy="1015663"/>
          </a:xfrm>
          <a:prstGeom prst="rect">
            <a:avLst/>
          </a:prstGeom>
          <a:noFill/>
        </p:spPr>
        <p:txBody>
          <a:bodyPr wrap="square" rtlCol="0">
            <a:spAutoFit/>
          </a:bodyPr>
          <a:lstStyle/>
          <a:p>
            <a:pPr defTabSz="914217">
              <a:lnSpc>
                <a:spcPts val="1800"/>
              </a:lnSpc>
            </a:pPr>
            <a:r>
              <a:rPr lang="en-US" sz="1600" spc="-10" dirty="0">
                <a:solidFill>
                  <a:srgbClr val="FFFFFF"/>
                </a:solidFill>
                <a:latin typeface="Poppins" pitchFamily="2" charset="77"/>
                <a:cs typeface="Poppins" pitchFamily="2" charset="77"/>
              </a:rPr>
              <a:t>Poor systems coordination- multiple tools and duplication of efforts threatens program efficiency </a:t>
            </a:r>
            <a:endParaRPr lang="en-US" sz="1200" spc="-10" dirty="0">
              <a:solidFill>
                <a:srgbClr val="FFFFFF"/>
              </a:solidFill>
              <a:latin typeface="Poppins" pitchFamily="2" charset="77"/>
              <a:cs typeface="Poppins" pitchFamily="2" charset="77"/>
            </a:endParaRPr>
          </a:p>
        </p:txBody>
      </p:sp>
      <p:sp>
        <p:nvSpPr>
          <p:cNvPr id="9" name="TextBox 8">
            <a:extLst>
              <a:ext uri="{FF2B5EF4-FFF2-40B4-BE49-F238E27FC236}">
                <a16:creationId xmlns:a16="http://schemas.microsoft.com/office/drawing/2014/main" id="{16805357-579F-A345-A8F2-07CD0E2B8C80}"/>
              </a:ext>
            </a:extLst>
          </p:cNvPr>
          <p:cNvSpPr txBox="1"/>
          <p:nvPr/>
        </p:nvSpPr>
        <p:spPr>
          <a:xfrm>
            <a:off x="2184869" y="3544346"/>
            <a:ext cx="3834227" cy="1015663"/>
          </a:xfrm>
          <a:prstGeom prst="rect">
            <a:avLst/>
          </a:prstGeom>
          <a:noFill/>
        </p:spPr>
        <p:txBody>
          <a:bodyPr wrap="square" rtlCol="0">
            <a:spAutoFit/>
          </a:bodyPr>
          <a:lstStyle/>
          <a:p>
            <a:pPr defTabSz="914217">
              <a:lnSpc>
                <a:spcPts val="1800"/>
              </a:lnSpc>
            </a:pPr>
            <a:r>
              <a:rPr lang="en-US" sz="1600" spc="-10" dirty="0">
                <a:solidFill>
                  <a:srgbClr val="FFFFFF"/>
                </a:solidFill>
                <a:latin typeface="Poppins" pitchFamily="2" charset="77"/>
                <a:cs typeface="Poppins" pitchFamily="2" charset="77"/>
              </a:rPr>
              <a:t>Bottlenecks with WASH logistics procurement- need for ‘pulled procurement’- to improve quality and efficiency </a:t>
            </a:r>
          </a:p>
        </p:txBody>
      </p:sp>
      <p:sp>
        <p:nvSpPr>
          <p:cNvPr id="11" name="TextBox 10">
            <a:extLst>
              <a:ext uri="{FF2B5EF4-FFF2-40B4-BE49-F238E27FC236}">
                <a16:creationId xmlns:a16="http://schemas.microsoft.com/office/drawing/2014/main" id="{748890FA-98A0-DA47-BCA7-CFD3ADC2E295}"/>
              </a:ext>
            </a:extLst>
          </p:cNvPr>
          <p:cNvSpPr txBox="1"/>
          <p:nvPr/>
        </p:nvSpPr>
        <p:spPr>
          <a:xfrm>
            <a:off x="2184869" y="5151384"/>
            <a:ext cx="3931648" cy="553998"/>
          </a:xfrm>
          <a:prstGeom prst="rect">
            <a:avLst/>
          </a:prstGeom>
          <a:noFill/>
        </p:spPr>
        <p:txBody>
          <a:bodyPr wrap="square" rtlCol="0">
            <a:spAutoFit/>
          </a:bodyPr>
          <a:lstStyle/>
          <a:p>
            <a:pPr defTabSz="914217">
              <a:lnSpc>
                <a:spcPts val="1800"/>
              </a:lnSpc>
            </a:pPr>
            <a:r>
              <a:rPr lang="en-US" sz="1600" spc="-10" dirty="0">
                <a:solidFill>
                  <a:srgbClr val="FFFFFF"/>
                </a:solidFill>
                <a:latin typeface="Poppins" pitchFamily="2" charset="77"/>
                <a:cs typeface="Poppins" pitchFamily="2" charset="77"/>
              </a:rPr>
              <a:t>Non-availability of DATA on WASH to make a strong economic case </a:t>
            </a:r>
          </a:p>
        </p:txBody>
      </p:sp>
      <p:sp>
        <p:nvSpPr>
          <p:cNvPr id="13" name="TextBox 12">
            <a:extLst>
              <a:ext uri="{FF2B5EF4-FFF2-40B4-BE49-F238E27FC236}">
                <a16:creationId xmlns:a16="http://schemas.microsoft.com/office/drawing/2014/main" id="{AAB21A6B-B67D-684C-9F28-01708D824784}"/>
              </a:ext>
            </a:extLst>
          </p:cNvPr>
          <p:cNvSpPr txBox="1"/>
          <p:nvPr/>
        </p:nvSpPr>
        <p:spPr>
          <a:xfrm>
            <a:off x="7076085" y="2291348"/>
            <a:ext cx="3872652" cy="553998"/>
          </a:xfrm>
          <a:prstGeom prst="rect">
            <a:avLst/>
          </a:prstGeom>
          <a:noFill/>
        </p:spPr>
        <p:txBody>
          <a:bodyPr wrap="square" rtlCol="0">
            <a:spAutoFit/>
          </a:bodyPr>
          <a:lstStyle/>
          <a:p>
            <a:pPr defTabSz="914217">
              <a:lnSpc>
                <a:spcPts val="1800"/>
              </a:lnSpc>
            </a:pPr>
            <a:r>
              <a:rPr lang="en-US" sz="1600" spc="-10" dirty="0">
                <a:solidFill>
                  <a:srgbClr val="FFFFFF"/>
                </a:solidFill>
                <a:latin typeface="Poppins" pitchFamily="2" charset="77"/>
                <a:cs typeface="Poppins" pitchFamily="2" charset="77"/>
              </a:rPr>
              <a:t>Data completeness and capture into reporting DHIMS &lt;70%</a:t>
            </a:r>
          </a:p>
        </p:txBody>
      </p:sp>
      <p:sp>
        <p:nvSpPr>
          <p:cNvPr id="15" name="TextBox 14">
            <a:extLst>
              <a:ext uri="{FF2B5EF4-FFF2-40B4-BE49-F238E27FC236}">
                <a16:creationId xmlns:a16="http://schemas.microsoft.com/office/drawing/2014/main" id="{F91BCADC-DEA8-BB49-A245-2AB9742BC405}"/>
              </a:ext>
            </a:extLst>
          </p:cNvPr>
          <p:cNvSpPr txBox="1"/>
          <p:nvPr/>
        </p:nvSpPr>
        <p:spPr>
          <a:xfrm>
            <a:off x="6466699" y="3728310"/>
            <a:ext cx="4783070" cy="1015663"/>
          </a:xfrm>
          <a:prstGeom prst="rect">
            <a:avLst/>
          </a:prstGeom>
          <a:noFill/>
        </p:spPr>
        <p:txBody>
          <a:bodyPr wrap="square" rtlCol="0">
            <a:spAutoFit/>
          </a:bodyPr>
          <a:lstStyle/>
          <a:p>
            <a:pPr defTabSz="914217">
              <a:lnSpc>
                <a:spcPts val="1800"/>
              </a:lnSpc>
            </a:pPr>
            <a:r>
              <a:rPr lang="en-US" sz="1600" spc="-10" dirty="0">
                <a:solidFill>
                  <a:srgbClr val="FFFFFF"/>
                </a:solidFill>
                <a:latin typeface="Poppins" pitchFamily="2" charset="77"/>
                <a:cs typeface="Poppins" pitchFamily="2" charset="77"/>
              </a:rPr>
              <a:t>Human Resource; Inadequate cleaning and waste management staff, poor participation of some professionals of multidisciplinary teams can threaten progress on WASH </a:t>
            </a:r>
          </a:p>
        </p:txBody>
      </p:sp>
      <p:sp>
        <p:nvSpPr>
          <p:cNvPr id="17" name="TextBox 16">
            <a:extLst>
              <a:ext uri="{FF2B5EF4-FFF2-40B4-BE49-F238E27FC236}">
                <a16:creationId xmlns:a16="http://schemas.microsoft.com/office/drawing/2014/main" id="{6F5842FF-5326-8A4D-A8B8-884A0B815C74}"/>
              </a:ext>
            </a:extLst>
          </p:cNvPr>
          <p:cNvSpPr txBox="1"/>
          <p:nvPr/>
        </p:nvSpPr>
        <p:spPr>
          <a:xfrm>
            <a:off x="6564120" y="5374215"/>
            <a:ext cx="4865881" cy="553998"/>
          </a:xfrm>
          <a:prstGeom prst="rect">
            <a:avLst/>
          </a:prstGeom>
          <a:noFill/>
        </p:spPr>
        <p:txBody>
          <a:bodyPr wrap="square" rtlCol="0">
            <a:spAutoFit/>
          </a:bodyPr>
          <a:lstStyle/>
          <a:p>
            <a:pPr defTabSz="914217">
              <a:lnSpc>
                <a:spcPts val="1800"/>
              </a:lnSpc>
            </a:pPr>
            <a:r>
              <a:rPr lang="en-US" sz="1600" spc="-10" dirty="0">
                <a:solidFill>
                  <a:srgbClr val="FFFFFF"/>
                </a:solidFill>
                <a:latin typeface="Poppins" pitchFamily="2" charset="77"/>
                <a:cs typeface="Poppins" pitchFamily="2" charset="77"/>
              </a:rPr>
              <a:t>Operational difficulties- vehicles, laptops for focal persons at all levels   </a:t>
            </a:r>
          </a:p>
        </p:txBody>
      </p:sp>
      <p:sp>
        <p:nvSpPr>
          <p:cNvPr id="18" name="TextBox 17">
            <a:extLst>
              <a:ext uri="{FF2B5EF4-FFF2-40B4-BE49-F238E27FC236}">
                <a16:creationId xmlns:a16="http://schemas.microsoft.com/office/drawing/2014/main" id="{FB0680B9-2D00-EF49-A43F-2C7F0E5CB3E3}"/>
              </a:ext>
            </a:extLst>
          </p:cNvPr>
          <p:cNvSpPr txBox="1"/>
          <p:nvPr/>
        </p:nvSpPr>
        <p:spPr>
          <a:xfrm>
            <a:off x="942231" y="1777136"/>
            <a:ext cx="711424" cy="1192634"/>
          </a:xfrm>
          <a:prstGeom prst="rect">
            <a:avLst/>
          </a:prstGeom>
          <a:noFill/>
        </p:spPr>
        <p:txBody>
          <a:bodyPr wrap="square" rtlCol="0" anchor="b">
            <a:spAutoFit/>
          </a:bodyPr>
          <a:lstStyle/>
          <a:p>
            <a:pPr algn="ctr" defTabSz="914217"/>
            <a:r>
              <a:rPr lang="en-US" sz="7150" b="1" spc="-145" dirty="0">
                <a:solidFill>
                  <a:srgbClr val="FFFFFF"/>
                </a:solidFill>
                <a:latin typeface="Poppins" pitchFamily="2" charset="77"/>
                <a:cs typeface="Poppins" pitchFamily="2" charset="77"/>
              </a:rPr>
              <a:t>1</a:t>
            </a:r>
          </a:p>
        </p:txBody>
      </p:sp>
      <p:sp>
        <p:nvSpPr>
          <p:cNvPr id="19" name="TextBox 18">
            <a:extLst>
              <a:ext uri="{FF2B5EF4-FFF2-40B4-BE49-F238E27FC236}">
                <a16:creationId xmlns:a16="http://schemas.microsoft.com/office/drawing/2014/main" id="{B86CB095-EC30-8F4E-AB31-0F11321228FB}"/>
              </a:ext>
            </a:extLst>
          </p:cNvPr>
          <p:cNvSpPr txBox="1"/>
          <p:nvPr/>
        </p:nvSpPr>
        <p:spPr>
          <a:xfrm>
            <a:off x="942231" y="3367278"/>
            <a:ext cx="711424" cy="1192634"/>
          </a:xfrm>
          <a:prstGeom prst="rect">
            <a:avLst/>
          </a:prstGeom>
          <a:noFill/>
        </p:spPr>
        <p:txBody>
          <a:bodyPr wrap="square" rtlCol="0" anchor="b">
            <a:spAutoFit/>
          </a:bodyPr>
          <a:lstStyle/>
          <a:p>
            <a:pPr algn="ctr" defTabSz="914217"/>
            <a:r>
              <a:rPr lang="en-US" sz="7150" b="1" spc="-145" dirty="0">
                <a:solidFill>
                  <a:srgbClr val="FFFFFF"/>
                </a:solidFill>
                <a:latin typeface="Poppins" pitchFamily="2" charset="77"/>
                <a:cs typeface="Poppins" pitchFamily="2" charset="77"/>
              </a:rPr>
              <a:t>2</a:t>
            </a:r>
          </a:p>
        </p:txBody>
      </p:sp>
      <p:sp>
        <p:nvSpPr>
          <p:cNvPr id="20" name="TextBox 19">
            <a:extLst>
              <a:ext uri="{FF2B5EF4-FFF2-40B4-BE49-F238E27FC236}">
                <a16:creationId xmlns:a16="http://schemas.microsoft.com/office/drawing/2014/main" id="{26AE7C42-6EB8-3A4B-A9A0-FB1A1DE0C0E2}"/>
              </a:ext>
            </a:extLst>
          </p:cNvPr>
          <p:cNvSpPr txBox="1"/>
          <p:nvPr/>
        </p:nvSpPr>
        <p:spPr>
          <a:xfrm>
            <a:off x="942231" y="4959793"/>
            <a:ext cx="711424" cy="1192634"/>
          </a:xfrm>
          <a:prstGeom prst="rect">
            <a:avLst/>
          </a:prstGeom>
          <a:noFill/>
        </p:spPr>
        <p:txBody>
          <a:bodyPr wrap="square" rtlCol="0" anchor="b">
            <a:spAutoFit/>
          </a:bodyPr>
          <a:lstStyle/>
          <a:p>
            <a:pPr algn="ctr" defTabSz="914217"/>
            <a:r>
              <a:rPr lang="en-US" sz="7150" b="1" spc="-145" dirty="0">
                <a:solidFill>
                  <a:srgbClr val="FFFFFF"/>
                </a:solidFill>
                <a:latin typeface="Poppins" pitchFamily="2" charset="77"/>
                <a:cs typeface="Poppins" pitchFamily="2" charset="77"/>
              </a:rPr>
              <a:t>3</a:t>
            </a:r>
          </a:p>
        </p:txBody>
      </p:sp>
    </p:spTree>
    <p:extLst>
      <p:ext uri="{BB962C8B-B14F-4D97-AF65-F5344CB8AC3E}">
        <p14:creationId xmlns:p14="http://schemas.microsoft.com/office/powerpoint/2010/main" val="20280668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079AB-3E4F-47D7-A918-65A96B8279DD}"/>
              </a:ext>
            </a:extLst>
          </p:cNvPr>
          <p:cNvSpPr>
            <a:spLocks noGrp="1"/>
          </p:cNvSpPr>
          <p:nvPr>
            <p:ph type="title"/>
          </p:nvPr>
        </p:nvSpPr>
        <p:spPr/>
        <p:txBody>
          <a:bodyPr/>
          <a:lstStyle/>
          <a:p>
            <a:r>
              <a:rPr lang="en-US" dirty="0"/>
              <a:t>Some Contextual reflections </a:t>
            </a:r>
          </a:p>
        </p:txBody>
      </p:sp>
      <p:sp>
        <p:nvSpPr>
          <p:cNvPr id="3" name="Content Placeholder 2">
            <a:extLst>
              <a:ext uri="{FF2B5EF4-FFF2-40B4-BE49-F238E27FC236}">
                <a16:creationId xmlns:a16="http://schemas.microsoft.com/office/drawing/2014/main" id="{1CE119E3-D792-4A68-A5A8-5670E6B2499C}"/>
              </a:ext>
            </a:extLst>
          </p:cNvPr>
          <p:cNvSpPr>
            <a:spLocks noGrp="1"/>
          </p:cNvSpPr>
          <p:nvPr>
            <p:ph idx="1"/>
          </p:nvPr>
        </p:nvSpPr>
        <p:spPr/>
        <p:txBody>
          <a:bodyPr/>
          <a:lstStyle/>
          <a:p>
            <a:pPr>
              <a:buFont typeface="Wingdings" panose="05000000000000000000" pitchFamily="2" charset="2"/>
              <a:buChar char="q"/>
            </a:pPr>
            <a:r>
              <a:rPr lang="en-US" dirty="0"/>
              <a:t>Need to emphasize that economic gains must not only be monitory but health gains for each unit of investment in WASH such as DALYs </a:t>
            </a:r>
          </a:p>
          <a:p>
            <a:pPr>
              <a:buFont typeface="Wingdings" panose="05000000000000000000" pitchFamily="2" charset="2"/>
              <a:buChar char="q"/>
            </a:pPr>
            <a:r>
              <a:rPr lang="en-US" dirty="0"/>
              <a:t>Private sector role as profit making </a:t>
            </a:r>
            <a:r>
              <a:rPr lang="en-US" dirty="0" err="1"/>
              <a:t>vrs</a:t>
            </a:r>
            <a:r>
              <a:rPr lang="en-US" dirty="0"/>
              <a:t>. government as non-profit</a:t>
            </a:r>
          </a:p>
          <a:p>
            <a:pPr>
              <a:buFont typeface="Wingdings" panose="05000000000000000000" pitchFamily="2" charset="2"/>
              <a:buChar char="q"/>
            </a:pPr>
            <a:r>
              <a:rPr lang="en-US" dirty="0"/>
              <a:t>Funding gaps remain a critical challenge to National strategy implementation and may be underestimated…inadequate data</a:t>
            </a:r>
          </a:p>
          <a:p>
            <a:pPr>
              <a:buFont typeface="Wingdings" panose="05000000000000000000" pitchFamily="2" charset="2"/>
              <a:buChar char="q"/>
            </a:pPr>
            <a:r>
              <a:rPr lang="en-US" dirty="0"/>
              <a:t>WASH in global health inequities </a:t>
            </a:r>
          </a:p>
          <a:p>
            <a:pPr>
              <a:buFont typeface="Wingdings" panose="05000000000000000000" pitchFamily="2" charset="2"/>
              <a:buChar char="q"/>
            </a:pPr>
            <a:r>
              <a:rPr lang="en-US" dirty="0"/>
              <a:t>Stakeholder mapping and roles </a:t>
            </a:r>
          </a:p>
          <a:p>
            <a:pPr>
              <a:buFont typeface="Wingdings" panose="05000000000000000000" pitchFamily="2" charset="2"/>
              <a:buChar char="q"/>
            </a:pPr>
            <a:r>
              <a:rPr lang="en-US" dirty="0"/>
              <a:t>Community contribution to WASH need to be</a:t>
            </a:r>
          </a:p>
          <a:p>
            <a:pPr marL="0" indent="0">
              <a:buNone/>
            </a:pPr>
            <a:r>
              <a:rPr lang="en-US" dirty="0"/>
              <a:t> </a:t>
            </a:r>
          </a:p>
        </p:txBody>
      </p:sp>
    </p:spTree>
    <p:extLst>
      <p:ext uri="{BB962C8B-B14F-4D97-AF65-F5344CB8AC3E}">
        <p14:creationId xmlns:p14="http://schemas.microsoft.com/office/powerpoint/2010/main" val="811637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9E7E1A9-7AE5-4102-9549-5107AFB704A0}"/>
              </a:ext>
            </a:extLst>
          </p:cNvPr>
          <p:cNvSpPr>
            <a:spLocks noGrp="1"/>
          </p:cNvSpPr>
          <p:nvPr>
            <p:ph type="title"/>
          </p:nvPr>
        </p:nvSpPr>
        <p:spPr>
          <a:xfrm>
            <a:off x="827088" y="1641752"/>
            <a:ext cx="3527425" cy="4366936"/>
          </a:xfrm>
        </p:spPr>
        <p:txBody>
          <a:bodyPr anchor="t">
            <a:normAutofit/>
          </a:bodyPr>
          <a:lstStyle/>
          <a:p>
            <a:r>
              <a:rPr lang="en-US" sz="4000" dirty="0"/>
              <a:t>Over 20 Partners </a:t>
            </a:r>
          </a:p>
        </p:txBody>
      </p:sp>
      <p:sp>
        <p:nvSpPr>
          <p:cNvPr id="3" name="Content Placeholder 2">
            <a:extLst>
              <a:ext uri="{FF2B5EF4-FFF2-40B4-BE49-F238E27FC236}">
                <a16:creationId xmlns:a16="http://schemas.microsoft.com/office/drawing/2014/main" id="{F23D5302-D84B-464A-BDD9-FC57834DD5B0}"/>
              </a:ext>
            </a:extLst>
          </p:cNvPr>
          <p:cNvSpPr>
            <a:spLocks noGrp="1"/>
          </p:cNvSpPr>
          <p:nvPr>
            <p:ph idx="1"/>
          </p:nvPr>
        </p:nvSpPr>
        <p:spPr>
          <a:xfrm>
            <a:off x="4610911" y="408561"/>
            <a:ext cx="6634263" cy="6118699"/>
          </a:xfrm>
        </p:spPr>
        <p:txBody>
          <a:bodyPr>
            <a:normAutofit fontScale="92500" lnSpcReduction="20000"/>
          </a:bodyPr>
          <a:lstStyle/>
          <a:p>
            <a:pPr marL="342900" marR="0" lvl="0" indent="-342900">
              <a:spcBef>
                <a:spcPts val="0"/>
              </a:spcBef>
              <a:spcAft>
                <a:spcPts val="0"/>
              </a:spcAft>
              <a:buFont typeface="Symbol" panose="05050102010706020507" pitchFamily="18" charset="2"/>
              <a:buChar char=""/>
            </a:pPr>
            <a:r>
              <a:rPr lang="en-US" dirty="0">
                <a:solidFill>
                  <a:schemeClr val="tx1">
                    <a:alpha val="80000"/>
                  </a:schemeClr>
                </a:solidFill>
                <a:effectLst/>
                <a:latin typeface="Calibri" panose="020F0502020204030204" pitchFamily="34" charset="0"/>
                <a:ea typeface="Calibri" panose="020F0502020204030204" pitchFamily="34" charset="0"/>
                <a:cs typeface="Times New Roman" panose="02020603050405020304" pitchFamily="18" charset="0"/>
              </a:rPr>
              <a:t>WHO</a:t>
            </a:r>
          </a:p>
          <a:p>
            <a:pPr marL="342900" marR="0" lvl="0" indent="-342900">
              <a:spcBef>
                <a:spcPts val="0"/>
              </a:spcBef>
              <a:spcAft>
                <a:spcPts val="0"/>
              </a:spcAft>
              <a:buFont typeface="Symbol" panose="05050102010706020507" pitchFamily="18" charset="2"/>
              <a:buChar char=""/>
            </a:pPr>
            <a:r>
              <a:rPr lang="en-US" dirty="0">
                <a:solidFill>
                  <a:schemeClr val="tx1">
                    <a:alpha val="80000"/>
                  </a:schemeClr>
                </a:solidFill>
                <a:effectLst/>
                <a:latin typeface="Calibri" panose="020F0502020204030204" pitchFamily="34" charset="0"/>
                <a:ea typeface="Calibri" panose="020F0502020204030204" pitchFamily="34" charset="0"/>
                <a:cs typeface="Times New Roman" panose="02020603050405020304" pitchFamily="18" charset="0"/>
              </a:rPr>
              <a:t>UNICEF- COVID </a:t>
            </a:r>
          </a:p>
          <a:p>
            <a:pPr marL="342900" marR="0" lvl="0" indent="-342900">
              <a:spcBef>
                <a:spcPts val="0"/>
              </a:spcBef>
              <a:spcAft>
                <a:spcPts val="0"/>
              </a:spcAft>
              <a:buFont typeface="Symbol" panose="05050102010706020507" pitchFamily="18" charset="2"/>
              <a:buChar char=""/>
            </a:pPr>
            <a:r>
              <a:rPr lang="en-US" dirty="0">
                <a:solidFill>
                  <a:schemeClr val="tx1">
                    <a:alpha val="80000"/>
                  </a:schemeClr>
                </a:solidFill>
                <a:latin typeface="Calibri" panose="020F0502020204030204" pitchFamily="34" charset="0"/>
                <a:ea typeface="Calibri" panose="020F0502020204030204" pitchFamily="34" charset="0"/>
                <a:cs typeface="Times New Roman" panose="02020603050405020304" pitchFamily="18" charset="0"/>
              </a:rPr>
              <a:t>Africa CDC</a:t>
            </a:r>
            <a:endParaRPr lang="en-US" dirty="0">
              <a:solidFill>
                <a:schemeClr val="tx1">
                  <a:alpha val="8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dirty="0">
                <a:solidFill>
                  <a:schemeClr val="tx1">
                    <a:alpha val="80000"/>
                  </a:schemeClr>
                </a:solidFill>
                <a:effectLst/>
                <a:latin typeface="Calibri" panose="020F0502020204030204" pitchFamily="34" charset="0"/>
                <a:ea typeface="Calibri" panose="020F0502020204030204" pitchFamily="34" charset="0"/>
                <a:cs typeface="Times New Roman" panose="02020603050405020304" pitchFamily="18" charset="0"/>
              </a:rPr>
              <a:t>WORLD VISION</a:t>
            </a:r>
          </a:p>
          <a:p>
            <a:pPr marL="342900" marR="0" lvl="0" indent="-342900">
              <a:spcBef>
                <a:spcPts val="0"/>
              </a:spcBef>
              <a:spcAft>
                <a:spcPts val="0"/>
              </a:spcAft>
              <a:buFont typeface="Symbol" panose="05050102010706020507" pitchFamily="18" charset="2"/>
              <a:buChar char=""/>
            </a:pPr>
            <a:r>
              <a:rPr lang="en-US" dirty="0">
                <a:solidFill>
                  <a:schemeClr val="tx1">
                    <a:alpha val="80000"/>
                  </a:schemeClr>
                </a:solidFill>
                <a:effectLst/>
                <a:latin typeface="Calibri" panose="020F0502020204030204" pitchFamily="34" charset="0"/>
                <a:ea typeface="Calibri" panose="020F0502020204030204" pitchFamily="34" charset="0"/>
                <a:cs typeface="Times New Roman" panose="02020603050405020304" pitchFamily="18" charset="0"/>
              </a:rPr>
              <a:t>WATERAID</a:t>
            </a:r>
          </a:p>
          <a:p>
            <a:pPr marL="342900" marR="0" lvl="0" indent="-342900">
              <a:spcBef>
                <a:spcPts val="0"/>
              </a:spcBef>
              <a:spcAft>
                <a:spcPts val="0"/>
              </a:spcAft>
              <a:buFont typeface="Symbol" panose="05050102010706020507" pitchFamily="18" charset="2"/>
              <a:buChar char=""/>
            </a:pPr>
            <a:r>
              <a:rPr lang="en-US" dirty="0">
                <a:solidFill>
                  <a:schemeClr val="tx1">
                    <a:alpha val="80000"/>
                  </a:schemeClr>
                </a:solidFill>
                <a:effectLst/>
                <a:latin typeface="Calibri" panose="020F0502020204030204" pitchFamily="34" charset="0"/>
                <a:ea typeface="Calibri" panose="020F0502020204030204" pitchFamily="34" charset="0"/>
                <a:cs typeface="Times New Roman" panose="02020603050405020304" pitchFamily="18" charset="0"/>
              </a:rPr>
              <a:t>USAID -GLOBAL COMMUNITIES</a:t>
            </a:r>
          </a:p>
          <a:p>
            <a:pPr marL="342900" marR="0" lvl="0" indent="-342900">
              <a:spcBef>
                <a:spcPts val="0"/>
              </a:spcBef>
              <a:spcAft>
                <a:spcPts val="0"/>
              </a:spcAft>
              <a:buFont typeface="Symbol" panose="05050102010706020507" pitchFamily="18" charset="2"/>
              <a:buChar char=""/>
            </a:pPr>
            <a:r>
              <a:rPr lang="en-US" dirty="0">
                <a:solidFill>
                  <a:schemeClr val="tx1">
                    <a:alpha val="80000"/>
                  </a:schemeClr>
                </a:solidFill>
                <a:effectLst/>
                <a:latin typeface="Calibri" panose="020F0502020204030204" pitchFamily="34" charset="0"/>
                <a:ea typeface="Calibri" panose="020F0502020204030204" pitchFamily="34" charset="0"/>
                <a:cs typeface="Times New Roman" panose="02020603050405020304" pitchFamily="18" charset="0"/>
              </a:rPr>
              <a:t>USAID – JHPIEGO</a:t>
            </a:r>
          </a:p>
          <a:p>
            <a:pPr marL="342900" marR="0" lvl="0" indent="-342900">
              <a:spcBef>
                <a:spcPts val="0"/>
              </a:spcBef>
              <a:spcAft>
                <a:spcPts val="800"/>
              </a:spcAft>
              <a:buFont typeface="Symbol" panose="05050102010706020507" pitchFamily="18" charset="2"/>
              <a:buChar char=""/>
            </a:pPr>
            <a:r>
              <a:rPr lang="en-US" dirty="0">
                <a:solidFill>
                  <a:schemeClr val="tx1">
                    <a:alpha val="80000"/>
                  </a:schemeClr>
                </a:solidFill>
                <a:effectLst/>
                <a:latin typeface="Calibri" panose="020F0502020204030204" pitchFamily="34" charset="0"/>
                <a:ea typeface="Calibri" panose="020F0502020204030204" pitchFamily="34" charset="0"/>
                <a:cs typeface="Times New Roman" panose="02020603050405020304" pitchFamily="18" charset="0"/>
              </a:rPr>
              <a:t>USAID- BREAKTHROUGH ACTION</a:t>
            </a:r>
          </a:p>
          <a:p>
            <a:pPr marL="342900" marR="0" lvl="0" indent="-342900">
              <a:spcBef>
                <a:spcPts val="0"/>
              </a:spcBef>
              <a:spcAft>
                <a:spcPts val="800"/>
              </a:spcAft>
              <a:buFont typeface="Symbol" panose="05050102010706020507" pitchFamily="18" charset="2"/>
              <a:buChar char=""/>
            </a:pPr>
            <a:r>
              <a:rPr lang="en-US" dirty="0">
                <a:solidFill>
                  <a:schemeClr val="tx1">
                    <a:alpha val="80000"/>
                  </a:schemeClr>
                </a:solidFill>
                <a:latin typeface="Calibri" panose="020F0502020204030204" pitchFamily="34" charset="0"/>
                <a:ea typeface="Calibri" panose="020F0502020204030204" pitchFamily="34" charset="0"/>
                <a:cs typeface="Times New Roman" panose="02020603050405020304" pitchFamily="18" charset="0"/>
              </a:rPr>
              <a:t>JICA </a:t>
            </a:r>
          </a:p>
          <a:p>
            <a:pPr marL="342900" marR="0" lvl="0" indent="-342900">
              <a:spcBef>
                <a:spcPts val="0"/>
              </a:spcBef>
              <a:spcAft>
                <a:spcPts val="800"/>
              </a:spcAft>
              <a:buFont typeface="Symbol" panose="05050102010706020507" pitchFamily="18" charset="2"/>
              <a:buChar char=""/>
            </a:pPr>
            <a:r>
              <a:rPr lang="en-US" dirty="0">
                <a:solidFill>
                  <a:schemeClr val="tx1">
                    <a:alpha val="80000"/>
                  </a:schemeClr>
                </a:solidFill>
                <a:effectLst/>
                <a:latin typeface="Calibri" panose="020F0502020204030204" pitchFamily="34" charset="0"/>
                <a:ea typeface="Calibri" panose="020F0502020204030204" pitchFamily="34" charset="0"/>
                <a:cs typeface="Times New Roman" panose="02020603050405020304" pitchFamily="18" charset="0"/>
              </a:rPr>
              <a:t>CRS</a:t>
            </a:r>
          </a:p>
          <a:p>
            <a:pPr marL="342900" marR="0" lvl="0" indent="-342900">
              <a:spcBef>
                <a:spcPts val="0"/>
              </a:spcBef>
              <a:spcAft>
                <a:spcPts val="800"/>
              </a:spcAft>
              <a:buFont typeface="Symbol" panose="05050102010706020507" pitchFamily="18" charset="2"/>
              <a:buChar char=""/>
            </a:pPr>
            <a:r>
              <a:rPr lang="en-US" dirty="0">
                <a:solidFill>
                  <a:schemeClr val="tx1">
                    <a:alpha val="80000"/>
                  </a:schemeClr>
                </a:solidFill>
                <a:latin typeface="Calibri" panose="020F0502020204030204" pitchFamily="34" charset="0"/>
                <a:ea typeface="Calibri" panose="020F0502020204030204" pitchFamily="34" charset="0"/>
                <a:cs typeface="Times New Roman" panose="02020603050405020304" pitchFamily="18" charset="0"/>
              </a:rPr>
              <a:t>IRC</a:t>
            </a:r>
          </a:p>
          <a:p>
            <a:pPr marL="342900" marR="0" lvl="0" indent="-342900">
              <a:spcBef>
                <a:spcPts val="0"/>
              </a:spcBef>
              <a:spcAft>
                <a:spcPts val="800"/>
              </a:spcAft>
              <a:buFont typeface="Symbol" panose="05050102010706020507" pitchFamily="18" charset="2"/>
              <a:buChar char=""/>
            </a:pPr>
            <a:r>
              <a:rPr lang="en-US" dirty="0">
                <a:solidFill>
                  <a:schemeClr val="tx1">
                    <a:alpha val="80000"/>
                  </a:schemeClr>
                </a:solidFill>
                <a:effectLst/>
                <a:latin typeface="Calibri" panose="020F0502020204030204" pitchFamily="34" charset="0"/>
                <a:ea typeface="Calibri" panose="020F0502020204030204" pitchFamily="34" charset="0"/>
                <a:cs typeface="Times New Roman" panose="02020603050405020304" pitchFamily="18" charset="0"/>
              </a:rPr>
              <a:t>EMORY UNIVERSITY</a:t>
            </a:r>
          </a:p>
          <a:p>
            <a:pPr marL="342900" marR="0" lvl="0" indent="-342900">
              <a:spcBef>
                <a:spcPts val="0"/>
              </a:spcBef>
              <a:spcAft>
                <a:spcPts val="800"/>
              </a:spcAft>
              <a:buFont typeface="Symbol" panose="05050102010706020507" pitchFamily="18" charset="2"/>
              <a:buChar char=""/>
            </a:pPr>
            <a:r>
              <a:rPr lang="en-US" dirty="0">
                <a:solidFill>
                  <a:schemeClr val="tx1">
                    <a:alpha val="80000"/>
                  </a:schemeClr>
                </a:solidFill>
                <a:latin typeface="Calibri" panose="020F0502020204030204" pitchFamily="34" charset="0"/>
                <a:ea typeface="Calibri" panose="020F0502020204030204" pitchFamily="34" charset="0"/>
                <a:cs typeface="Times New Roman" panose="02020603050405020304" pitchFamily="18" charset="0"/>
              </a:rPr>
              <a:t>ICAN </a:t>
            </a:r>
          </a:p>
          <a:p>
            <a:pPr marL="342900" marR="0" lvl="0" indent="-342900">
              <a:spcBef>
                <a:spcPts val="0"/>
              </a:spcBef>
              <a:spcAft>
                <a:spcPts val="800"/>
              </a:spcAft>
              <a:buFont typeface="Symbol" panose="05050102010706020507" pitchFamily="18" charset="2"/>
              <a:buChar char=""/>
            </a:pPr>
            <a:r>
              <a:rPr lang="en-US" dirty="0">
                <a:solidFill>
                  <a:schemeClr val="tx1">
                    <a:alpha val="80000"/>
                  </a:schemeClr>
                </a:solidFill>
                <a:effectLst/>
                <a:latin typeface="Calibri" panose="020F0502020204030204" pitchFamily="34" charset="0"/>
                <a:ea typeface="Calibri" panose="020F0502020204030204" pitchFamily="34" charset="0"/>
                <a:cs typeface="Times New Roman" panose="02020603050405020304" pitchFamily="18" charset="0"/>
              </a:rPr>
              <a:t>PATH</a:t>
            </a:r>
          </a:p>
          <a:p>
            <a:pPr marL="342900" marR="0" lvl="0" indent="-342900">
              <a:spcBef>
                <a:spcPts val="0"/>
              </a:spcBef>
              <a:spcAft>
                <a:spcPts val="800"/>
              </a:spcAft>
              <a:buFont typeface="Symbol" panose="05050102010706020507" pitchFamily="18" charset="2"/>
              <a:buChar char=""/>
            </a:pPr>
            <a:r>
              <a:rPr lang="en-US" dirty="0" err="1">
                <a:solidFill>
                  <a:schemeClr val="tx1">
                    <a:alpha val="80000"/>
                  </a:schemeClr>
                </a:solidFill>
                <a:latin typeface="Calibri" panose="020F0502020204030204" pitchFamily="34" charset="0"/>
                <a:ea typeface="Calibri" panose="020F0502020204030204" pitchFamily="34" charset="0"/>
                <a:cs typeface="Times New Roman" panose="02020603050405020304" pitchFamily="18" charset="0"/>
              </a:rPr>
              <a:t>MoSWR</a:t>
            </a:r>
            <a:endParaRPr lang="en-US" dirty="0">
              <a:solidFill>
                <a:schemeClr val="tx1">
                  <a:alpha val="80000"/>
                </a:schemeClr>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800"/>
              </a:spcAft>
              <a:buFont typeface="Symbol" panose="05050102010706020507" pitchFamily="18" charset="2"/>
              <a:buChar char=""/>
            </a:pPr>
            <a:r>
              <a:rPr lang="en-US" dirty="0">
                <a:solidFill>
                  <a:schemeClr val="tx1">
                    <a:alpha val="80000"/>
                  </a:schemeClr>
                </a:solidFill>
                <a:effectLst/>
                <a:latin typeface="Calibri" panose="020F0502020204030204" pitchFamily="34" charset="0"/>
                <a:ea typeface="Calibri" panose="020F0502020204030204" pitchFamily="34" charset="0"/>
                <a:cs typeface="Times New Roman" panose="02020603050405020304" pitchFamily="18" charset="0"/>
              </a:rPr>
              <a:t>CONIWAS </a:t>
            </a:r>
          </a:p>
          <a:p>
            <a:pPr marL="342900" marR="0" lvl="0" indent="-342900">
              <a:spcBef>
                <a:spcPts val="0"/>
              </a:spcBef>
              <a:spcAft>
                <a:spcPts val="800"/>
              </a:spcAft>
              <a:buFont typeface="Symbol" panose="05050102010706020507" pitchFamily="18" charset="2"/>
              <a:buChar char=""/>
            </a:pPr>
            <a:r>
              <a:rPr lang="en-US" dirty="0">
                <a:solidFill>
                  <a:schemeClr val="tx1">
                    <a:alpha val="80000"/>
                  </a:schemeClr>
                </a:solidFill>
                <a:latin typeface="Calibri" panose="020F0502020204030204" pitchFamily="34" charset="0"/>
                <a:ea typeface="Calibri" panose="020F0502020204030204" pitchFamily="34" charset="0"/>
                <a:cs typeface="Times New Roman" panose="02020603050405020304" pitchFamily="18" charset="0"/>
              </a:rPr>
              <a:t>KOFIH</a:t>
            </a:r>
          </a:p>
          <a:p>
            <a:pPr marL="342900" marR="0" lvl="0" indent="-342900">
              <a:spcBef>
                <a:spcPts val="0"/>
              </a:spcBef>
              <a:spcAft>
                <a:spcPts val="800"/>
              </a:spcAft>
              <a:buFont typeface="Symbol" panose="05050102010706020507" pitchFamily="18" charset="2"/>
              <a:buChar char=""/>
            </a:pPr>
            <a:r>
              <a:rPr lang="en-US" dirty="0">
                <a:solidFill>
                  <a:schemeClr val="tx1">
                    <a:alpha val="80000"/>
                  </a:schemeClr>
                </a:solidFill>
                <a:effectLst/>
                <a:latin typeface="Calibri" panose="020F0502020204030204" pitchFamily="34" charset="0"/>
                <a:ea typeface="Calibri" panose="020F0502020204030204" pitchFamily="34" charset="0"/>
                <a:cs typeface="Times New Roman" panose="02020603050405020304" pitchFamily="18" charset="0"/>
              </a:rPr>
              <a:t>KOICA</a:t>
            </a:r>
          </a:p>
        </p:txBody>
      </p:sp>
      <p:grpSp>
        <p:nvGrpSpPr>
          <p:cNvPr id="20" name="Group 19">
            <a:extLst>
              <a:ext uri="{FF2B5EF4-FFF2-40B4-BE49-F238E27FC236}">
                <a16:creationId xmlns:a16="http://schemas.microsoft.com/office/drawing/2014/main" id="{4728F330-19FB-4D39-BD0F-53032ABFEB7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79015" y="0"/>
            <a:ext cx="712985" cy="6858000"/>
            <a:chOff x="11479015" y="0"/>
            <a:chExt cx="712985" cy="6858000"/>
          </a:xfrm>
          <a:effectLst>
            <a:outerShdw blurRad="381000" dist="152400" dir="10800000" algn="ctr" rotWithShape="0">
              <a:schemeClr val="bg1">
                <a:alpha val="10000"/>
              </a:schemeClr>
            </a:outerShdw>
          </a:effectLst>
        </p:grpSpPr>
        <p:sp>
          <p:nvSpPr>
            <p:cNvPr id="21" name="Freeform: Shape 20">
              <a:extLst>
                <a:ext uri="{FF2B5EF4-FFF2-40B4-BE49-F238E27FC236}">
                  <a16:creationId xmlns:a16="http://schemas.microsoft.com/office/drawing/2014/main" id="{30220D63-6F38-42F9-8AAD-3B1363A4FA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79018" y="0"/>
              <a:ext cx="712982" cy="6858000"/>
            </a:xfrm>
            <a:custGeom>
              <a:avLst/>
              <a:gdLst>
                <a:gd name="connsiteX0" fmla="*/ 280560 w 712982"/>
                <a:gd name="connsiteY0" fmla="*/ 0 h 6858000"/>
                <a:gd name="connsiteX1" fmla="*/ 712982 w 712982"/>
                <a:gd name="connsiteY1" fmla="*/ 0 h 6858000"/>
                <a:gd name="connsiteX2" fmla="*/ 712982 w 712982"/>
                <a:gd name="connsiteY2" fmla="*/ 6858000 h 6858000"/>
                <a:gd name="connsiteX3" fmla="*/ 372527 w 712982"/>
                <a:gd name="connsiteY3" fmla="*/ 6858000 h 6858000"/>
                <a:gd name="connsiteX4" fmla="*/ 372901 w 712982"/>
                <a:gd name="connsiteY4" fmla="*/ 6835810 h 6858000"/>
                <a:gd name="connsiteX5" fmla="*/ 363017 w 712982"/>
                <a:gd name="connsiteY5" fmla="*/ 6518145 h 6858000"/>
                <a:gd name="connsiteX6" fmla="*/ 310498 w 712982"/>
                <a:gd name="connsiteY6" fmla="*/ 6393936 h 6858000"/>
                <a:gd name="connsiteX7" fmla="*/ 305420 w 712982"/>
                <a:gd name="connsiteY7" fmla="*/ 6355564 h 6858000"/>
                <a:gd name="connsiteX8" fmla="*/ 311030 w 712982"/>
                <a:gd name="connsiteY8" fmla="*/ 6267729 h 6858000"/>
                <a:gd name="connsiteX9" fmla="*/ 281440 w 712982"/>
                <a:gd name="connsiteY9" fmla="*/ 6090959 h 6858000"/>
                <a:gd name="connsiteX10" fmla="*/ 258928 w 712982"/>
                <a:gd name="connsiteY10" fmla="*/ 6026981 h 6858000"/>
                <a:gd name="connsiteX11" fmla="*/ 245105 w 712982"/>
                <a:gd name="connsiteY11" fmla="*/ 5991615 h 6858000"/>
                <a:gd name="connsiteX12" fmla="*/ 197441 w 712982"/>
                <a:gd name="connsiteY12" fmla="*/ 5807458 h 6858000"/>
                <a:gd name="connsiteX13" fmla="*/ 159115 w 712982"/>
                <a:gd name="connsiteY13" fmla="*/ 5727356 h 6858000"/>
                <a:gd name="connsiteX14" fmla="*/ 152306 w 712982"/>
                <a:gd name="connsiteY14" fmla="*/ 5705270 h 6858000"/>
                <a:gd name="connsiteX15" fmla="*/ 150939 w 712982"/>
                <a:gd name="connsiteY15" fmla="*/ 5580441 h 6858000"/>
                <a:gd name="connsiteX16" fmla="*/ 187956 w 712982"/>
                <a:gd name="connsiteY16" fmla="*/ 5482729 h 6858000"/>
                <a:gd name="connsiteX17" fmla="*/ 201902 w 712982"/>
                <a:gd name="connsiteY17" fmla="*/ 5463053 h 6858000"/>
                <a:gd name="connsiteX18" fmla="*/ 168174 w 712982"/>
                <a:gd name="connsiteY18" fmla="*/ 5205662 h 6858000"/>
                <a:gd name="connsiteX19" fmla="*/ 157186 w 712982"/>
                <a:gd name="connsiteY19" fmla="*/ 5166766 h 6858000"/>
                <a:gd name="connsiteX20" fmla="*/ 163999 w 712982"/>
                <a:gd name="connsiteY20" fmla="*/ 4972256 h 6858000"/>
                <a:gd name="connsiteX21" fmla="*/ 163388 w 712982"/>
                <a:gd name="connsiteY21" fmla="*/ 4915833 h 6858000"/>
                <a:gd name="connsiteX22" fmla="*/ 166361 w 712982"/>
                <a:gd name="connsiteY22" fmla="*/ 4712964 h 6858000"/>
                <a:gd name="connsiteX23" fmla="*/ 140122 w 712982"/>
                <a:gd name="connsiteY23" fmla="*/ 4687152 h 6858000"/>
                <a:gd name="connsiteX24" fmla="*/ 73058 w 712982"/>
                <a:gd name="connsiteY24" fmla="*/ 4611951 h 6858000"/>
                <a:gd name="connsiteX25" fmla="*/ 3979 w 712982"/>
                <a:gd name="connsiteY25" fmla="*/ 4456771 h 6858000"/>
                <a:gd name="connsiteX26" fmla="*/ 2091 w 712982"/>
                <a:gd name="connsiteY26" fmla="*/ 4412781 h 6858000"/>
                <a:gd name="connsiteX27" fmla="*/ 75905 w 712982"/>
                <a:gd name="connsiteY27" fmla="*/ 4292897 h 6858000"/>
                <a:gd name="connsiteX28" fmla="*/ 104434 w 712982"/>
                <a:gd name="connsiteY28" fmla="*/ 4235333 h 6858000"/>
                <a:gd name="connsiteX29" fmla="*/ 151065 w 712982"/>
                <a:gd name="connsiteY29" fmla="*/ 4075686 h 6858000"/>
                <a:gd name="connsiteX30" fmla="*/ 161243 w 712982"/>
                <a:gd name="connsiteY30" fmla="*/ 4061695 h 6858000"/>
                <a:gd name="connsiteX31" fmla="*/ 286285 w 712982"/>
                <a:gd name="connsiteY31" fmla="*/ 3933862 h 6858000"/>
                <a:gd name="connsiteX32" fmla="*/ 306926 w 712982"/>
                <a:gd name="connsiteY32" fmla="*/ 3905847 h 6858000"/>
                <a:gd name="connsiteX33" fmla="*/ 340015 w 712982"/>
                <a:gd name="connsiteY33" fmla="*/ 3871199 h 6858000"/>
                <a:gd name="connsiteX34" fmla="*/ 400111 w 712982"/>
                <a:gd name="connsiteY34" fmla="*/ 3767743 h 6858000"/>
                <a:gd name="connsiteX35" fmla="*/ 409694 w 712982"/>
                <a:gd name="connsiteY35" fmla="*/ 3646690 h 6858000"/>
                <a:gd name="connsiteX36" fmla="*/ 428447 w 712982"/>
                <a:gd name="connsiteY36" fmla="*/ 3499752 h 6858000"/>
                <a:gd name="connsiteX37" fmla="*/ 445033 w 712982"/>
                <a:gd name="connsiteY37" fmla="*/ 3437349 h 6858000"/>
                <a:gd name="connsiteX38" fmla="*/ 471431 w 712982"/>
                <a:gd name="connsiteY38" fmla="*/ 3272018 h 6858000"/>
                <a:gd name="connsiteX39" fmla="*/ 495919 w 712982"/>
                <a:gd name="connsiteY39" fmla="*/ 3153432 h 6858000"/>
                <a:gd name="connsiteX40" fmla="*/ 499541 w 712982"/>
                <a:gd name="connsiteY40" fmla="*/ 2985907 h 6858000"/>
                <a:gd name="connsiteX41" fmla="*/ 491640 w 712982"/>
                <a:gd name="connsiteY41" fmla="*/ 2905697 h 6858000"/>
                <a:gd name="connsiteX42" fmla="*/ 586592 w 712982"/>
                <a:gd name="connsiteY42" fmla="*/ 2746325 h 6858000"/>
                <a:gd name="connsiteX43" fmla="*/ 647211 w 712982"/>
                <a:gd name="connsiteY43" fmla="*/ 2620857 h 6858000"/>
                <a:gd name="connsiteX44" fmla="*/ 598120 w 712982"/>
                <a:gd name="connsiteY44" fmla="*/ 2501248 h 6858000"/>
                <a:gd name="connsiteX45" fmla="*/ 560897 w 712982"/>
                <a:gd name="connsiteY45" fmla="*/ 2471368 h 6858000"/>
                <a:gd name="connsiteX46" fmla="*/ 506928 w 712982"/>
                <a:gd name="connsiteY46" fmla="*/ 2272389 h 6858000"/>
                <a:gd name="connsiteX47" fmla="*/ 474122 w 712982"/>
                <a:gd name="connsiteY47" fmla="*/ 1983284 h 6858000"/>
                <a:gd name="connsiteX48" fmla="*/ 349180 w 712982"/>
                <a:gd name="connsiteY48" fmla="*/ 1510207 h 6858000"/>
                <a:gd name="connsiteX49" fmla="*/ 306451 w 712982"/>
                <a:gd name="connsiteY49" fmla="*/ 1430003 h 6858000"/>
                <a:gd name="connsiteX50" fmla="*/ 287747 w 712982"/>
                <a:gd name="connsiteY50" fmla="*/ 1336633 h 6858000"/>
                <a:gd name="connsiteX51" fmla="*/ 304326 w 712982"/>
                <a:gd name="connsiteY51" fmla="*/ 1298229 h 6858000"/>
                <a:gd name="connsiteX52" fmla="*/ 317671 w 712982"/>
                <a:gd name="connsiteY52" fmla="*/ 1136667 h 6858000"/>
                <a:gd name="connsiteX53" fmla="*/ 314959 w 712982"/>
                <a:gd name="connsiteY53" fmla="*/ 1106522 h 6858000"/>
                <a:gd name="connsiteX54" fmla="*/ 290675 w 712982"/>
                <a:gd name="connsiteY54" fmla="*/ 1004980 h 6858000"/>
                <a:gd name="connsiteX55" fmla="*/ 272712 w 712982"/>
                <a:gd name="connsiteY55" fmla="*/ 910357 h 6858000"/>
                <a:gd name="connsiteX56" fmla="*/ 270963 w 712982"/>
                <a:gd name="connsiteY56" fmla="*/ 667028 h 6858000"/>
                <a:gd name="connsiteX57" fmla="*/ 244986 w 712982"/>
                <a:gd name="connsiteY57" fmla="*/ 483131 h 6858000"/>
                <a:gd name="connsiteX58" fmla="*/ 241465 w 712982"/>
                <a:gd name="connsiteY58" fmla="*/ 397465 h 6858000"/>
                <a:gd name="connsiteX59" fmla="*/ 244890 w 712982"/>
                <a:gd name="connsiteY59" fmla="*/ 348507 h 6858000"/>
                <a:gd name="connsiteX60" fmla="*/ 293439 w 712982"/>
                <a:gd name="connsiteY60" fmla="*/ 233141 h 6858000"/>
                <a:gd name="connsiteX61" fmla="*/ 300513 w 712982"/>
                <a:gd name="connsiteY61" fmla="*/ 172069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712982" h="6858000">
                  <a:moveTo>
                    <a:pt x="280560" y="0"/>
                  </a:moveTo>
                  <a:lnTo>
                    <a:pt x="712982" y="0"/>
                  </a:lnTo>
                  <a:lnTo>
                    <a:pt x="712982" y="6858000"/>
                  </a:lnTo>
                  <a:lnTo>
                    <a:pt x="372527" y="6858000"/>
                  </a:lnTo>
                  <a:lnTo>
                    <a:pt x="372901" y="6835810"/>
                  </a:lnTo>
                  <a:cubicBezTo>
                    <a:pt x="343741" y="6729822"/>
                    <a:pt x="373381" y="6623551"/>
                    <a:pt x="363017" y="6518145"/>
                  </a:cubicBezTo>
                  <a:cubicBezTo>
                    <a:pt x="358372" y="6470360"/>
                    <a:pt x="362468" y="6422202"/>
                    <a:pt x="310498" y="6393936"/>
                  </a:cubicBezTo>
                  <a:cubicBezTo>
                    <a:pt x="303659" y="6390296"/>
                    <a:pt x="304819" y="6368800"/>
                    <a:pt x="305420" y="6355564"/>
                  </a:cubicBezTo>
                  <a:cubicBezTo>
                    <a:pt x="306594" y="6326166"/>
                    <a:pt x="314451" y="6296329"/>
                    <a:pt x="311030" y="6267729"/>
                  </a:cubicBezTo>
                  <a:cubicBezTo>
                    <a:pt x="304253" y="6208466"/>
                    <a:pt x="293104" y="6149393"/>
                    <a:pt x="281440" y="6090959"/>
                  </a:cubicBezTo>
                  <a:cubicBezTo>
                    <a:pt x="276978" y="6068911"/>
                    <a:pt x="266829" y="6048361"/>
                    <a:pt x="258928" y="6026981"/>
                  </a:cubicBezTo>
                  <a:cubicBezTo>
                    <a:pt x="254416" y="6015184"/>
                    <a:pt x="244605" y="6003083"/>
                    <a:pt x="245105" y="5991615"/>
                  </a:cubicBezTo>
                  <a:cubicBezTo>
                    <a:pt x="248075" y="5925141"/>
                    <a:pt x="216651" y="5867990"/>
                    <a:pt x="197441" y="5807458"/>
                  </a:cubicBezTo>
                  <a:cubicBezTo>
                    <a:pt x="188523" y="5779456"/>
                    <a:pt x="171697" y="5754078"/>
                    <a:pt x="159115" y="5727356"/>
                  </a:cubicBezTo>
                  <a:cubicBezTo>
                    <a:pt x="155717" y="5720411"/>
                    <a:pt x="152517" y="5712566"/>
                    <a:pt x="152306" y="5705270"/>
                  </a:cubicBezTo>
                  <a:cubicBezTo>
                    <a:pt x="151252" y="5663532"/>
                    <a:pt x="151674" y="5621922"/>
                    <a:pt x="150939" y="5580441"/>
                  </a:cubicBezTo>
                  <a:cubicBezTo>
                    <a:pt x="150326" y="5542748"/>
                    <a:pt x="147369" y="5505023"/>
                    <a:pt x="187956" y="5482729"/>
                  </a:cubicBezTo>
                  <a:cubicBezTo>
                    <a:pt x="194324" y="5479395"/>
                    <a:pt x="198291" y="5470181"/>
                    <a:pt x="201902" y="5463053"/>
                  </a:cubicBezTo>
                  <a:cubicBezTo>
                    <a:pt x="257480" y="5353065"/>
                    <a:pt x="249730" y="5298303"/>
                    <a:pt x="168174" y="5205662"/>
                  </a:cubicBezTo>
                  <a:cubicBezTo>
                    <a:pt x="159805" y="5196040"/>
                    <a:pt x="152161" y="5174340"/>
                    <a:pt x="157186" y="5166766"/>
                  </a:cubicBezTo>
                  <a:cubicBezTo>
                    <a:pt x="198743" y="5102508"/>
                    <a:pt x="186477" y="5038579"/>
                    <a:pt x="163999" y="4972256"/>
                  </a:cubicBezTo>
                  <a:cubicBezTo>
                    <a:pt x="158020" y="4955056"/>
                    <a:pt x="155299" y="4930181"/>
                    <a:pt x="163388" y="4915833"/>
                  </a:cubicBezTo>
                  <a:cubicBezTo>
                    <a:pt x="200708" y="4847649"/>
                    <a:pt x="186907" y="4780374"/>
                    <a:pt x="166361" y="4712964"/>
                  </a:cubicBezTo>
                  <a:cubicBezTo>
                    <a:pt x="163165" y="4702485"/>
                    <a:pt x="150748" y="4690669"/>
                    <a:pt x="140122" y="4687152"/>
                  </a:cubicBezTo>
                  <a:cubicBezTo>
                    <a:pt x="102452" y="4674589"/>
                    <a:pt x="86917" y="4644970"/>
                    <a:pt x="73058" y="4611951"/>
                  </a:cubicBezTo>
                  <a:cubicBezTo>
                    <a:pt x="50686" y="4559957"/>
                    <a:pt x="25516" y="4509149"/>
                    <a:pt x="3979" y="4456771"/>
                  </a:cubicBezTo>
                  <a:cubicBezTo>
                    <a:pt x="-1236" y="4443877"/>
                    <a:pt x="-726" y="4427139"/>
                    <a:pt x="2091" y="4412781"/>
                  </a:cubicBezTo>
                  <a:cubicBezTo>
                    <a:pt x="11653" y="4363733"/>
                    <a:pt x="45382" y="4329603"/>
                    <a:pt x="75905" y="4292897"/>
                  </a:cubicBezTo>
                  <a:cubicBezTo>
                    <a:pt x="89361" y="4276787"/>
                    <a:pt x="97880" y="4255660"/>
                    <a:pt x="104434" y="4235333"/>
                  </a:cubicBezTo>
                  <a:cubicBezTo>
                    <a:pt x="121200" y="4182569"/>
                    <a:pt x="135523" y="4128901"/>
                    <a:pt x="151065" y="4075686"/>
                  </a:cubicBezTo>
                  <a:cubicBezTo>
                    <a:pt x="152552" y="4070549"/>
                    <a:pt x="157315" y="4065932"/>
                    <a:pt x="161243" y="4061695"/>
                  </a:cubicBezTo>
                  <a:cubicBezTo>
                    <a:pt x="202828" y="4019095"/>
                    <a:pt x="244731" y="3976753"/>
                    <a:pt x="286285" y="3933862"/>
                  </a:cubicBezTo>
                  <a:cubicBezTo>
                    <a:pt x="294168" y="3925683"/>
                    <a:pt x="299393" y="3914571"/>
                    <a:pt x="306926" y="3905847"/>
                  </a:cubicBezTo>
                  <a:cubicBezTo>
                    <a:pt x="317292" y="3893589"/>
                    <a:pt x="326766" y="3878502"/>
                    <a:pt x="340015" y="3871199"/>
                  </a:cubicBezTo>
                  <a:cubicBezTo>
                    <a:pt x="381725" y="3848490"/>
                    <a:pt x="396760" y="3812013"/>
                    <a:pt x="400111" y="3767743"/>
                  </a:cubicBezTo>
                  <a:cubicBezTo>
                    <a:pt x="403294" y="3727294"/>
                    <a:pt x="405323" y="3686973"/>
                    <a:pt x="409694" y="3646690"/>
                  </a:cubicBezTo>
                  <a:cubicBezTo>
                    <a:pt x="414852" y="3597538"/>
                    <a:pt x="420910" y="3548579"/>
                    <a:pt x="428447" y="3499752"/>
                  </a:cubicBezTo>
                  <a:cubicBezTo>
                    <a:pt x="431696" y="3478619"/>
                    <a:pt x="435683" y="3456228"/>
                    <a:pt x="445033" y="3437349"/>
                  </a:cubicBezTo>
                  <a:cubicBezTo>
                    <a:pt x="470858" y="3384475"/>
                    <a:pt x="486179" y="3329236"/>
                    <a:pt x="471431" y="3272018"/>
                  </a:cubicBezTo>
                  <a:cubicBezTo>
                    <a:pt x="459682" y="3226180"/>
                    <a:pt x="472474" y="3185267"/>
                    <a:pt x="495919" y="3153432"/>
                  </a:cubicBezTo>
                  <a:cubicBezTo>
                    <a:pt x="538461" y="3095505"/>
                    <a:pt x="521296" y="3040311"/>
                    <a:pt x="499541" y="2985907"/>
                  </a:cubicBezTo>
                  <a:cubicBezTo>
                    <a:pt x="488276" y="2957871"/>
                    <a:pt x="486838" y="2934028"/>
                    <a:pt x="491640" y="2905697"/>
                  </a:cubicBezTo>
                  <a:cubicBezTo>
                    <a:pt x="502898" y="2840071"/>
                    <a:pt x="547705" y="2792141"/>
                    <a:pt x="586592" y="2746325"/>
                  </a:cubicBezTo>
                  <a:cubicBezTo>
                    <a:pt x="619786" y="2707275"/>
                    <a:pt x="636305" y="2665661"/>
                    <a:pt x="647211" y="2620857"/>
                  </a:cubicBezTo>
                  <a:cubicBezTo>
                    <a:pt x="661216" y="2564298"/>
                    <a:pt x="648982" y="2522027"/>
                    <a:pt x="598120" y="2501248"/>
                  </a:cubicBezTo>
                  <a:cubicBezTo>
                    <a:pt x="583733" y="2495506"/>
                    <a:pt x="566431" y="2484521"/>
                    <a:pt x="560897" y="2471368"/>
                  </a:cubicBezTo>
                  <a:cubicBezTo>
                    <a:pt x="533469" y="2407931"/>
                    <a:pt x="496686" y="2344634"/>
                    <a:pt x="506928" y="2272389"/>
                  </a:cubicBezTo>
                  <a:cubicBezTo>
                    <a:pt x="520879" y="2172517"/>
                    <a:pt x="509052" y="2077807"/>
                    <a:pt x="474122" y="1983284"/>
                  </a:cubicBezTo>
                  <a:cubicBezTo>
                    <a:pt x="417537" y="1829959"/>
                    <a:pt x="358639" y="1676886"/>
                    <a:pt x="349180" y="1510207"/>
                  </a:cubicBezTo>
                  <a:cubicBezTo>
                    <a:pt x="347619" y="1482573"/>
                    <a:pt x="326399" y="1451821"/>
                    <a:pt x="306451" y="1430003"/>
                  </a:cubicBezTo>
                  <a:cubicBezTo>
                    <a:pt x="268511" y="1388202"/>
                    <a:pt x="266127" y="1390512"/>
                    <a:pt x="287747" y="1336633"/>
                  </a:cubicBezTo>
                  <a:cubicBezTo>
                    <a:pt x="293070" y="1323756"/>
                    <a:pt x="295470" y="1308272"/>
                    <a:pt x="304326" y="1298229"/>
                  </a:cubicBezTo>
                  <a:cubicBezTo>
                    <a:pt x="349361" y="1247057"/>
                    <a:pt x="331041" y="1191986"/>
                    <a:pt x="317671" y="1136667"/>
                  </a:cubicBezTo>
                  <a:cubicBezTo>
                    <a:pt x="315148" y="1126990"/>
                    <a:pt x="311827" y="1115354"/>
                    <a:pt x="314959" y="1106522"/>
                  </a:cubicBezTo>
                  <a:cubicBezTo>
                    <a:pt x="329032" y="1066641"/>
                    <a:pt x="319157" y="1035231"/>
                    <a:pt x="290675" y="1004980"/>
                  </a:cubicBezTo>
                  <a:cubicBezTo>
                    <a:pt x="266138" y="978690"/>
                    <a:pt x="249805" y="947108"/>
                    <a:pt x="272712" y="910357"/>
                  </a:cubicBezTo>
                  <a:cubicBezTo>
                    <a:pt x="323486" y="828702"/>
                    <a:pt x="317578" y="747981"/>
                    <a:pt x="270963" y="667028"/>
                  </a:cubicBezTo>
                  <a:cubicBezTo>
                    <a:pt x="237707" y="609204"/>
                    <a:pt x="225082" y="549995"/>
                    <a:pt x="244986" y="483131"/>
                  </a:cubicBezTo>
                  <a:cubicBezTo>
                    <a:pt x="252708" y="457408"/>
                    <a:pt x="242285" y="426353"/>
                    <a:pt x="241465" y="397465"/>
                  </a:cubicBezTo>
                  <a:cubicBezTo>
                    <a:pt x="240850" y="381142"/>
                    <a:pt x="239176" y="363176"/>
                    <a:pt x="244890" y="348507"/>
                  </a:cubicBezTo>
                  <a:cubicBezTo>
                    <a:pt x="259350" y="309454"/>
                    <a:pt x="279299" y="272445"/>
                    <a:pt x="293439" y="233141"/>
                  </a:cubicBezTo>
                  <a:cubicBezTo>
                    <a:pt x="300152" y="214256"/>
                    <a:pt x="302437" y="192349"/>
                    <a:pt x="300513" y="172069"/>
                  </a:cubicBezTo>
                  <a:close/>
                </a:path>
              </a:pathLst>
            </a:cu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Freeform: Shape 21">
              <a:extLst>
                <a:ext uri="{FF2B5EF4-FFF2-40B4-BE49-F238E27FC236}">
                  <a16:creationId xmlns:a16="http://schemas.microsoft.com/office/drawing/2014/main" id="{97B054CB-4DA3-4EDD-B196-A5DDD1E4E6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79015" y="0"/>
              <a:ext cx="712985" cy="6858000"/>
            </a:xfrm>
            <a:custGeom>
              <a:avLst/>
              <a:gdLst>
                <a:gd name="connsiteX0" fmla="*/ 280560 w 712985"/>
                <a:gd name="connsiteY0" fmla="*/ 0 h 6858000"/>
                <a:gd name="connsiteX1" fmla="*/ 712985 w 712985"/>
                <a:gd name="connsiteY1" fmla="*/ 0 h 6858000"/>
                <a:gd name="connsiteX2" fmla="*/ 712985 w 712985"/>
                <a:gd name="connsiteY2" fmla="*/ 6858000 h 6858000"/>
                <a:gd name="connsiteX3" fmla="*/ 372527 w 712985"/>
                <a:gd name="connsiteY3" fmla="*/ 6858000 h 6858000"/>
                <a:gd name="connsiteX4" fmla="*/ 372901 w 712985"/>
                <a:gd name="connsiteY4" fmla="*/ 6835810 h 6858000"/>
                <a:gd name="connsiteX5" fmla="*/ 363017 w 712985"/>
                <a:gd name="connsiteY5" fmla="*/ 6518145 h 6858000"/>
                <a:gd name="connsiteX6" fmla="*/ 310498 w 712985"/>
                <a:gd name="connsiteY6" fmla="*/ 6393936 h 6858000"/>
                <a:gd name="connsiteX7" fmla="*/ 305420 w 712985"/>
                <a:gd name="connsiteY7" fmla="*/ 6355564 h 6858000"/>
                <a:gd name="connsiteX8" fmla="*/ 311030 w 712985"/>
                <a:gd name="connsiteY8" fmla="*/ 6267729 h 6858000"/>
                <a:gd name="connsiteX9" fmla="*/ 281440 w 712985"/>
                <a:gd name="connsiteY9" fmla="*/ 6090959 h 6858000"/>
                <a:gd name="connsiteX10" fmla="*/ 258928 w 712985"/>
                <a:gd name="connsiteY10" fmla="*/ 6026981 h 6858000"/>
                <a:gd name="connsiteX11" fmla="*/ 245105 w 712985"/>
                <a:gd name="connsiteY11" fmla="*/ 5991615 h 6858000"/>
                <a:gd name="connsiteX12" fmla="*/ 197441 w 712985"/>
                <a:gd name="connsiteY12" fmla="*/ 5807458 h 6858000"/>
                <a:gd name="connsiteX13" fmla="*/ 159115 w 712985"/>
                <a:gd name="connsiteY13" fmla="*/ 5727356 h 6858000"/>
                <a:gd name="connsiteX14" fmla="*/ 152306 w 712985"/>
                <a:gd name="connsiteY14" fmla="*/ 5705270 h 6858000"/>
                <a:gd name="connsiteX15" fmla="*/ 150939 w 712985"/>
                <a:gd name="connsiteY15" fmla="*/ 5580441 h 6858000"/>
                <a:gd name="connsiteX16" fmla="*/ 187956 w 712985"/>
                <a:gd name="connsiteY16" fmla="*/ 5482729 h 6858000"/>
                <a:gd name="connsiteX17" fmla="*/ 201902 w 712985"/>
                <a:gd name="connsiteY17" fmla="*/ 5463053 h 6858000"/>
                <a:gd name="connsiteX18" fmla="*/ 168174 w 712985"/>
                <a:gd name="connsiteY18" fmla="*/ 5205662 h 6858000"/>
                <a:gd name="connsiteX19" fmla="*/ 157186 w 712985"/>
                <a:gd name="connsiteY19" fmla="*/ 5166766 h 6858000"/>
                <a:gd name="connsiteX20" fmla="*/ 163999 w 712985"/>
                <a:gd name="connsiteY20" fmla="*/ 4972256 h 6858000"/>
                <a:gd name="connsiteX21" fmla="*/ 163388 w 712985"/>
                <a:gd name="connsiteY21" fmla="*/ 4915833 h 6858000"/>
                <a:gd name="connsiteX22" fmla="*/ 166361 w 712985"/>
                <a:gd name="connsiteY22" fmla="*/ 4712964 h 6858000"/>
                <a:gd name="connsiteX23" fmla="*/ 140122 w 712985"/>
                <a:gd name="connsiteY23" fmla="*/ 4687152 h 6858000"/>
                <a:gd name="connsiteX24" fmla="*/ 73058 w 712985"/>
                <a:gd name="connsiteY24" fmla="*/ 4611951 h 6858000"/>
                <a:gd name="connsiteX25" fmla="*/ 3979 w 712985"/>
                <a:gd name="connsiteY25" fmla="*/ 4456771 h 6858000"/>
                <a:gd name="connsiteX26" fmla="*/ 2091 w 712985"/>
                <a:gd name="connsiteY26" fmla="*/ 4412781 h 6858000"/>
                <a:gd name="connsiteX27" fmla="*/ 75905 w 712985"/>
                <a:gd name="connsiteY27" fmla="*/ 4292897 h 6858000"/>
                <a:gd name="connsiteX28" fmla="*/ 104434 w 712985"/>
                <a:gd name="connsiteY28" fmla="*/ 4235333 h 6858000"/>
                <a:gd name="connsiteX29" fmla="*/ 151065 w 712985"/>
                <a:gd name="connsiteY29" fmla="*/ 4075686 h 6858000"/>
                <a:gd name="connsiteX30" fmla="*/ 161243 w 712985"/>
                <a:gd name="connsiteY30" fmla="*/ 4061695 h 6858000"/>
                <a:gd name="connsiteX31" fmla="*/ 286285 w 712985"/>
                <a:gd name="connsiteY31" fmla="*/ 3933862 h 6858000"/>
                <a:gd name="connsiteX32" fmla="*/ 306926 w 712985"/>
                <a:gd name="connsiteY32" fmla="*/ 3905847 h 6858000"/>
                <a:gd name="connsiteX33" fmla="*/ 340015 w 712985"/>
                <a:gd name="connsiteY33" fmla="*/ 3871199 h 6858000"/>
                <a:gd name="connsiteX34" fmla="*/ 400111 w 712985"/>
                <a:gd name="connsiteY34" fmla="*/ 3767743 h 6858000"/>
                <a:gd name="connsiteX35" fmla="*/ 409694 w 712985"/>
                <a:gd name="connsiteY35" fmla="*/ 3646690 h 6858000"/>
                <a:gd name="connsiteX36" fmla="*/ 428447 w 712985"/>
                <a:gd name="connsiteY36" fmla="*/ 3499752 h 6858000"/>
                <a:gd name="connsiteX37" fmla="*/ 445033 w 712985"/>
                <a:gd name="connsiteY37" fmla="*/ 3437349 h 6858000"/>
                <a:gd name="connsiteX38" fmla="*/ 471431 w 712985"/>
                <a:gd name="connsiteY38" fmla="*/ 3272018 h 6858000"/>
                <a:gd name="connsiteX39" fmla="*/ 495919 w 712985"/>
                <a:gd name="connsiteY39" fmla="*/ 3153432 h 6858000"/>
                <a:gd name="connsiteX40" fmla="*/ 499541 w 712985"/>
                <a:gd name="connsiteY40" fmla="*/ 2985907 h 6858000"/>
                <a:gd name="connsiteX41" fmla="*/ 491640 w 712985"/>
                <a:gd name="connsiteY41" fmla="*/ 2905697 h 6858000"/>
                <a:gd name="connsiteX42" fmla="*/ 586592 w 712985"/>
                <a:gd name="connsiteY42" fmla="*/ 2746325 h 6858000"/>
                <a:gd name="connsiteX43" fmla="*/ 647211 w 712985"/>
                <a:gd name="connsiteY43" fmla="*/ 2620857 h 6858000"/>
                <a:gd name="connsiteX44" fmla="*/ 598120 w 712985"/>
                <a:gd name="connsiteY44" fmla="*/ 2501248 h 6858000"/>
                <a:gd name="connsiteX45" fmla="*/ 560897 w 712985"/>
                <a:gd name="connsiteY45" fmla="*/ 2471368 h 6858000"/>
                <a:gd name="connsiteX46" fmla="*/ 506928 w 712985"/>
                <a:gd name="connsiteY46" fmla="*/ 2272389 h 6858000"/>
                <a:gd name="connsiteX47" fmla="*/ 474122 w 712985"/>
                <a:gd name="connsiteY47" fmla="*/ 1983284 h 6858000"/>
                <a:gd name="connsiteX48" fmla="*/ 349180 w 712985"/>
                <a:gd name="connsiteY48" fmla="*/ 1510207 h 6858000"/>
                <a:gd name="connsiteX49" fmla="*/ 306451 w 712985"/>
                <a:gd name="connsiteY49" fmla="*/ 1430003 h 6858000"/>
                <a:gd name="connsiteX50" fmla="*/ 287747 w 712985"/>
                <a:gd name="connsiteY50" fmla="*/ 1336633 h 6858000"/>
                <a:gd name="connsiteX51" fmla="*/ 304326 w 712985"/>
                <a:gd name="connsiteY51" fmla="*/ 1298229 h 6858000"/>
                <a:gd name="connsiteX52" fmla="*/ 317671 w 712985"/>
                <a:gd name="connsiteY52" fmla="*/ 1136667 h 6858000"/>
                <a:gd name="connsiteX53" fmla="*/ 314959 w 712985"/>
                <a:gd name="connsiteY53" fmla="*/ 1106522 h 6858000"/>
                <a:gd name="connsiteX54" fmla="*/ 290675 w 712985"/>
                <a:gd name="connsiteY54" fmla="*/ 1004980 h 6858000"/>
                <a:gd name="connsiteX55" fmla="*/ 272712 w 712985"/>
                <a:gd name="connsiteY55" fmla="*/ 910357 h 6858000"/>
                <a:gd name="connsiteX56" fmla="*/ 270963 w 712985"/>
                <a:gd name="connsiteY56" fmla="*/ 667028 h 6858000"/>
                <a:gd name="connsiteX57" fmla="*/ 244986 w 712985"/>
                <a:gd name="connsiteY57" fmla="*/ 483131 h 6858000"/>
                <a:gd name="connsiteX58" fmla="*/ 241465 w 712985"/>
                <a:gd name="connsiteY58" fmla="*/ 397465 h 6858000"/>
                <a:gd name="connsiteX59" fmla="*/ 244890 w 712985"/>
                <a:gd name="connsiteY59" fmla="*/ 348507 h 6858000"/>
                <a:gd name="connsiteX60" fmla="*/ 293439 w 712985"/>
                <a:gd name="connsiteY60" fmla="*/ 233141 h 6858000"/>
                <a:gd name="connsiteX61" fmla="*/ 300513 w 712985"/>
                <a:gd name="connsiteY61" fmla="*/ 172069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712985" h="6858000">
                  <a:moveTo>
                    <a:pt x="280560" y="0"/>
                  </a:moveTo>
                  <a:lnTo>
                    <a:pt x="712985" y="0"/>
                  </a:lnTo>
                  <a:lnTo>
                    <a:pt x="712985" y="6858000"/>
                  </a:lnTo>
                  <a:lnTo>
                    <a:pt x="372527" y="6858000"/>
                  </a:lnTo>
                  <a:lnTo>
                    <a:pt x="372901" y="6835810"/>
                  </a:lnTo>
                  <a:cubicBezTo>
                    <a:pt x="343741" y="6729822"/>
                    <a:pt x="373381" y="6623551"/>
                    <a:pt x="363017" y="6518145"/>
                  </a:cubicBezTo>
                  <a:cubicBezTo>
                    <a:pt x="358372" y="6470360"/>
                    <a:pt x="362468" y="6422202"/>
                    <a:pt x="310498" y="6393936"/>
                  </a:cubicBezTo>
                  <a:cubicBezTo>
                    <a:pt x="303659" y="6390296"/>
                    <a:pt x="304819" y="6368800"/>
                    <a:pt x="305420" y="6355564"/>
                  </a:cubicBezTo>
                  <a:cubicBezTo>
                    <a:pt x="306594" y="6326166"/>
                    <a:pt x="314451" y="6296329"/>
                    <a:pt x="311030" y="6267729"/>
                  </a:cubicBezTo>
                  <a:cubicBezTo>
                    <a:pt x="304253" y="6208466"/>
                    <a:pt x="293104" y="6149393"/>
                    <a:pt x="281440" y="6090959"/>
                  </a:cubicBezTo>
                  <a:cubicBezTo>
                    <a:pt x="276978" y="6068911"/>
                    <a:pt x="266829" y="6048361"/>
                    <a:pt x="258928" y="6026981"/>
                  </a:cubicBezTo>
                  <a:cubicBezTo>
                    <a:pt x="254416" y="6015184"/>
                    <a:pt x="244605" y="6003083"/>
                    <a:pt x="245105" y="5991615"/>
                  </a:cubicBezTo>
                  <a:cubicBezTo>
                    <a:pt x="248075" y="5925141"/>
                    <a:pt x="216651" y="5867990"/>
                    <a:pt x="197441" y="5807458"/>
                  </a:cubicBezTo>
                  <a:cubicBezTo>
                    <a:pt x="188523" y="5779456"/>
                    <a:pt x="171697" y="5754078"/>
                    <a:pt x="159115" y="5727356"/>
                  </a:cubicBezTo>
                  <a:cubicBezTo>
                    <a:pt x="155717" y="5720411"/>
                    <a:pt x="152517" y="5712566"/>
                    <a:pt x="152306" y="5705270"/>
                  </a:cubicBezTo>
                  <a:cubicBezTo>
                    <a:pt x="151252" y="5663532"/>
                    <a:pt x="151674" y="5621922"/>
                    <a:pt x="150939" y="5580441"/>
                  </a:cubicBezTo>
                  <a:cubicBezTo>
                    <a:pt x="150326" y="5542748"/>
                    <a:pt x="147369" y="5505023"/>
                    <a:pt x="187956" y="5482729"/>
                  </a:cubicBezTo>
                  <a:cubicBezTo>
                    <a:pt x="194324" y="5479395"/>
                    <a:pt x="198291" y="5470181"/>
                    <a:pt x="201902" y="5463053"/>
                  </a:cubicBezTo>
                  <a:cubicBezTo>
                    <a:pt x="257480" y="5353065"/>
                    <a:pt x="249730" y="5298303"/>
                    <a:pt x="168174" y="5205662"/>
                  </a:cubicBezTo>
                  <a:cubicBezTo>
                    <a:pt x="159805" y="5196040"/>
                    <a:pt x="152161" y="5174340"/>
                    <a:pt x="157186" y="5166766"/>
                  </a:cubicBezTo>
                  <a:cubicBezTo>
                    <a:pt x="198743" y="5102508"/>
                    <a:pt x="186477" y="5038579"/>
                    <a:pt x="163999" y="4972256"/>
                  </a:cubicBezTo>
                  <a:cubicBezTo>
                    <a:pt x="158020" y="4955056"/>
                    <a:pt x="155299" y="4930181"/>
                    <a:pt x="163388" y="4915833"/>
                  </a:cubicBezTo>
                  <a:cubicBezTo>
                    <a:pt x="200708" y="4847649"/>
                    <a:pt x="186907" y="4780374"/>
                    <a:pt x="166361" y="4712964"/>
                  </a:cubicBezTo>
                  <a:cubicBezTo>
                    <a:pt x="163165" y="4702485"/>
                    <a:pt x="150748" y="4690669"/>
                    <a:pt x="140122" y="4687152"/>
                  </a:cubicBezTo>
                  <a:cubicBezTo>
                    <a:pt x="102452" y="4674589"/>
                    <a:pt x="86917" y="4644970"/>
                    <a:pt x="73058" y="4611951"/>
                  </a:cubicBezTo>
                  <a:cubicBezTo>
                    <a:pt x="50686" y="4559957"/>
                    <a:pt x="25516" y="4509149"/>
                    <a:pt x="3979" y="4456771"/>
                  </a:cubicBezTo>
                  <a:cubicBezTo>
                    <a:pt x="-1236" y="4443877"/>
                    <a:pt x="-726" y="4427139"/>
                    <a:pt x="2091" y="4412781"/>
                  </a:cubicBezTo>
                  <a:cubicBezTo>
                    <a:pt x="11653" y="4363733"/>
                    <a:pt x="45382" y="4329603"/>
                    <a:pt x="75905" y="4292897"/>
                  </a:cubicBezTo>
                  <a:cubicBezTo>
                    <a:pt x="89361" y="4276787"/>
                    <a:pt x="97880" y="4255660"/>
                    <a:pt x="104434" y="4235333"/>
                  </a:cubicBezTo>
                  <a:cubicBezTo>
                    <a:pt x="121200" y="4182569"/>
                    <a:pt x="135523" y="4128901"/>
                    <a:pt x="151065" y="4075686"/>
                  </a:cubicBezTo>
                  <a:cubicBezTo>
                    <a:pt x="152552" y="4070549"/>
                    <a:pt x="157315" y="4065932"/>
                    <a:pt x="161243" y="4061695"/>
                  </a:cubicBezTo>
                  <a:cubicBezTo>
                    <a:pt x="202828" y="4019095"/>
                    <a:pt x="244731" y="3976753"/>
                    <a:pt x="286285" y="3933862"/>
                  </a:cubicBezTo>
                  <a:cubicBezTo>
                    <a:pt x="294168" y="3925683"/>
                    <a:pt x="299393" y="3914571"/>
                    <a:pt x="306926" y="3905847"/>
                  </a:cubicBezTo>
                  <a:cubicBezTo>
                    <a:pt x="317292" y="3893589"/>
                    <a:pt x="326766" y="3878502"/>
                    <a:pt x="340015" y="3871199"/>
                  </a:cubicBezTo>
                  <a:cubicBezTo>
                    <a:pt x="381725" y="3848490"/>
                    <a:pt x="396760" y="3812013"/>
                    <a:pt x="400111" y="3767743"/>
                  </a:cubicBezTo>
                  <a:cubicBezTo>
                    <a:pt x="403294" y="3727294"/>
                    <a:pt x="405323" y="3686973"/>
                    <a:pt x="409694" y="3646690"/>
                  </a:cubicBezTo>
                  <a:cubicBezTo>
                    <a:pt x="414852" y="3597538"/>
                    <a:pt x="420910" y="3548579"/>
                    <a:pt x="428447" y="3499752"/>
                  </a:cubicBezTo>
                  <a:cubicBezTo>
                    <a:pt x="431696" y="3478619"/>
                    <a:pt x="435683" y="3456228"/>
                    <a:pt x="445033" y="3437349"/>
                  </a:cubicBezTo>
                  <a:cubicBezTo>
                    <a:pt x="470858" y="3384475"/>
                    <a:pt x="486179" y="3329236"/>
                    <a:pt x="471431" y="3272018"/>
                  </a:cubicBezTo>
                  <a:cubicBezTo>
                    <a:pt x="459682" y="3226180"/>
                    <a:pt x="472474" y="3185267"/>
                    <a:pt x="495919" y="3153432"/>
                  </a:cubicBezTo>
                  <a:cubicBezTo>
                    <a:pt x="538461" y="3095505"/>
                    <a:pt x="521296" y="3040311"/>
                    <a:pt x="499541" y="2985907"/>
                  </a:cubicBezTo>
                  <a:cubicBezTo>
                    <a:pt x="488276" y="2957871"/>
                    <a:pt x="486838" y="2934028"/>
                    <a:pt x="491640" y="2905697"/>
                  </a:cubicBezTo>
                  <a:cubicBezTo>
                    <a:pt x="502898" y="2840071"/>
                    <a:pt x="547705" y="2792141"/>
                    <a:pt x="586592" y="2746325"/>
                  </a:cubicBezTo>
                  <a:cubicBezTo>
                    <a:pt x="619786" y="2707275"/>
                    <a:pt x="636305" y="2665661"/>
                    <a:pt x="647211" y="2620857"/>
                  </a:cubicBezTo>
                  <a:cubicBezTo>
                    <a:pt x="661216" y="2564298"/>
                    <a:pt x="648982" y="2522027"/>
                    <a:pt x="598120" y="2501248"/>
                  </a:cubicBezTo>
                  <a:cubicBezTo>
                    <a:pt x="583733" y="2495506"/>
                    <a:pt x="566431" y="2484521"/>
                    <a:pt x="560897" y="2471368"/>
                  </a:cubicBezTo>
                  <a:cubicBezTo>
                    <a:pt x="533469" y="2407931"/>
                    <a:pt x="496686" y="2344634"/>
                    <a:pt x="506928" y="2272389"/>
                  </a:cubicBezTo>
                  <a:cubicBezTo>
                    <a:pt x="520879" y="2172517"/>
                    <a:pt x="509052" y="2077807"/>
                    <a:pt x="474122" y="1983284"/>
                  </a:cubicBezTo>
                  <a:cubicBezTo>
                    <a:pt x="417537" y="1829959"/>
                    <a:pt x="358639" y="1676886"/>
                    <a:pt x="349180" y="1510207"/>
                  </a:cubicBezTo>
                  <a:cubicBezTo>
                    <a:pt x="347619" y="1482573"/>
                    <a:pt x="326399" y="1451821"/>
                    <a:pt x="306451" y="1430003"/>
                  </a:cubicBezTo>
                  <a:cubicBezTo>
                    <a:pt x="268511" y="1388202"/>
                    <a:pt x="266127" y="1390512"/>
                    <a:pt x="287747" y="1336633"/>
                  </a:cubicBezTo>
                  <a:cubicBezTo>
                    <a:pt x="293070" y="1323756"/>
                    <a:pt x="295470" y="1308272"/>
                    <a:pt x="304326" y="1298229"/>
                  </a:cubicBezTo>
                  <a:cubicBezTo>
                    <a:pt x="349361" y="1247057"/>
                    <a:pt x="331041" y="1191986"/>
                    <a:pt x="317671" y="1136667"/>
                  </a:cubicBezTo>
                  <a:cubicBezTo>
                    <a:pt x="315148" y="1126990"/>
                    <a:pt x="311827" y="1115354"/>
                    <a:pt x="314959" y="1106522"/>
                  </a:cubicBezTo>
                  <a:cubicBezTo>
                    <a:pt x="329032" y="1066641"/>
                    <a:pt x="319157" y="1035231"/>
                    <a:pt x="290675" y="1004980"/>
                  </a:cubicBezTo>
                  <a:cubicBezTo>
                    <a:pt x="266138" y="978690"/>
                    <a:pt x="249805" y="947108"/>
                    <a:pt x="272712" y="910357"/>
                  </a:cubicBezTo>
                  <a:cubicBezTo>
                    <a:pt x="323486" y="828702"/>
                    <a:pt x="317578" y="747981"/>
                    <a:pt x="270963" y="667028"/>
                  </a:cubicBezTo>
                  <a:cubicBezTo>
                    <a:pt x="237707" y="609204"/>
                    <a:pt x="225082" y="549995"/>
                    <a:pt x="244986" y="483131"/>
                  </a:cubicBezTo>
                  <a:cubicBezTo>
                    <a:pt x="252708" y="457408"/>
                    <a:pt x="242285" y="426353"/>
                    <a:pt x="241465" y="397465"/>
                  </a:cubicBezTo>
                  <a:cubicBezTo>
                    <a:pt x="240850" y="381142"/>
                    <a:pt x="239176" y="363176"/>
                    <a:pt x="244890" y="348507"/>
                  </a:cubicBezTo>
                  <a:cubicBezTo>
                    <a:pt x="259350" y="309454"/>
                    <a:pt x="279299" y="272445"/>
                    <a:pt x="293439" y="233141"/>
                  </a:cubicBezTo>
                  <a:cubicBezTo>
                    <a:pt x="300152" y="214256"/>
                    <a:pt x="302437" y="192349"/>
                    <a:pt x="300513" y="172069"/>
                  </a:cubicBezTo>
                  <a:close/>
                </a:path>
              </a:pathLst>
            </a:custGeom>
            <a:blipFill>
              <a:blip r:embed="rId2">
                <a:alphaModFix amt="57000"/>
              </a:blip>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Tree>
    <p:extLst>
      <p:ext uri="{BB962C8B-B14F-4D97-AF65-F5344CB8AC3E}">
        <p14:creationId xmlns:p14="http://schemas.microsoft.com/office/powerpoint/2010/main" val="2806381969"/>
      </p:ext>
    </p:extLst>
  </p:cSld>
  <p:clrMapOvr>
    <a:overrideClrMapping bg1="dk1" tx1="lt1" bg2="dk2" tx2="lt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5E6CFF1-2F42-4E10-9A97-F116F46F53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descr="Open doors">
            <a:extLst>
              <a:ext uri="{FF2B5EF4-FFF2-40B4-BE49-F238E27FC236}">
                <a16:creationId xmlns:a16="http://schemas.microsoft.com/office/drawing/2014/main" id="{1FFBCBC7-A820-4B75-1FAF-A7B556FCD78B}"/>
              </a:ext>
            </a:extLst>
          </p:cNvPr>
          <p:cNvPicPr>
            <a:picLocks noChangeAspect="1"/>
          </p:cNvPicPr>
          <p:nvPr/>
        </p:nvPicPr>
        <p:blipFill rotWithShape="1">
          <a:blip r:embed="rId2">
            <a:alphaModFix amt="35000"/>
          </a:blip>
          <a:srcRect b="15730"/>
          <a:stretch/>
        </p:blipFill>
        <p:spPr>
          <a:xfrm>
            <a:off x="20" y="1"/>
            <a:ext cx="12191980" cy="6857999"/>
          </a:xfrm>
          <a:prstGeom prst="rect">
            <a:avLst/>
          </a:prstGeom>
        </p:spPr>
      </p:pic>
      <p:sp>
        <p:nvSpPr>
          <p:cNvPr id="2" name="Title 1">
            <a:extLst>
              <a:ext uri="{FF2B5EF4-FFF2-40B4-BE49-F238E27FC236}">
                <a16:creationId xmlns:a16="http://schemas.microsoft.com/office/drawing/2014/main" id="{3B1F2812-8FBD-42C8-B874-183380D44256}"/>
              </a:ext>
            </a:extLst>
          </p:cNvPr>
          <p:cNvSpPr>
            <a:spLocks noGrp="1"/>
          </p:cNvSpPr>
          <p:nvPr>
            <p:ph type="title"/>
          </p:nvPr>
        </p:nvSpPr>
        <p:spPr>
          <a:xfrm>
            <a:off x="838201" y="1065862"/>
            <a:ext cx="3313164" cy="4726276"/>
          </a:xfrm>
        </p:spPr>
        <p:txBody>
          <a:bodyPr>
            <a:normAutofit/>
          </a:bodyPr>
          <a:lstStyle/>
          <a:p>
            <a:pPr algn="r"/>
            <a:r>
              <a:rPr lang="en-US" sz="3200" b="1" dirty="0">
                <a:solidFill>
                  <a:srgbClr val="FFFFFF"/>
                </a:solidFill>
              </a:rPr>
              <a:t>Acknowledgement</a:t>
            </a:r>
            <a:r>
              <a:rPr lang="en-US" sz="3100" dirty="0">
                <a:solidFill>
                  <a:srgbClr val="FFFFFF"/>
                </a:solidFill>
              </a:rPr>
              <a:t> </a:t>
            </a:r>
          </a:p>
        </p:txBody>
      </p:sp>
      <p:cxnSp>
        <p:nvCxnSpPr>
          <p:cNvPr id="11" name="Straight Connector 10">
            <a:extLst>
              <a:ext uri="{FF2B5EF4-FFF2-40B4-BE49-F238E27FC236}">
                <a16:creationId xmlns:a16="http://schemas.microsoft.com/office/drawing/2014/main" id="{67182200-4859-4C8D-BCBB-55B245C28B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3372" y="2286000"/>
            <a:ext cx="0" cy="22860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C26474E-68AC-429A-8B5D-D4BCF014E835}"/>
              </a:ext>
            </a:extLst>
          </p:cNvPr>
          <p:cNvSpPr>
            <a:spLocks noGrp="1"/>
          </p:cNvSpPr>
          <p:nvPr>
            <p:ph idx="1"/>
          </p:nvPr>
        </p:nvSpPr>
        <p:spPr>
          <a:xfrm>
            <a:off x="5155379" y="1065862"/>
            <a:ext cx="5744685" cy="4726276"/>
          </a:xfrm>
        </p:spPr>
        <p:txBody>
          <a:bodyPr anchor="ctr">
            <a:normAutofit/>
          </a:bodyPr>
          <a:lstStyle/>
          <a:p>
            <a:r>
              <a:rPr lang="en-US" dirty="0">
                <a:solidFill>
                  <a:srgbClr val="FFFFFF"/>
                </a:solidFill>
              </a:rPr>
              <a:t>GHS Council</a:t>
            </a:r>
          </a:p>
          <a:p>
            <a:r>
              <a:rPr lang="en-US" dirty="0">
                <a:solidFill>
                  <a:srgbClr val="FFFFFF"/>
                </a:solidFill>
              </a:rPr>
              <a:t>ODG</a:t>
            </a:r>
          </a:p>
          <a:p>
            <a:r>
              <a:rPr lang="en-US" dirty="0">
                <a:solidFill>
                  <a:srgbClr val="FFFFFF"/>
                </a:solidFill>
              </a:rPr>
              <a:t>Divisional &amp; Regional Directors</a:t>
            </a:r>
          </a:p>
          <a:p>
            <a:r>
              <a:rPr lang="en-US" dirty="0">
                <a:solidFill>
                  <a:srgbClr val="FFFFFF"/>
                </a:solidFill>
              </a:rPr>
              <a:t>Korle Bu Teaching Hospital</a:t>
            </a:r>
          </a:p>
          <a:p>
            <a:r>
              <a:rPr lang="en-US" dirty="0">
                <a:solidFill>
                  <a:srgbClr val="FFFFFF"/>
                </a:solidFill>
              </a:rPr>
              <a:t>School of Hygiene </a:t>
            </a:r>
          </a:p>
          <a:p>
            <a:r>
              <a:rPr lang="en-US" dirty="0" err="1">
                <a:solidFill>
                  <a:srgbClr val="FFFFFF"/>
                </a:solidFill>
              </a:rPr>
              <a:t>MoSWR</a:t>
            </a:r>
            <a:endParaRPr lang="en-US" dirty="0">
              <a:solidFill>
                <a:srgbClr val="FFFFFF"/>
              </a:solidFill>
            </a:endParaRPr>
          </a:p>
          <a:p>
            <a:r>
              <a:rPr lang="en-US" dirty="0">
                <a:solidFill>
                  <a:srgbClr val="FFFFFF"/>
                </a:solidFill>
              </a:rPr>
              <a:t>Ghana Water Company </a:t>
            </a:r>
          </a:p>
          <a:p>
            <a:r>
              <a:rPr lang="en-US" dirty="0">
                <a:solidFill>
                  <a:srgbClr val="FFFFFF"/>
                </a:solidFill>
              </a:rPr>
              <a:t>All Development Partners </a:t>
            </a:r>
          </a:p>
        </p:txBody>
      </p:sp>
    </p:spTree>
    <p:extLst>
      <p:ext uri="{BB962C8B-B14F-4D97-AF65-F5344CB8AC3E}">
        <p14:creationId xmlns:p14="http://schemas.microsoft.com/office/powerpoint/2010/main" val="1189553911"/>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59120" y="-50960"/>
            <a:ext cx="11011896" cy="1238270"/>
          </a:xfrm>
        </p:spPr>
        <p:txBody>
          <a:bodyPr>
            <a:normAutofit/>
          </a:bodyPr>
          <a:lstStyle/>
          <a:p>
            <a:pPr algn="ctr"/>
            <a:r>
              <a:rPr lang="en-US" sz="3200" dirty="0">
                <a:latin typeface="+mj-lt"/>
                <a:ea typeface="ＭＳ Ｐゴシック" pitchFamily="34" charset="-128"/>
                <a:cs typeface="Arial" charset="0"/>
              </a:rPr>
              <a:t>Introduction:  Ghana Profile</a:t>
            </a:r>
          </a:p>
        </p:txBody>
      </p:sp>
      <p:pic>
        <p:nvPicPr>
          <p:cNvPr id="7171" name="Picture 3" descr="ghnewz"/>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tretch>
            <a:fillRect/>
          </a:stretch>
        </p:blipFill>
        <p:spPr>
          <a:xfrm>
            <a:off x="439378" y="1066800"/>
            <a:ext cx="5440363" cy="2362200"/>
          </a:xfrm>
        </p:spPr>
      </p:pic>
      <p:sp>
        <p:nvSpPr>
          <p:cNvPr id="7172" name="Rectangle 5"/>
          <p:cNvSpPr>
            <a:spLocks noChangeArrowheads="1"/>
          </p:cNvSpPr>
          <p:nvPr/>
        </p:nvSpPr>
        <p:spPr bwMode="auto">
          <a:xfrm>
            <a:off x="439378" y="3821060"/>
            <a:ext cx="5781116"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marL="285750" indent="-285750" eaLnBrk="0" hangingPunct="0">
              <a:buFont typeface="Arial" panose="020B0604020202020204" pitchFamily="34" charset="0"/>
              <a:buChar char="–"/>
            </a:pPr>
            <a:r>
              <a:rPr lang="en-GB" dirty="0">
                <a:solidFill>
                  <a:prstClr val="black"/>
                </a:solidFill>
                <a:ea typeface="MS PGothic" pitchFamily="34" charset="-128"/>
              </a:rPr>
              <a:t>Land area: 239,000 square kilo metres</a:t>
            </a:r>
          </a:p>
          <a:p>
            <a:pPr marL="285750" indent="-285750" eaLnBrk="0" hangingPunct="0">
              <a:buFont typeface="Arial" panose="020B0604020202020204" pitchFamily="34" charset="0"/>
              <a:buChar char="–"/>
            </a:pPr>
            <a:r>
              <a:rPr lang="en-GB" dirty="0">
                <a:solidFill>
                  <a:prstClr val="black"/>
                </a:solidFill>
                <a:ea typeface="MS PGothic" pitchFamily="34" charset="-128"/>
              </a:rPr>
              <a:t>Border countries: Burkina Faso 549 km, Cote d'Ivoire 668 km, Togo 877 km</a:t>
            </a:r>
          </a:p>
          <a:p>
            <a:pPr marL="285750" indent="-285750" eaLnBrk="0" hangingPunct="0">
              <a:buFont typeface="Arial" panose="020B0604020202020204" pitchFamily="34" charset="0"/>
              <a:buChar char="–"/>
            </a:pPr>
            <a:r>
              <a:rPr lang="en-GB" dirty="0">
                <a:solidFill>
                  <a:prstClr val="black"/>
                </a:solidFill>
                <a:ea typeface="MS PGothic" pitchFamily="34" charset="-128"/>
              </a:rPr>
              <a:t>Total Population : &gt;30 million* </a:t>
            </a:r>
          </a:p>
          <a:p>
            <a:pPr marL="285750" indent="-285750" eaLnBrk="0" hangingPunct="0">
              <a:buFont typeface="Arial" panose="020B0604020202020204" pitchFamily="34" charset="0"/>
              <a:buChar char="–"/>
            </a:pPr>
            <a:r>
              <a:rPr lang="en-GB" dirty="0">
                <a:solidFill>
                  <a:prstClr val="black"/>
                </a:solidFill>
                <a:ea typeface="MS PGothic" pitchFamily="34" charset="-128"/>
              </a:rPr>
              <a:t>Ten (+6) regions , 216 (+ 38) = 254 districts</a:t>
            </a:r>
          </a:p>
          <a:p>
            <a:pPr marL="285750" indent="-285750" eaLnBrk="0" hangingPunct="0">
              <a:buFont typeface="Arial" panose="020B0604020202020204" pitchFamily="34" charset="0"/>
              <a:buChar char="–"/>
            </a:pPr>
            <a:r>
              <a:rPr lang="en-GB" dirty="0">
                <a:solidFill>
                  <a:prstClr val="black"/>
                </a:solidFill>
                <a:ea typeface="MS PGothic" pitchFamily="34" charset="-128"/>
              </a:rPr>
              <a:t>Life Expectancy at Birth: 63.4 (M:F 62.5 : 64.4) years</a:t>
            </a:r>
          </a:p>
        </p:txBody>
      </p:sp>
      <p:sp>
        <p:nvSpPr>
          <p:cNvPr id="7174" name="Rectangle 10"/>
          <p:cNvSpPr>
            <a:spLocks noChangeArrowheads="1"/>
          </p:cNvSpPr>
          <p:nvPr/>
        </p:nvSpPr>
        <p:spPr bwMode="auto">
          <a:xfrm>
            <a:off x="1676400" y="2706469"/>
            <a:ext cx="381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0" hangingPunct="0"/>
            <a:r>
              <a:rPr lang="en-US" sz="3600" dirty="0">
                <a:solidFill>
                  <a:srgbClr val="000000"/>
                </a:solidFill>
                <a:latin typeface="Arial" charset="0"/>
                <a:ea typeface="MS PGothic" pitchFamily="34" charset="-128"/>
              </a:rPr>
              <a:t>★</a:t>
            </a:r>
          </a:p>
        </p:txBody>
      </p:sp>
      <p:sp>
        <p:nvSpPr>
          <p:cNvPr id="7" name="TextBox 6"/>
          <p:cNvSpPr txBox="1"/>
          <p:nvPr/>
        </p:nvSpPr>
        <p:spPr>
          <a:xfrm>
            <a:off x="659120" y="5709278"/>
            <a:ext cx="6229350" cy="323165"/>
          </a:xfrm>
          <a:prstGeom prst="rect">
            <a:avLst/>
          </a:prstGeom>
          <a:noFill/>
        </p:spPr>
        <p:txBody>
          <a:bodyPr wrap="square" rtlCol="0">
            <a:spAutoFit/>
          </a:bodyPr>
          <a:lstStyle/>
          <a:p>
            <a:pPr eaLnBrk="0" hangingPunct="0"/>
            <a:r>
              <a:rPr lang="en-GB" sz="1500" dirty="0">
                <a:solidFill>
                  <a:prstClr val="black"/>
                </a:solidFill>
                <a:latin typeface="Arial" charset="0"/>
                <a:ea typeface="MS PGothic" pitchFamily="34" charset="-128"/>
              </a:rPr>
              <a:t>*</a:t>
            </a:r>
            <a:r>
              <a:rPr lang="en-GB" sz="900" dirty="0">
                <a:solidFill>
                  <a:prstClr val="black"/>
                </a:solidFill>
                <a:latin typeface="Arial" charset="0"/>
                <a:ea typeface="MS PGothic" pitchFamily="34" charset="-128"/>
              </a:rPr>
              <a:t>Projected from 2010 Census          LE: Life expectancy          </a:t>
            </a:r>
          </a:p>
        </p:txBody>
      </p:sp>
      <p:cxnSp>
        <p:nvCxnSpPr>
          <p:cNvPr id="3" name="Straight Arrow Connector 2"/>
          <p:cNvCxnSpPr/>
          <p:nvPr/>
        </p:nvCxnSpPr>
        <p:spPr>
          <a:xfrm>
            <a:off x="1020383" y="2298879"/>
            <a:ext cx="1943100" cy="0"/>
          </a:xfrm>
          <a:prstGeom prst="straightConnector1">
            <a:avLst/>
          </a:prstGeom>
          <a:ln w="53975">
            <a:solidFill>
              <a:schemeClr val="accent6"/>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0" name="Content Placeholder 5">
            <a:extLst>
              <a:ext uri="{FF2B5EF4-FFF2-40B4-BE49-F238E27FC236}">
                <a16:creationId xmlns:a16="http://schemas.microsoft.com/office/drawing/2014/main" id="{C4A081C3-3333-415C-8787-033698F0DEBB}"/>
              </a:ext>
            </a:extLst>
          </p:cNvPr>
          <p:cNvGraphicFramePr>
            <a:graphicFrameLocks noGrp="1"/>
          </p:cNvGraphicFramePr>
          <p:nvPr>
            <p:ph sz="half" idx="2"/>
            <p:extLst>
              <p:ext uri="{D42A27DB-BD31-4B8C-83A1-F6EECF244321}">
                <p14:modId xmlns:p14="http://schemas.microsoft.com/office/powerpoint/2010/main" val="3322584087"/>
              </p:ext>
            </p:extLst>
          </p:nvPr>
        </p:nvGraphicFramePr>
        <p:xfrm>
          <a:off x="6203950" y="1381125"/>
          <a:ext cx="5441950" cy="42037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3822062"/>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94784C6-CFF3-405F-9BA9-FF9A0B6226C9}"/>
              </a:ext>
            </a:extLst>
          </p:cNvPr>
          <p:cNvPicPr>
            <a:picLocks noChangeAspect="1"/>
          </p:cNvPicPr>
          <p:nvPr/>
        </p:nvPicPr>
        <p:blipFill>
          <a:blip r:embed="rId2"/>
          <a:stretch>
            <a:fillRect/>
          </a:stretch>
        </p:blipFill>
        <p:spPr>
          <a:xfrm>
            <a:off x="1" y="0"/>
            <a:ext cx="12191998" cy="6857999"/>
          </a:xfrm>
          <a:prstGeom prst="rect">
            <a:avLst/>
          </a:prstGeom>
        </p:spPr>
      </p:pic>
    </p:spTree>
    <p:extLst>
      <p:ext uri="{BB962C8B-B14F-4D97-AF65-F5344CB8AC3E}">
        <p14:creationId xmlns:p14="http://schemas.microsoft.com/office/powerpoint/2010/main" val="198711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reeform 4">
            <a:extLst>
              <a:ext uri="{FF2B5EF4-FFF2-40B4-BE49-F238E27FC236}">
                <a16:creationId xmlns:a16="http://schemas.microsoft.com/office/drawing/2014/main" id="{881DDEC4-24E4-EB45-9820-332504DA96C5}"/>
              </a:ext>
            </a:extLst>
          </p:cNvPr>
          <p:cNvSpPr>
            <a:spLocks noChangeArrowheads="1"/>
          </p:cNvSpPr>
          <p:nvPr/>
        </p:nvSpPr>
        <p:spPr bwMode="auto">
          <a:xfrm>
            <a:off x="9100696" y="2459479"/>
            <a:ext cx="2334545" cy="1601222"/>
          </a:xfrm>
          <a:custGeom>
            <a:avLst/>
            <a:gdLst>
              <a:gd name="T0" fmla="*/ 3747 w 3750"/>
              <a:gd name="T1" fmla="*/ 1475 h 2572"/>
              <a:gd name="T2" fmla="*/ 3747 w 3750"/>
              <a:gd name="T3" fmla="*/ 1475 h 2572"/>
              <a:gd name="T4" fmla="*/ 3747 w 3750"/>
              <a:gd name="T5" fmla="*/ 1470 h 2572"/>
              <a:gd name="T6" fmla="*/ 3747 w 3750"/>
              <a:gd name="T7" fmla="*/ 1470 h 2572"/>
              <a:gd name="T8" fmla="*/ 2958 w 3750"/>
              <a:gd name="T9" fmla="*/ 360 h 2572"/>
              <a:gd name="T10" fmla="*/ 2958 w 3750"/>
              <a:gd name="T11" fmla="*/ 360 h 2572"/>
              <a:gd name="T12" fmla="*/ 2755 w 3750"/>
              <a:gd name="T13" fmla="*/ 268 h 2572"/>
              <a:gd name="T14" fmla="*/ 2755 w 3750"/>
              <a:gd name="T15" fmla="*/ 268 h 2572"/>
              <a:gd name="T16" fmla="*/ 993 w 3750"/>
              <a:gd name="T17" fmla="*/ 171 h 2572"/>
              <a:gd name="T18" fmla="*/ 993 w 3750"/>
              <a:gd name="T19" fmla="*/ 171 h 2572"/>
              <a:gd name="T20" fmla="*/ 378 w 3750"/>
              <a:gd name="T21" fmla="*/ 520 h 2572"/>
              <a:gd name="T22" fmla="*/ 378 w 3750"/>
              <a:gd name="T23" fmla="*/ 520 h 2572"/>
              <a:gd name="T24" fmla="*/ 157 w 3750"/>
              <a:gd name="T25" fmla="*/ 928 h 2572"/>
              <a:gd name="T26" fmla="*/ 157 w 3750"/>
              <a:gd name="T27" fmla="*/ 928 h 2572"/>
              <a:gd name="T28" fmla="*/ 741 w 3750"/>
              <a:gd name="T29" fmla="*/ 2314 h 2572"/>
              <a:gd name="T30" fmla="*/ 741 w 3750"/>
              <a:gd name="T31" fmla="*/ 2314 h 2572"/>
              <a:gd name="T32" fmla="*/ 1265 w 3750"/>
              <a:gd name="T33" fmla="*/ 2419 h 2572"/>
              <a:gd name="T34" fmla="*/ 1265 w 3750"/>
              <a:gd name="T35" fmla="*/ 2419 h 2572"/>
              <a:gd name="T36" fmla="*/ 1836 w 3750"/>
              <a:gd name="T37" fmla="*/ 2374 h 2572"/>
              <a:gd name="T38" fmla="*/ 1836 w 3750"/>
              <a:gd name="T39" fmla="*/ 2374 h 2572"/>
              <a:gd name="T40" fmla="*/ 2523 w 3750"/>
              <a:gd name="T41" fmla="*/ 2094 h 2572"/>
              <a:gd name="T42" fmla="*/ 2523 w 3750"/>
              <a:gd name="T43" fmla="*/ 2094 h 2572"/>
              <a:gd name="T44" fmla="*/ 2856 w 3750"/>
              <a:gd name="T45" fmla="*/ 2108 h 2572"/>
              <a:gd name="T46" fmla="*/ 2856 w 3750"/>
              <a:gd name="T47" fmla="*/ 2108 h 2572"/>
              <a:gd name="T48" fmla="*/ 3011 w 3750"/>
              <a:gd name="T49" fmla="*/ 2380 h 2572"/>
              <a:gd name="T50" fmla="*/ 3011 w 3750"/>
              <a:gd name="T51" fmla="*/ 2380 h 2572"/>
              <a:gd name="T52" fmla="*/ 2831 w 3750"/>
              <a:gd name="T53" fmla="*/ 2521 h 2572"/>
              <a:gd name="T54" fmla="*/ 2831 w 3750"/>
              <a:gd name="T55" fmla="*/ 2521 h 2572"/>
              <a:gd name="T56" fmla="*/ 3424 w 3750"/>
              <a:gd name="T57" fmla="*/ 2357 h 2572"/>
              <a:gd name="T58" fmla="*/ 3424 w 3750"/>
              <a:gd name="T59" fmla="*/ 2357 h 2572"/>
              <a:gd name="T60" fmla="*/ 3734 w 3750"/>
              <a:gd name="T61" fmla="*/ 1716 h 2572"/>
              <a:gd name="T62" fmla="*/ 3734 w 3750"/>
              <a:gd name="T63" fmla="*/ 1716 h 2572"/>
              <a:gd name="T64" fmla="*/ 3747 w 3750"/>
              <a:gd name="T65" fmla="*/ 1475 h 25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750" h="2572">
                <a:moveTo>
                  <a:pt x="3747" y="1475"/>
                </a:moveTo>
                <a:lnTo>
                  <a:pt x="3747" y="1475"/>
                </a:lnTo>
                <a:cubicBezTo>
                  <a:pt x="3747" y="1473"/>
                  <a:pt x="3747" y="1472"/>
                  <a:pt x="3747" y="1470"/>
                </a:cubicBezTo>
                <a:lnTo>
                  <a:pt x="3747" y="1470"/>
                </a:lnTo>
                <a:cubicBezTo>
                  <a:pt x="3739" y="1402"/>
                  <a:pt x="3645" y="727"/>
                  <a:pt x="2958" y="360"/>
                </a:cubicBezTo>
                <a:lnTo>
                  <a:pt x="2958" y="360"/>
                </a:lnTo>
                <a:cubicBezTo>
                  <a:pt x="2892" y="327"/>
                  <a:pt x="2825" y="297"/>
                  <a:pt x="2755" y="268"/>
                </a:cubicBezTo>
                <a:lnTo>
                  <a:pt x="2755" y="268"/>
                </a:lnTo>
                <a:cubicBezTo>
                  <a:pt x="2199" y="43"/>
                  <a:pt x="1568" y="0"/>
                  <a:pt x="993" y="171"/>
                </a:cubicBezTo>
                <a:lnTo>
                  <a:pt x="993" y="171"/>
                </a:lnTo>
                <a:cubicBezTo>
                  <a:pt x="764" y="239"/>
                  <a:pt x="538" y="343"/>
                  <a:pt x="378" y="520"/>
                </a:cubicBezTo>
                <a:lnTo>
                  <a:pt x="378" y="520"/>
                </a:lnTo>
                <a:cubicBezTo>
                  <a:pt x="274" y="636"/>
                  <a:pt x="202" y="779"/>
                  <a:pt x="157" y="928"/>
                </a:cubicBezTo>
                <a:lnTo>
                  <a:pt x="157" y="928"/>
                </a:lnTo>
                <a:cubicBezTo>
                  <a:pt x="0" y="1454"/>
                  <a:pt x="236" y="2099"/>
                  <a:pt x="741" y="2314"/>
                </a:cubicBezTo>
                <a:lnTo>
                  <a:pt x="741" y="2314"/>
                </a:lnTo>
                <a:cubicBezTo>
                  <a:pt x="906" y="2385"/>
                  <a:pt x="1087" y="2409"/>
                  <a:pt x="1265" y="2419"/>
                </a:cubicBezTo>
                <a:lnTo>
                  <a:pt x="1265" y="2419"/>
                </a:lnTo>
                <a:cubicBezTo>
                  <a:pt x="1457" y="2431"/>
                  <a:pt x="1652" y="2427"/>
                  <a:pt x="1836" y="2374"/>
                </a:cubicBezTo>
                <a:lnTo>
                  <a:pt x="1836" y="2374"/>
                </a:lnTo>
                <a:cubicBezTo>
                  <a:pt x="2074" y="2305"/>
                  <a:pt x="2283" y="2155"/>
                  <a:pt x="2523" y="2094"/>
                </a:cubicBezTo>
                <a:lnTo>
                  <a:pt x="2523" y="2094"/>
                </a:lnTo>
                <a:cubicBezTo>
                  <a:pt x="2633" y="2067"/>
                  <a:pt x="2753" y="2059"/>
                  <a:pt x="2856" y="2108"/>
                </a:cubicBezTo>
                <a:lnTo>
                  <a:pt x="2856" y="2108"/>
                </a:lnTo>
                <a:cubicBezTo>
                  <a:pt x="2958" y="2155"/>
                  <a:pt x="3035" y="2270"/>
                  <a:pt x="3011" y="2380"/>
                </a:cubicBezTo>
                <a:lnTo>
                  <a:pt x="3011" y="2380"/>
                </a:lnTo>
                <a:cubicBezTo>
                  <a:pt x="2993" y="2461"/>
                  <a:pt x="2909" y="2522"/>
                  <a:pt x="2831" y="2521"/>
                </a:cubicBezTo>
                <a:lnTo>
                  <a:pt x="2831" y="2521"/>
                </a:lnTo>
                <a:cubicBezTo>
                  <a:pt x="3035" y="2571"/>
                  <a:pt x="3265" y="2499"/>
                  <a:pt x="3424" y="2357"/>
                </a:cubicBezTo>
                <a:lnTo>
                  <a:pt x="3424" y="2357"/>
                </a:lnTo>
                <a:cubicBezTo>
                  <a:pt x="3604" y="2195"/>
                  <a:pt x="3700" y="1956"/>
                  <a:pt x="3734" y="1716"/>
                </a:cubicBezTo>
                <a:lnTo>
                  <a:pt x="3734" y="1716"/>
                </a:lnTo>
                <a:cubicBezTo>
                  <a:pt x="3745" y="1636"/>
                  <a:pt x="3749" y="1556"/>
                  <a:pt x="3747" y="1475"/>
                </a:cubicBezTo>
              </a:path>
            </a:pathLst>
          </a:custGeom>
          <a:solidFill>
            <a:schemeClr val="accent6"/>
          </a:solidFill>
          <a:ln>
            <a:noFill/>
          </a:ln>
          <a:effectLst/>
        </p:spPr>
        <p:txBody>
          <a:bodyPr wrap="none" anchor="ctr"/>
          <a:lstStyle/>
          <a:p>
            <a:pPr defTabSz="914217"/>
            <a:endParaRPr lang="en-US" dirty="0">
              <a:solidFill>
                <a:srgbClr val="747994"/>
              </a:solidFill>
              <a:latin typeface="Poppins" pitchFamily="2" charset="77"/>
            </a:endParaRPr>
          </a:p>
        </p:txBody>
      </p:sp>
      <p:sp>
        <p:nvSpPr>
          <p:cNvPr id="19" name="Freeform 497">
            <a:extLst>
              <a:ext uri="{FF2B5EF4-FFF2-40B4-BE49-F238E27FC236}">
                <a16:creationId xmlns:a16="http://schemas.microsoft.com/office/drawing/2014/main" id="{447086D4-A874-714C-BEF2-83A13A1BD3AC}"/>
              </a:ext>
            </a:extLst>
          </p:cNvPr>
          <p:cNvSpPr>
            <a:spLocks noChangeArrowheads="1"/>
          </p:cNvSpPr>
          <p:nvPr/>
        </p:nvSpPr>
        <p:spPr bwMode="auto">
          <a:xfrm>
            <a:off x="754012" y="2017289"/>
            <a:ext cx="2046159" cy="1856649"/>
          </a:xfrm>
          <a:custGeom>
            <a:avLst/>
            <a:gdLst>
              <a:gd name="T0" fmla="*/ 3009 w 3287"/>
              <a:gd name="T1" fmla="*/ 350 h 2979"/>
              <a:gd name="T2" fmla="*/ 567 w 3287"/>
              <a:gd name="T3" fmla="*/ 39 h 2979"/>
              <a:gd name="T4" fmla="*/ 567 w 3287"/>
              <a:gd name="T5" fmla="*/ 39 h 2979"/>
              <a:gd name="T6" fmla="*/ 0 w 3287"/>
              <a:gd name="T7" fmla="*/ 537 h 2979"/>
              <a:gd name="T8" fmla="*/ 0 w 3287"/>
              <a:gd name="T9" fmla="*/ 1962 h 2979"/>
              <a:gd name="T10" fmla="*/ 0 w 3287"/>
              <a:gd name="T11" fmla="*/ 1962 h 2979"/>
              <a:gd name="T12" fmla="*/ 436 w 3287"/>
              <a:gd name="T13" fmla="*/ 2372 h 2979"/>
              <a:gd name="T14" fmla="*/ 1993 w 3287"/>
              <a:gd name="T15" fmla="*/ 2281 h 2979"/>
              <a:gd name="T16" fmla="*/ 1993 w 3287"/>
              <a:gd name="T17" fmla="*/ 2281 h 2979"/>
              <a:gd name="T18" fmla="*/ 2578 w 3287"/>
              <a:gd name="T19" fmla="*/ 2978 h 2979"/>
              <a:gd name="T20" fmla="*/ 2578 w 3287"/>
              <a:gd name="T21" fmla="*/ 2978 h 2979"/>
              <a:gd name="T22" fmla="*/ 2491 w 3287"/>
              <a:gd name="T23" fmla="*/ 2253 h 2979"/>
              <a:gd name="T24" fmla="*/ 2992 w 3287"/>
              <a:gd name="T25" fmla="*/ 2223 h 2979"/>
              <a:gd name="T26" fmla="*/ 2992 w 3287"/>
              <a:gd name="T27" fmla="*/ 2223 h 2979"/>
              <a:gd name="T28" fmla="*/ 3286 w 3287"/>
              <a:gd name="T29" fmla="*/ 1911 h 2979"/>
              <a:gd name="T30" fmla="*/ 3286 w 3287"/>
              <a:gd name="T31" fmla="*/ 665 h 2979"/>
              <a:gd name="T32" fmla="*/ 3286 w 3287"/>
              <a:gd name="T33" fmla="*/ 665 h 2979"/>
              <a:gd name="T34" fmla="*/ 3009 w 3287"/>
              <a:gd name="T35" fmla="*/ 350 h 29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287" h="2979">
                <a:moveTo>
                  <a:pt x="3009" y="350"/>
                </a:moveTo>
                <a:lnTo>
                  <a:pt x="567" y="39"/>
                </a:lnTo>
                <a:lnTo>
                  <a:pt x="567" y="39"/>
                </a:lnTo>
                <a:cubicBezTo>
                  <a:pt x="266" y="0"/>
                  <a:pt x="0" y="235"/>
                  <a:pt x="0" y="537"/>
                </a:cubicBezTo>
                <a:lnTo>
                  <a:pt x="0" y="1962"/>
                </a:lnTo>
                <a:lnTo>
                  <a:pt x="0" y="1962"/>
                </a:lnTo>
                <a:cubicBezTo>
                  <a:pt x="0" y="2199"/>
                  <a:pt x="200" y="2386"/>
                  <a:pt x="436" y="2372"/>
                </a:cubicBezTo>
                <a:lnTo>
                  <a:pt x="1993" y="2281"/>
                </a:lnTo>
                <a:lnTo>
                  <a:pt x="1993" y="2281"/>
                </a:lnTo>
                <a:cubicBezTo>
                  <a:pt x="2010" y="2545"/>
                  <a:pt x="2110" y="2956"/>
                  <a:pt x="2578" y="2978"/>
                </a:cubicBezTo>
                <a:lnTo>
                  <a:pt x="2578" y="2978"/>
                </a:lnTo>
                <a:cubicBezTo>
                  <a:pt x="2578" y="2978"/>
                  <a:pt x="2275" y="2736"/>
                  <a:pt x="2491" y="2253"/>
                </a:cubicBezTo>
                <a:lnTo>
                  <a:pt x="2992" y="2223"/>
                </a:lnTo>
                <a:lnTo>
                  <a:pt x="2992" y="2223"/>
                </a:lnTo>
                <a:cubicBezTo>
                  <a:pt x="3157" y="2213"/>
                  <a:pt x="3286" y="2077"/>
                  <a:pt x="3286" y="1911"/>
                </a:cubicBezTo>
                <a:lnTo>
                  <a:pt x="3286" y="665"/>
                </a:lnTo>
                <a:lnTo>
                  <a:pt x="3286" y="665"/>
                </a:lnTo>
                <a:cubicBezTo>
                  <a:pt x="3286" y="506"/>
                  <a:pt x="3168" y="370"/>
                  <a:pt x="3009" y="350"/>
                </a:cubicBezTo>
              </a:path>
            </a:pathLst>
          </a:custGeom>
          <a:solidFill>
            <a:schemeClr val="accent1"/>
          </a:solidFill>
          <a:ln>
            <a:noFill/>
          </a:ln>
          <a:effectLst/>
        </p:spPr>
        <p:txBody>
          <a:bodyPr wrap="none" anchor="ctr"/>
          <a:lstStyle/>
          <a:p>
            <a:pPr defTabSz="914217"/>
            <a:endParaRPr lang="en-US" dirty="0">
              <a:solidFill>
                <a:srgbClr val="747994"/>
              </a:solidFill>
              <a:latin typeface="Poppins" pitchFamily="2" charset="77"/>
            </a:endParaRPr>
          </a:p>
        </p:txBody>
      </p:sp>
      <p:sp>
        <p:nvSpPr>
          <p:cNvPr id="20" name="Freeform 498">
            <a:extLst>
              <a:ext uri="{FF2B5EF4-FFF2-40B4-BE49-F238E27FC236}">
                <a16:creationId xmlns:a16="http://schemas.microsoft.com/office/drawing/2014/main" id="{599C30E8-F8BA-CF44-9FCD-8D79ECC232F1}"/>
              </a:ext>
            </a:extLst>
          </p:cNvPr>
          <p:cNvSpPr>
            <a:spLocks noChangeArrowheads="1"/>
          </p:cNvSpPr>
          <p:nvPr/>
        </p:nvSpPr>
        <p:spPr bwMode="auto">
          <a:xfrm>
            <a:off x="2599676" y="1679466"/>
            <a:ext cx="2367504" cy="1678125"/>
          </a:xfrm>
          <a:custGeom>
            <a:avLst/>
            <a:gdLst>
              <a:gd name="T0" fmla="*/ 1901 w 3802"/>
              <a:gd name="T1" fmla="*/ 0 h 2696"/>
              <a:gd name="T2" fmla="*/ 1901 w 3802"/>
              <a:gd name="T3" fmla="*/ 0 h 2696"/>
              <a:gd name="T4" fmla="*/ 0 w 3802"/>
              <a:gd name="T5" fmla="*/ 1215 h 2696"/>
              <a:gd name="T6" fmla="*/ 0 w 3802"/>
              <a:gd name="T7" fmla="*/ 1215 h 2696"/>
              <a:gd name="T8" fmla="*/ 690 w 3802"/>
              <a:gd name="T9" fmla="*/ 2152 h 2696"/>
              <a:gd name="T10" fmla="*/ 690 w 3802"/>
              <a:gd name="T11" fmla="*/ 2695 h 2696"/>
              <a:gd name="T12" fmla="*/ 1246 w 3802"/>
              <a:gd name="T13" fmla="*/ 2357 h 2696"/>
              <a:gd name="T14" fmla="*/ 1246 w 3802"/>
              <a:gd name="T15" fmla="*/ 2357 h 2696"/>
              <a:gd name="T16" fmla="*/ 1901 w 3802"/>
              <a:gd name="T17" fmla="*/ 2431 h 2696"/>
              <a:gd name="T18" fmla="*/ 1901 w 3802"/>
              <a:gd name="T19" fmla="*/ 2431 h 2696"/>
              <a:gd name="T20" fmla="*/ 3801 w 3802"/>
              <a:gd name="T21" fmla="*/ 1215 h 2696"/>
              <a:gd name="T22" fmla="*/ 3801 w 3802"/>
              <a:gd name="T23" fmla="*/ 1215 h 2696"/>
              <a:gd name="T24" fmla="*/ 1901 w 3802"/>
              <a:gd name="T25" fmla="*/ 0 h 26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802" h="2696">
                <a:moveTo>
                  <a:pt x="1901" y="0"/>
                </a:moveTo>
                <a:lnTo>
                  <a:pt x="1901" y="0"/>
                </a:lnTo>
                <a:cubicBezTo>
                  <a:pt x="851" y="0"/>
                  <a:pt x="0" y="544"/>
                  <a:pt x="0" y="1215"/>
                </a:cubicBezTo>
                <a:lnTo>
                  <a:pt x="0" y="1215"/>
                </a:lnTo>
                <a:cubicBezTo>
                  <a:pt x="0" y="1592"/>
                  <a:pt x="268" y="1929"/>
                  <a:pt x="690" y="2152"/>
                </a:cubicBezTo>
                <a:lnTo>
                  <a:pt x="690" y="2695"/>
                </a:lnTo>
                <a:lnTo>
                  <a:pt x="1246" y="2357"/>
                </a:lnTo>
                <a:lnTo>
                  <a:pt x="1246" y="2357"/>
                </a:lnTo>
                <a:cubicBezTo>
                  <a:pt x="1450" y="2405"/>
                  <a:pt x="1671" y="2431"/>
                  <a:pt x="1901" y="2431"/>
                </a:cubicBezTo>
                <a:lnTo>
                  <a:pt x="1901" y="2431"/>
                </a:lnTo>
                <a:cubicBezTo>
                  <a:pt x="2951" y="2431"/>
                  <a:pt x="3801" y="1887"/>
                  <a:pt x="3801" y="1215"/>
                </a:cubicBezTo>
                <a:lnTo>
                  <a:pt x="3801" y="1215"/>
                </a:lnTo>
                <a:cubicBezTo>
                  <a:pt x="3801" y="544"/>
                  <a:pt x="2951" y="0"/>
                  <a:pt x="1901" y="0"/>
                </a:cubicBezTo>
              </a:path>
            </a:pathLst>
          </a:custGeom>
          <a:solidFill>
            <a:schemeClr val="accent2"/>
          </a:solidFill>
          <a:ln>
            <a:noFill/>
          </a:ln>
          <a:effectLst/>
        </p:spPr>
        <p:txBody>
          <a:bodyPr wrap="none" anchor="ctr"/>
          <a:lstStyle/>
          <a:p>
            <a:pPr defTabSz="914217"/>
            <a:endParaRPr lang="en-US" dirty="0">
              <a:solidFill>
                <a:srgbClr val="747994"/>
              </a:solidFill>
              <a:latin typeface="Poppins" pitchFamily="2" charset="77"/>
            </a:endParaRPr>
          </a:p>
        </p:txBody>
      </p:sp>
      <p:sp>
        <p:nvSpPr>
          <p:cNvPr id="21" name="Freeform 499">
            <a:extLst>
              <a:ext uri="{FF2B5EF4-FFF2-40B4-BE49-F238E27FC236}">
                <a16:creationId xmlns:a16="http://schemas.microsoft.com/office/drawing/2014/main" id="{403B697F-17B1-FD4F-A61E-517549CA10D9}"/>
              </a:ext>
            </a:extLst>
          </p:cNvPr>
          <p:cNvSpPr>
            <a:spLocks noChangeArrowheads="1"/>
          </p:cNvSpPr>
          <p:nvPr/>
        </p:nvSpPr>
        <p:spPr bwMode="auto">
          <a:xfrm>
            <a:off x="4398647" y="2340462"/>
            <a:ext cx="1614956" cy="1683618"/>
          </a:xfrm>
          <a:custGeom>
            <a:avLst/>
            <a:gdLst>
              <a:gd name="T0" fmla="*/ 1296 w 2595"/>
              <a:gd name="T1" fmla="*/ 0 h 2703"/>
              <a:gd name="T2" fmla="*/ 1296 w 2595"/>
              <a:gd name="T3" fmla="*/ 0 h 2703"/>
              <a:gd name="T4" fmla="*/ 0 w 2595"/>
              <a:gd name="T5" fmla="*/ 1296 h 2703"/>
              <a:gd name="T6" fmla="*/ 0 w 2595"/>
              <a:gd name="T7" fmla="*/ 1296 h 2703"/>
              <a:gd name="T8" fmla="*/ 382 w 2595"/>
              <a:gd name="T9" fmla="*/ 2214 h 2703"/>
              <a:gd name="T10" fmla="*/ 382 w 2595"/>
              <a:gd name="T11" fmla="*/ 2214 h 2703"/>
              <a:gd name="T12" fmla="*/ 0 w 2595"/>
              <a:gd name="T13" fmla="*/ 2544 h 2703"/>
              <a:gd name="T14" fmla="*/ 0 w 2595"/>
              <a:gd name="T15" fmla="*/ 2544 h 2703"/>
              <a:gd name="T16" fmla="*/ 697 w 2595"/>
              <a:gd name="T17" fmla="*/ 2444 h 2703"/>
              <a:gd name="T18" fmla="*/ 697 w 2595"/>
              <a:gd name="T19" fmla="*/ 2444 h 2703"/>
              <a:gd name="T20" fmla="*/ 1296 w 2595"/>
              <a:gd name="T21" fmla="*/ 2592 h 2703"/>
              <a:gd name="T22" fmla="*/ 1296 w 2595"/>
              <a:gd name="T23" fmla="*/ 2592 h 2703"/>
              <a:gd name="T24" fmla="*/ 2594 w 2595"/>
              <a:gd name="T25" fmla="*/ 1296 h 2703"/>
              <a:gd name="T26" fmla="*/ 2594 w 2595"/>
              <a:gd name="T27" fmla="*/ 1296 h 2703"/>
              <a:gd name="T28" fmla="*/ 1296 w 2595"/>
              <a:gd name="T29" fmla="*/ 0 h 27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95" h="2703">
                <a:moveTo>
                  <a:pt x="1296" y="0"/>
                </a:moveTo>
                <a:lnTo>
                  <a:pt x="1296" y="0"/>
                </a:lnTo>
                <a:cubicBezTo>
                  <a:pt x="580" y="0"/>
                  <a:pt x="0" y="580"/>
                  <a:pt x="0" y="1296"/>
                </a:cubicBezTo>
                <a:lnTo>
                  <a:pt x="0" y="1296"/>
                </a:lnTo>
                <a:cubicBezTo>
                  <a:pt x="0" y="1655"/>
                  <a:pt x="146" y="1979"/>
                  <a:pt x="382" y="2214"/>
                </a:cubicBezTo>
                <a:lnTo>
                  <a:pt x="382" y="2214"/>
                </a:lnTo>
                <a:cubicBezTo>
                  <a:pt x="372" y="2327"/>
                  <a:pt x="288" y="2459"/>
                  <a:pt x="0" y="2544"/>
                </a:cubicBezTo>
                <a:lnTo>
                  <a:pt x="0" y="2544"/>
                </a:lnTo>
                <a:cubicBezTo>
                  <a:pt x="0" y="2544"/>
                  <a:pt x="375" y="2702"/>
                  <a:pt x="697" y="2444"/>
                </a:cubicBezTo>
                <a:lnTo>
                  <a:pt x="697" y="2444"/>
                </a:lnTo>
                <a:cubicBezTo>
                  <a:pt x="876" y="2539"/>
                  <a:pt x="1080" y="2592"/>
                  <a:pt x="1296" y="2592"/>
                </a:cubicBezTo>
                <a:lnTo>
                  <a:pt x="1296" y="2592"/>
                </a:lnTo>
                <a:cubicBezTo>
                  <a:pt x="2013" y="2592"/>
                  <a:pt x="2594" y="2011"/>
                  <a:pt x="2594" y="1296"/>
                </a:cubicBezTo>
                <a:lnTo>
                  <a:pt x="2594" y="1296"/>
                </a:lnTo>
                <a:cubicBezTo>
                  <a:pt x="2594" y="580"/>
                  <a:pt x="2013" y="0"/>
                  <a:pt x="1296" y="0"/>
                </a:cubicBezTo>
              </a:path>
            </a:pathLst>
          </a:custGeom>
          <a:solidFill>
            <a:schemeClr val="accent3"/>
          </a:solidFill>
          <a:ln>
            <a:noFill/>
          </a:ln>
          <a:effectLst/>
        </p:spPr>
        <p:txBody>
          <a:bodyPr wrap="none" anchor="ctr"/>
          <a:lstStyle/>
          <a:p>
            <a:pPr defTabSz="914217"/>
            <a:endParaRPr lang="en-US" dirty="0">
              <a:solidFill>
                <a:srgbClr val="747994"/>
              </a:solidFill>
              <a:latin typeface="Poppins" pitchFamily="2" charset="77"/>
            </a:endParaRPr>
          </a:p>
        </p:txBody>
      </p:sp>
      <p:sp>
        <p:nvSpPr>
          <p:cNvPr id="22" name="Freeform 500">
            <a:extLst>
              <a:ext uri="{FF2B5EF4-FFF2-40B4-BE49-F238E27FC236}">
                <a16:creationId xmlns:a16="http://schemas.microsoft.com/office/drawing/2014/main" id="{B29CB2C4-ACC1-DA47-94AA-37B7DB0638A0}"/>
              </a:ext>
            </a:extLst>
          </p:cNvPr>
          <p:cNvSpPr>
            <a:spLocks noChangeArrowheads="1"/>
          </p:cNvSpPr>
          <p:nvPr/>
        </p:nvSpPr>
        <p:spPr bwMode="auto">
          <a:xfrm>
            <a:off x="7628559" y="1797567"/>
            <a:ext cx="2194474" cy="1623197"/>
          </a:xfrm>
          <a:custGeom>
            <a:avLst/>
            <a:gdLst>
              <a:gd name="T0" fmla="*/ 3523 w 3524"/>
              <a:gd name="T1" fmla="*/ 1622 h 2605"/>
              <a:gd name="T2" fmla="*/ 3523 w 3524"/>
              <a:gd name="T3" fmla="*/ 345 h 2605"/>
              <a:gd name="T4" fmla="*/ 3523 w 3524"/>
              <a:gd name="T5" fmla="*/ 345 h 2605"/>
              <a:gd name="T6" fmla="*/ 3177 w 3524"/>
              <a:gd name="T7" fmla="*/ 0 h 2605"/>
              <a:gd name="T8" fmla="*/ 346 w 3524"/>
              <a:gd name="T9" fmla="*/ 0 h 2605"/>
              <a:gd name="T10" fmla="*/ 346 w 3524"/>
              <a:gd name="T11" fmla="*/ 0 h 2605"/>
              <a:gd name="T12" fmla="*/ 0 w 3524"/>
              <a:gd name="T13" fmla="*/ 345 h 2605"/>
              <a:gd name="T14" fmla="*/ 0 w 3524"/>
              <a:gd name="T15" fmla="*/ 1622 h 2605"/>
              <a:gd name="T16" fmla="*/ 0 w 3524"/>
              <a:gd name="T17" fmla="*/ 1622 h 2605"/>
              <a:gd name="T18" fmla="*/ 346 w 3524"/>
              <a:gd name="T19" fmla="*/ 1967 h 2605"/>
              <a:gd name="T20" fmla="*/ 2193 w 3524"/>
              <a:gd name="T21" fmla="*/ 1967 h 2605"/>
              <a:gd name="T22" fmla="*/ 2193 w 3524"/>
              <a:gd name="T23" fmla="*/ 1967 h 2605"/>
              <a:gd name="T24" fmla="*/ 3361 w 3524"/>
              <a:gd name="T25" fmla="*/ 2403 h 2605"/>
              <a:gd name="T26" fmla="*/ 3361 w 3524"/>
              <a:gd name="T27" fmla="*/ 2403 h 2605"/>
              <a:gd name="T28" fmla="*/ 3443 w 3524"/>
              <a:gd name="T29" fmla="*/ 2374 h 2605"/>
              <a:gd name="T30" fmla="*/ 3260 w 3524"/>
              <a:gd name="T31" fmla="*/ 2354 h 2605"/>
              <a:gd name="T32" fmla="*/ 3260 w 3524"/>
              <a:gd name="T33" fmla="*/ 2354 h 2605"/>
              <a:gd name="T34" fmla="*/ 2715 w 3524"/>
              <a:gd name="T35" fmla="*/ 1967 h 2605"/>
              <a:gd name="T36" fmla="*/ 3177 w 3524"/>
              <a:gd name="T37" fmla="*/ 1967 h 2605"/>
              <a:gd name="T38" fmla="*/ 3177 w 3524"/>
              <a:gd name="T39" fmla="*/ 1967 h 2605"/>
              <a:gd name="T40" fmla="*/ 3523 w 3524"/>
              <a:gd name="T41" fmla="*/ 1622 h 2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524" h="2605">
                <a:moveTo>
                  <a:pt x="3523" y="1622"/>
                </a:moveTo>
                <a:lnTo>
                  <a:pt x="3523" y="345"/>
                </a:lnTo>
                <a:lnTo>
                  <a:pt x="3523" y="345"/>
                </a:lnTo>
                <a:cubicBezTo>
                  <a:pt x="3523" y="155"/>
                  <a:pt x="3368" y="0"/>
                  <a:pt x="3177" y="0"/>
                </a:cubicBezTo>
                <a:lnTo>
                  <a:pt x="346" y="0"/>
                </a:lnTo>
                <a:lnTo>
                  <a:pt x="346" y="0"/>
                </a:lnTo>
                <a:cubicBezTo>
                  <a:pt x="155" y="0"/>
                  <a:pt x="0" y="155"/>
                  <a:pt x="0" y="345"/>
                </a:cubicBezTo>
                <a:lnTo>
                  <a:pt x="0" y="1622"/>
                </a:lnTo>
                <a:lnTo>
                  <a:pt x="0" y="1622"/>
                </a:lnTo>
                <a:cubicBezTo>
                  <a:pt x="0" y="1812"/>
                  <a:pt x="155" y="1967"/>
                  <a:pt x="346" y="1967"/>
                </a:cubicBezTo>
                <a:lnTo>
                  <a:pt x="2193" y="1967"/>
                </a:lnTo>
                <a:lnTo>
                  <a:pt x="2193" y="1967"/>
                </a:lnTo>
                <a:cubicBezTo>
                  <a:pt x="2473" y="2604"/>
                  <a:pt x="3129" y="2472"/>
                  <a:pt x="3361" y="2403"/>
                </a:cubicBezTo>
                <a:lnTo>
                  <a:pt x="3361" y="2403"/>
                </a:lnTo>
                <a:cubicBezTo>
                  <a:pt x="3415" y="2388"/>
                  <a:pt x="3443" y="2374"/>
                  <a:pt x="3443" y="2374"/>
                </a:cubicBezTo>
                <a:lnTo>
                  <a:pt x="3260" y="2354"/>
                </a:lnTo>
                <a:lnTo>
                  <a:pt x="3260" y="2354"/>
                </a:lnTo>
                <a:cubicBezTo>
                  <a:pt x="3067" y="2318"/>
                  <a:pt x="2783" y="2223"/>
                  <a:pt x="2715" y="1967"/>
                </a:cubicBezTo>
                <a:lnTo>
                  <a:pt x="3177" y="1967"/>
                </a:lnTo>
                <a:lnTo>
                  <a:pt x="3177" y="1967"/>
                </a:lnTo>
                <a:cubicBezTo>
                  <a:pt x="3368" y="1967"/>
                  <a:pt x="3523" y="1812"/>
                  <a:pt x="3523" y="1622"/>
                </a:cubicBezTo>
              </a:path>
            </a:pathLst>
          </a:custGeom>
          <a:solidFill>
            <a:schemeClr val="accent5"/>
          </a:solidFill>
          <a:ln>
            <a:noFill/>
          </a:ln>
          <a:effectLst/>
        </p:spPr>
        <p:txBody>
          <a:bodyPr wrap="none" anchor="ctr"/>
          <a:lstStyle/>
          <a:p>
            <a:pPr defTabSz="914217"/>
            <a:endParaRPr lang="en-US" dirty="0">
              <a:solidFill>
                <a:srgbClr val="747994"/>
              </a:solidFill>
              <a:latin typeface="Poppins" pitchFamily="2" charset="77"/>
            </a:endParaRPr>
          </a:p>
        </p:txBody>
      </p:sp>
      <p:sp>
        <p:nvSpPr>
          <p:cNvPr id="23" name="Freeform 22">
            <a:extLst>
              <a:ext uri="{FF2B5EF4-FFF2-40B4-BE49-F238E27FC236}">
                <a16:creationId xmlns:a16="http://schemas.microsoft.com/office/drawing/2014/main" id="{227E0848-324C-B140-921E-C4EBEAA4E3BA}"/>
              </a:ext>
            </a:extLst>
          </p:cNvPr>
          <p:cNvSpPr>
            <a:spLocks noChangeArrowheads="1"/>
          </p:cNvSpPr>
          <p:nvPr/>
        </p:nvSpPr>
        <p:spPr bwMode="auto">
          <a:xfrm>
            <a:off x="5639833" y="1984259"/>
            <a:ext cx="2504206" cy="1847789"/>
          </a:xfrm>
          <a:custGeom>
            <a:avLst/>
            <a:gdLst>
              <a:gd name="connsiteX0" fmla="*/ 4689816 w 5008412"/>
              <a:gd name="connsiteY0" fmla="*/ 3317800 h 3695577"/>
              <a:gd name="connsiteX1" fmla="*/ 5008412 w 5008412"/>
              <a:gd name="connsiteY1" fmla="*/ 3506688 h 3695577"/>
              <a:gd name="connsiteX2" fmla="*/ 4689816 w 5008412"/>
              <a:gd name="connsiteY2" fmla="*/ 3695577 h 3695577"/>
              <a:gd name="connsiteX3" fmla="*/ 4372464 w 5008412"/>
              <a:gd name="connsiteY3" fmla="*/ 3506688 h 3695577"/>
              <a:gd name="connsiteX4" fmla="*/ 4689816 w 5008412"/>
              <a:gd name="connsiteY4" fmla="*/ 3317800 h 3695577"/>
              <a:gd name="connsiteX5" fmla="*/ 3940017 w 5008412"/>
              <a:gd name="connsiteY5" fmla="*/ 2938780 h 3695577"/>
              <a:gd name="connsiteX6" fmla="*/ 4371221 w 5008412"/>
              <a:gd name="connsiteY6" fmla="*/ 3196953 h 3695577"/>
              <a:gd name="connsiteX7" fmla="*/ 3940017 w 5008412"/>
              <a:gd name="connsiteY7" fmla="*/ 3453879 h 3695577"/>
              <a:gd name="connsiteX8" fmla="*/ 3510055 w 5008412"/>
              <a:gd name="connsiteY8" fmla="*/ 3196953 h 3695577"/>
              <a:gd name="connsiteX9" fmla="*/ 3940017 w 5008412"/>
              <a:gd name="connsiteY9" fmla="*/ 2938780 h 3695577"/>
              <a:gd name="connsiteX10" fmla="*/ 2256396 w 5008412"/>
              <a:gd name="connsiteY10" fmla="*/ 0 h 3695577"/>
              <a:gd name="connsiteX11" fmla="*/ 4514039 w 5008412"/>
              <a:gd name="connsiteY11" fmla="*/ 1382835 h 3695577"/>
              <a:gd name="connsiteX12" fmla="*/ 3984515 w 5008412"/>
              <a:gd name="connsiteY12" fmla="*/ 2273581 h 3695577"/>
              <a:gd name="connsiteX13" fmla="*/ 4092912 w 5008412"/>
              <a:gd name="connsiteY13" fmla="*/ 2506545 h 3695577"/>
              <a:gd name="connsiteX14" fmla="*/ 3320429 w 5008412"/>
              <a:gd name="connsiteY14" fmla="*/ 2964998 h 3695577"/>
              <a:gd name="connsiteX15" fmla="*/ 2658835 w 5008412"/>
              <a:gd name="connsiteY15" fmla="*/ 2744492 h 3695577"/>
              <a:gd name="connsiteX16" fmla="*/ 2256396 w 5008412"/>
              <a:gd name="connsiteY16" fmla="*/ 2766917 h 3695577"/>
              <a:gd name="connsiteX17" fmla="*/ 0 w 5008412"/>
              <a:gd name="connsiteY17" fmla="*/ 1382835 h 3695577"/>
              <a:gd name="connsiteX18" fmla="*/ 2256396 w 5008412"/>
              <a:gd name="connsiteY18" fmla="*/ 0 h 3695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008412" h="3695577">
                <a:moveTo>
                  <a:pt x="4689816" y="3317800"/>
                </a:moveTo>
                <a:cubicBezTo>
                  <a:pt x="4865293" y="3317800"/>
                  <a:pt x="5008412" y="3402303"/>
                  <a:pt x="5008412" y="3506688"/>
                </a:cubicBezTo>
                <a:cubicBezTo>
                  <a:pt x="5008412" y="3611074"/>
                  <a:pt x="4865293" y="3695577"/>
                  <a:pt x="4689816" y="3695577"/>
                </a:cubicBezTo>
                <a:cubicBezTo>
                  <a:pt x="4514339" y="3695577"/>
                  <a:pt x="4372464" y="3611074"/>
                  <a:pt x="4372464" y="3506688"/>
                </a:cubicBezTo>
                <a:cubicBezTo>
                  <a:pt x="4372464" y="3402303"/>
                  <a:pt x="4514339" y="3317800"/>
                  <a:pt x="4689816" y="3317800"/>
                </a:cubicBezTo>
                <a:close/>
                <a:moveTo>
                  <a:pt x="3940017" y="2938780"/>
                </a:moveTo>
                <a:cubicBezTo>
                  <a:pt x="4178608" y="2938780"/>
                  <a:pt x="4371221" y="3054771"/>
                  <a:pt x="4371221" y="3196953"/>
                </a:cubicBezTo>
                <a:cubicBezTo>
                  <a:pt x="4371221" y="3337888"/>
                  <a:pt x="4178608" y="3453879"/>
                  <a:pt x="3940017" y="3453879"/>
                </a:cubicBezTo>
                <a:cubicBezTo>
                  <a:pt x="3702668" y="3453879"/>
                  <a:pt x="3510055" y="3337888"/>
                  <a:pt x="3510055" y="3196953"/>
                </a:cubicBezTo>
                <a:cubicBezTo>
                  <a:pt x="3510055" y="3054771"/>
                  <a:pt x="3702668" y="2938780"/>
                  <a:pt x="3940017" y="2938780"/>
                </a:cubicBezTo>
                <a:close/>
                <a:moveTo>
                  <a:pt x="2256396" y="0"/>
                </a:moveTo>
                <a:cubicBezTo>
                  <a:pt x="3503582" y="0"/>
                  <a:pt x="4514039" y="620407"/>
                  <a:pt x="4514039" y="1382835"/>
                </a:cubicBezTo>
                <a:cubicBezTo>
                  <a:pt x="4514039" y="1722938"/>
                  <a:pt x="4315934" y="2031896"/>
                  <a:pt x="3984515" y="2273581"/>
                </a:cubicBezTo>
                <a:cubicBezTo>
                  <a:pt x="4054287" y="2342100"/>
                  <a:pt x="4092912" y="2421831"/>
                  <a:pt x="4092912" y="2506545"/>
                </a:cubicBezTo>
                <a:cubicBezTo>
                  <a:pt x="4092912" y="2760688"/>
                  <a:pt x="3747786" y="2964998"/>
                  <a:pt x="3320429" y="2964998"/>
                </a:cubicBezTo>
                <a:cubicBezTo>
                  <a:pt x="3038846" y="2964998"/>
                  <a:pt x="2794642" y="2877792"/>
                  <a:pt x="2658835" y="2744492"/>
                </a:cubicBezTo>
                <a:cubicBezTo>
                  <a:pt x="2528012" y="2759442"/>
                  <a:pt x="2394696" y="2766917"/>
                  <a:pt x="2256396" y="2766917"/>
                </a:cubicBezTo>
                <a:cubicBezTo>
                  <a:pt x="1009211" y="2766917"/>
                  <a:pt x="0" y="2147755"/>
                  <a:pt x="0" y="1382835"/>
                </a:cubicBezTo>
                <a:cubicBezTo>
                  <a:pt x="0" y="620407"/>
                  <a:pt x="1009211" y="0"/>
                  <a:pt x="2256396" y="0"/>
                </a:cubicBezTo>
                <a:close/>
              </a:path>
            </a:pathLst>
          </a:custGeom>
          <a:solidFill>
            <a:schemeClr val="accent4"/>
          </a:solidFill>
          <a:ln>
            <a:noFill/>
          </a:ln>
          <a:effectLst/>
        </p:spPr>
        <p:txBody>
          <a:bodyPr wrap="square" anchor="ctr">
            <a:noAutofit/>
          </a:bodyPr>
          <a:lstStyle/>
          <a:p>
            <a:pPr defTabSz="914217"/>
            <a:endParaRPr lang="en-US" dirty="0">
              <a:solidFill>
                <a:srgbClr val="747994"/>
              </a:solidFill>
              <a:latin typeface="Poppins" pitchFamily="2" charset="77"/>
            </a:endParaRPr>
          </a:p>
        </p:txBody>
      </p:sp>
      <p:sp>
        <p:nvSpPr>
          <p:cNvPr id="24" name="Freeform 23">
            <a:extLst>
              <a:ext uri="{FF2B5EF4-FFF2-40B4-BE49-F238E27FC236}">
                <a16:creationId xmlns:a16="http://schemas.microsoft.com/office/drawing/2014/main" id="{5A3ADB45-7D13-684B-93D4-AD78CA772F2F}"/>
              </a:ext>
            </a:extLst>
          </p:cNvPr>
          <p:cNvSpPr>
            <a:spLocks noChangeArrowheads="1"/>
          </p:cNvSpPr>
          <p:nvPr/>
        </p:nvSpPr>
        <p:spPr bwMode="auto">
          <a:xfrm>
            <a:off x="9952117" y="2951106"/>
            <a:ext cx="699742" cy="581641"/>
          </a:xfrm>
          <a:custGeom>
            <a:avLst/>
            <a:gdLst>
              <a:gd name="connsiteX0" fmla="*/ 1187574 w 1399484"/>
              <a:gd name="connsiteY0" fmla="*/ 703112 h 1163281"/>
              <a:gd name="connsiteX1" fmla="*/ 1266564 w 1399484"/>
              <a:gd name="connsiteY1" fmla="*/ 703112 h 1163281"/>
              <a:gd name="connsiteX2" fmla="*/ 1284118 w 1399484"/>
              <a:gd name="connsiteY2" fmla="*/ 721057 h 1163281"/>
              <a:gd name="connsiteX3" fmla="*/ 1266564 w 1399484"/>
              <a:gd name="connsiteY3" fmla="*/ 740283 h 1163281"/>
              <a:gd name="connsiteX4" fmla="*/ 1187574 w 1399484"/>
              <a:gd name="connsiteY4" fmla="*/ 740283 h 1163281"/>
              <a:gd name="connsiteX5" fmla="*/ 1170020 w 1399484"/>
              <a:gd name="connsiteY5" fmla="*/ 721057 h 1163281"/>
              <a:gd name="connsiteX6" fmla="*/ 1187574 w 1399484"/>
              <a:gd name="connsiteY6" fmla="*/ 703112 h 1163281"/>
              <a:gd name="connsiteX7" fmla="*/ 196740 w 1399484"/>
              <a:gd name="connsiteY7" fmla="*/ 115359 h 1163281"/>
              <a:gd name="connsiteX8" fmla="*/ 1209480 w 1399484"/>
              <a:gd name="connsiteY8" fmla="*/ 115359 h 1163281"/>
              <a:gd name="connsiteX9" fmla="*/ 1284128 w 1399484"/>
              <a:gd name="connsiteY9" fmla="*/ 191237 h 1163281"/>
              <a:gd name="connsiteX10" fmla="*/ 1284128 w 1399484"/>
              <a:gd name="connsiteY10" fmla="*/ 566899 h 1163281"/>
              <a:gd name="connsiteX11" fmla="*/ 1266710 w 1399484"/>
              <a:gd name="connsiteY11" fmla="*/ 585557 h 1163281"/>
              <a:gd name="connsiteX12" fmla="*/ 1248048 w 1399484"/>
              <a:gd name="connsiteY12" fmla="*/ 566899 h 1163281"/>
              <a:gd name="connsiteX13" fmla="*/ 1248048 w 1399484"/>
              <a:gd name="connsiteY13" fmla="*/ 191237 h 1163281"/>
              <a:gd name="connsiteX14" fmla="*/ 1209480 w 1399484"/>
              <a:gd name="connsiteY14" fmla="*/ 151432 h 1163281"/>
              <a:gd name="connsiteX15" fmla="*/ 196740 w 1399484"/>
              <a:gd name="connsiteY15" fmla="*/ 151432 h 1163281"/>
              <a:gd name="connsiteX16" fmla="*/ 158172 w 1399484"/>
              <a:gd name="connsiteY16" fmla="*/ 191237 h 1163281"/>
              <a:gd name="connsiteX17" fmla="*/ 158172 w 1399484"/>
              <a:gd name="connsiteY17" fmla="*/ 658948 h 1163281"/>
              <a:gd name="connsiteX18" fmla="*/ 196740 w 1399484"/>
              <a:gd name="connsiteY18" fmla="*/ 698753 h 1163281"/>
              <a:gd name="connsiteX19" fmla="*/ 1032810 w 1399484"/>
              <a:gd name="connsiteY19" fmla="*/ 698753 h 1163281"/>
              <a:gd name="connsiteX20" fmla="*/ 1051472 w 1399484"/>
              <a:gd name="connsiteY20" fmla="*/ 716169 h 1163281"/>
              <a:gd name="connsiteX21" fmla="*/ 1032810 w 1399484"/>
              <a:gd name="connsiteY21" fmla="*/ 734827 h 1163281"/>
              <a:gd name="connsiteX22" fmla="*/ 196740 w 1399484"/>
              <a:gd name="connsiteY22" fmla="*/ 734827 h 1163281"/>
              <a:gd name="connsiteX23" fmla="*/ 120848 w 1399484"/>
              <a:gd name="connsiteY23" fmla="*/ 658948 h 1163281"/>
              <a:gd name="connsiteX24" fmla="*/ 120848 w 1399484"/>
              <a:gd name="connsiteY24" fmla="*/ 191237 h 1163281"/>
              <a:gd name="connsiteX25" fmla="*/ 196740 w 1399484"/>
              <a:gd name="connsiteY25" fmla="*/ 115359 h 1163281"/>
              <a:gd name="connsiteX26" fmla="*/ 93466 w 1399484"/>
              <a:gd name="connsiteY26" fmla="*/ 36119 h 1163281"/>
              <a:gd name="connsiteX27" fmla="*/ 36140 w 1399484"/>
              <a:gd name="connsiteY27" fmla="*/ 92165 h 1163281"/>
              <a:gd name="connsiteX28" fmla="*/ 36140 w 1399484"/>
              <a:gd name="connsiteY28" fmla="*/ 759744 h 1163281"/>
              <a:gd name="connsiteX29" fmla="*/ 93466 w 1399484"/>
              <a:gd name="connsiteY29" fmla="*/ 817037 h 1163281"/>
              <a:gd name="connsiteX30" fmla="*/ 1307264 w 1399484"/>
              <a:gd name="connsiteY30" fmla="*/ 817037 h 1163281"/>
              <a:gd name="connsiteX31" fmla="*/ 1362098 w 1399484"/>
              <a:gd name="connsiteY31" fmla="*/ 759744 h 1163281"/>
              <a:gd name="connsiteX32" fmla="*/ 1362098 w 1399484"/>
              <a:gd name="connsiteY32" fmla="*/ 92165 h 1163281"/>
              <a:gd name="connsiteX33" fmla="*/ 1307264 w 1399484"/>
              <a:gd name="connsiteY33" fmla="*/ 36119 h 1163281"/>
              <a:gd name="connsiteX34" fmla="*/ 93466 w 1399484"/>
              <a:gd name="connsiteY34" fmla="*/ 0 h 1163281"/>
              <a:gd name="connsiteX35" fmla="*/ 1307264 w 1399484"/>
              <a:gd name="connsiteY35" fmla="*/ 0 h 1163281"/>
              <a:gd name="connsiteX36" fmla="*/ 1399484 w 1399484"/>
              <a:gd name="connsiteY36" fmla="*/ 92165 h 1163281"/>
              <a:gd name="connsiteX37" fmla="*/ 1399484 w 1399484"/>
              <a:gd name="connsiteY37" fmla="*/ 759744 h 1163281"/>
              <a:gd name="connsiteX38" fmla="*/ 1307264 w 1399484"/>
              <a:gd name="connsiteY38" fmla="*/ 851910 h 1163281"/>
              <a:gd name="connsiteX39" fmla="*/ 717812 w 1399484"/>
              <a:gd name="connsiteY39" fmla="*/ 851910 h 1163281"/>
              <a:gd name="connsiteX40" fmla="*/ 717812 w 1399484"/>
              <a:gd name="connsiteY40" fmla="*/ 1125916 h 1163281"/>
              <a:gd name="connsiteX41" fmla="*/ 874834 w 1399484"/>
              <a:gd name="connsiteY41" fmla="*/ 1125916 h 1163281"/>
              <a:gd name="connsiteX42" fmla="*/ 893526 w 1399484"/>
              <a:gd name="connsiteY42" fmla="*/ 1144598 h 1163281"/>
              <a:gd name="connsiteX43" fmla="*/ 874834 w 1399484"/>
              <a:gd name="connsiteY43" fmla="*/ 1163281 h 1163281"/>
              <a:gd name="connsiteX44" fmla="*/ 524652 w 1399484"/>
              <a:gd name="connsiteY44" fmla="*/ 1163281 h 1163281"/>
              <a:gd name="connsiteX45" fmla="*/ 505958 w 1399484"/>
              <a:gd name="connsiteY45" fmla="*/ 1144598 h 1163281"/>
              <a:gd name="connsiteX46" fmla="*/ 524652 w 1399484"/>
              <a:gd name="connsiteY46" fmla="*/ 1125916 h 1163281"/>
              <a:gd name="connsiteX47" fmla="*/ 681672 w 1399484"/>
              <a:gd name="connsiteY47" fmla="*/ 1125916 h 1163281"/>
              <a:gd name="connsiteX48" fmla="*/ 681672 w 1399484"/>
              <a:gd name="connsiteY48" fmla="*/ 851910 h 1163281"/>
              <a:gd name="connsiteX49" fmla="*/ 93466 w 1399484"/>
              <a:gd name="connsiteY49" fmla="*/ 851910 h 1163281"/>
              <a:gd name="connsiteX50" fmla="*/ 0 w 1399484"/>
              <a:gd name="connsiteY50" fmla="*/ 759744 h 1163281"/>
              <a:gd name="connsiteX51" fmla="*/ 0 w 1399484"/>
              <a:gd name="connsiteY51" fmla="*/ 92165 h 1163281"/>
              <a:gd name="connsiteX52" fmla="*/ 93466 w 1399484"/>
              <a:gd name="connsiteY52" fmla="*/ 0 h 1163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399484" h="1163281">
                <a:moveTo>
                  <a:pt x="1187574" y="703112"/>
                </a:moveTo>
                <a:lnTo>
                  <a:pt x="1266564" y="703112"/>
                </a:lnTo>
                <a:cubicBezTo>
                  <a:pt x="1276596" y="703112"/>
                  <a:pt x="1284118" y="710803"/>
                  <a:pt x="1284118" y="721057"/>
                </a:cubicBezTo>
                <a:cubicBezTo>
                  <a:pt x="1284118" y="732593"/>
                  <a:pt x="1276596" y="740283"/>
                  <a:pt x="1266564" y="740283"/>
                </a:cubicBezTo>
                <a:lnTo>
                  <a:pt x="1187574" y="740283"/>
                </a:lnTo>
                <a:cubicBezTo>
                  <a:pt x="1177544" y="740283"/>
                  <a:pt x="1170020" y="732593"/>
                  <a:pt x="1170020" y="721057"/>
                </a:cubicBezTo>
                <a:cubicBezTo>
                  <a:pt x="1170020" y="710803"/>
                  <a:pt x="1177544" y="703112"/>
                  <a:pt x="1187574" y="703112"/>
                </a:cubicBezTo>
                <a:close/>
                <a:moveTo>
                  <a:pt x="196740" y="115359"/>
                </a:moveTo>
                <a:lnTo>
                  <a:pt x="1209480" y="115359"/>
                </a:lnTo>
                <a:cubicBezTo>
                  <a:pt x="1250536" y="115359"/>
                  <a:pt x="1284128" y="150188"/>
                  <a:pt x="1284128" y="191237"/>
                </a:cubicBezTo>
                <a:lnTo>
                  <a:pt x="1284128" y="566899"/>
                </a:lnTo>
                <a:cubicBezTo>
                  <a:pt x="1284128" y="576850"/>
                  <a:pt x="1276664" y="585557"/>
                  <a:pt x="1266710" y="585557"/>
                </a:cubicBezTo>
                <a:cubicBezTo>
                  <a:pt x="1256758" y="585557"/>
                  <a:pt x="1248048" y="576850"/>
                  <a:pt x="1248048" y="566899"/>
                </a:cubicBezTo>
                <a:lnTo>
                  <a:pt x="1248048" y="191237"/>
                </a:lnTo>
                <a:cubicBezTo>
                  <a:pt x="1248048" y="170091"/>
                  <a:pt x="1230630" y="151432"/>
                  <a:pt x="1209480" y="151432"/>
                </a:cubicBezTo>
                <a:lnTo>
                  <a:pt x="196740" y="151432"/>
                </a:lnTo>
                <a:cubicBezTo>
                  <a:pt x="174346" y="151432"/>
                  <a:pt x="158172" y="170091"/>
                  <a:pt x="158172" y="191237"/>
                </a:cubicBezTo>
                <a:lnTo>
                  <a:pt x="158172" y="658948"/>
                </a:lnTo>
                <a:cubicBezTo>
                  <a:pt x="158172" y="680095"/>
                  <a:pt x="174346" y="698753"/>
                  <a:pt x="196740" y="698753"/>
                </a:cubicBezTo>
                <a:lnTo>
                  <a:pt x="1032810" y="698753"/>
                </a:lnTo>
                <a:cubicBezTo>
                  <a:pt x="1042764" y="698753"/>
                  <a:pt x="1051472" y="706217"/>
                  <a:pt x="1051472" y="716169"/>
                </a:cubicBezTo>
                <a:cubicBezTo>
                  <a:pt x="1051472" y="726120"/>
                  <a:pt x="1042764" y="734827"/>
                  <a:pt x="1032810" y="734827"/>
                </a:cubicBezTo>
                <a:lnTo>
                  <a:pt x="196740" y="734827"/>
                </a:lnTo>
                <a:cubicBezTo>
                  <a:pt x="154440" y="734827"/>
                  <a:pt x="120848" y="701241"/>
                  <a:pt x="120848" y="658948"/>
                </a:cubicBezTo>
                <a:lnTo>
                  <a:pt x="120848" y="191237"/>
                </a:lnTo>
                <a:cubicBezTo>
                  <a:pt x="120848" y="150188"/>
                  <a:pt x="154440" y="115359"/>
                  <a:pt x="196740" y="115359"/>
                </a:cubicBezTo>
                <a:close/>
                <a:moveTo>
                  <a:pt x="93466" y="36119"/>
                </a:moveTo>
                <a:cubicBezTo>
                  <a:pt x="62312" y="36119"/>
                  <a:pt x="36140" y="61028"/>
                  <a:pt x="36140" y="92165"/>
                </a:cubicBezTo>
                <a:lnTo>
                  <a:pt x="36140" y="759744"/>
                </a:lnTo>
                <a:cubicBezTo>
                  <a:pt x="36140" y="792127"/>
                  <a:pt x="62312" y="817037"/>
                  <a:pt x="93466" y="817037"/>
                </a:cubicBezTo>
                <a:lnTo>
                  <a:pt x="1307264" y="817037"/>
                </a:lnTo>
                <a:cubicBezTo>
                  <a:pt x="1337174" y="817037"/>
                  <a:pt x="1362098" y="792127"/>
                  <a:pt x="1362098" y="759744"/>
                </a:cubicBezTo>
                <a:lnTo>
                  <a:pt x="1362098" y="92165"/>
                </a:lnTo>
                <a:cubicBezTo>
                  <a:pt x="1362098" y="61028"/>
                  <a:pt x="1337174" y="36119"/>
                  <a:pt x="1307264" y="36119"/>
                </a:cubicBezTo>
                <a:close/>
                <a:moveTo>
                  <a:pt x="93466" y="0"/>
                </a:moveTo>
                <a:lnTo>
                  <a:pt x="1307264" y="0"/>
                </a:lnTo>
                <a:cubicBezTo>
                  <a:pt x="1358360" y="0"/>
                  <a:pt x="1399484" y="41101"/>
                  <a:pt x="1399484" y="92165"/>
                </a:cubicBezTo>
                <a:lnTo>
                  <a:pt x="1399484" y="759744"/>
                </a:lnTo>
                <a:cubicBezTo>
                  <a:pt x="1399484" y="810809"/>
                  <a:pt x="1358360" y="851910"/>
                  <a:pt x="1307264" y="851910"/>
                </a:cubicBezTo>
                <a:lnTo>
                  <a:pt x="717812" y="851910"/>
                </a:lnTo>
                <a:lnTo>
                  <a:pt x="717812" y="1125916"/>
                </a:lnTo>
                <a:lnTo>
                  <a:pt x="874834" y="1125916"/>
                </a:lnTo>
                <a:cubicBezTo>
                  <a:pt x="884804" y="1125916"/>
                  <a:pt x="893526" y="1134635"/>
                  <a:pt x="893526" y="1144598"/>
                </a:cubicBezTo>
                <a:cubicBezTo>
                  <a:pt x="893526" y="1154562"/>
                  <a:pt x="884804" y="1163281"/>
                  <a:pt x="874834" y="1163281"/>
                </a:cubicBezTo>
                <a:lnTo>
                  <a:pt x="524652" y="1163281"/>
                </a:lnTo>
                <a:cubicBezTo>
                  <a:pt x="514682" y="1163281"/>
                  <a:pt x="505958" y="1154562"/>
                  <a:pt x="505958" y="1144598"/>
                </a:cubicBezTo>
                <a:cubicBezTo>
                  <a:pt x="505958" y="1134635"/>
                  <a:pt x="514682" y="1125916"/>
                  <a:pt x="524652" y="1125916"/>
                </a:cubicBezTo>
                <a:lnTo>
                  <a:pt x="681672" y="1125916"/>
                </a:lnTo>
                <a:lnTo>
                  <a:pt x="681672" y="851910"/>
                </a:lnTo>
                <a:lnTo>
                  <a:pt x="93466" y="851910"/>
                </a:lnTo>
                <a:cubicBezTo>
                  <a:pt x="42372" y="851910"/>
                  <a:pt x="0" y="810809"/>
                  <a:pt x="0" y="759744"/>
                </a:cubicBezTo>
                <a:lnTo>
                  <a:pt x="0" y="92165"/>
                </a:lnTo>
                <a:cubicBezTo>
                  <a:pt x="0" y="41101"/>
                  <a:pt x="42372" y="0"/>
                  <a:pt x="93466" y="0"/>
                </a:cubicBezTo>
                <a:close/>
              </a:path>
            </a:pathLst>
          </a:custGeom>
          <a:solidFill>
            <a:schemeClr val="bg1"/>
          </a:solidFill>
          <a:ln>
            <a:noFill/>
          </a:ln>
          <a:effectLst/>
        </p:spPr>
        <p:txBody>
          <a:bodyPr wrap="square" anchor="ctr">
            <a:noAutofit/>
          </a:bodyPr>
          <a:lstStyle/>
          <a:p>
            <a:pPr defTabSz="914217"/>
            <a:endParaRPr lang="en-US" dirty="0">
              <a:solidFill>
                <a:srgbClr val="747994"/>
              </a:solidFill>
              <a:latin typeface="Poppins" pitchFamily="2" charset="77"/>
            </a:endParaRPr>
          </a:p>
        </p:txBody>
      </p:sp>
      <p:sp>
        <p:nvSpPr>
          <p:cNvPr id="25" name="Freeform 24">
            <a:extLst>
              <a:ext uri="{FF2B5EF4-FFF2-40B4-BE49-F238E27FC236}">
                <a16:creationId xmlns:a16="http://schemas.microsoft.com/office/drawing/2014/main" id="{6B837474-FF50-CD47-A4CF-74939CEA0D51}"/>
              </a:ext>
            </a:extLst>
          </p:cNvPr>
          <p:cNvSpPr>
            <a:spLocks noChangeArrowheads="1"/>
          </p:cNvSpPr>
          <p:nvPr/>
        </p:nvSpPr>
        <p:spPr bwMode="auto">
          <a:xfrm>
            <a:off x="3453843" y="2089631"/>
            <a:ext cx="661289" cy="679581"/>
          </a:xfrm>
          <a:custGeom>
            <a:avLst/>
            <a:gdLst>
              <a:gd name="connsiteX0" fmla="*/ 1183756 w 1322578"/>
              <a:gd name="connsiteY0" fmla="*/ 816600 h 1359162"/>
              <a:gd name="connsiteX1" fmla="*/ 1218185 w 1322578"/>
              <a:gd name="connsiteY1" fmla="*/ 851029 h 1359162"/>
              <a:gd name="connsiteX2" fmla="*/ 1183756 w 1322578"/>
              <a:gd name="connsiteY2" fmla="*/ 886733 h 1359162"/>
              <a:gd name="connsiteX3" fmla="*/ 1148052 w 1322578"/>
              <a:gd name="connsiteY3" fmla="*/ 851029 h 1359162"/>
              <a:gd name="connsiteX4" fmla="*/ 1183756 w 1322578"/>
              <a:gd name="connsiteY4" fmla="*/ 816600 h 1359162"/>
              <a:gd name="connsiteX5" fmla="*/ 1183756 w 1322578"/>
              <a:gd name="connsiteY5" fmla="*/ 679271 h 1359162"/>
              <a:gd name="connsiteX6" fmla="*/ 1218185 w 1322578"/>
              <a:gd name="connsiteY6" fmla="*/ 714977 h 1359162"/>
              <a:gd name="connsiteX7" fmla="*/ 1183756 w 1322578"/>
              <a:gd name="connsiteY7" fmla="*/ 749408 h 1359162"/>
              <a:gd name="connsiteX8" fmla="*/ 1148052 w 1322578"/>
              <a:gd name="connsiteY8" fmla="*/ 714977 h 1359162"/>
              <a:gd name="connsiteX9" fmla="*/ 1183756 w 1322578"/>
              <a:gd name="connsiteY9" fmla="*/ 679271 h 1359162"/>
              <a:gd name="connsiteX10" fmla="*/ 1183756 w 1322578"/>
              <a:gd name="connsiteY10" fmla="*/ 519974 h 1359162"/>
              <a:gd name="connsiteX11" fmla="*/ 1218185 w 1322578"/>
              <a:gd name="connsiteY11" fmla="*/ 552333 h 1359162"/>
              <a:gd name="connsiteX12" fmla="*/ 1183756 w 1322578"/>
              <a:gd name="connsiteY12" fmla="*/ 584692 h 1359162"/>
              <a:gd name="connsiteX13" fmla="*/ 1148052 w 1322578"/>
              <a:gd name="connsiteY13" fmla="*/ 552333 h 1359162"/>
              <a:gd name="connsiteX14" fmla="*/ 1183756 w 1322578"/>
              <a:gd name="connsiteY14" fmla="*/ 519974 h 1359162"/>
              <a:gd name="connsiteX15" fmla="*/ 195135 w 1322578"/>
              <a:gd name="connsiteY15" fmla="*/ 396681 h 1359162"/>
              <a:gd name="connsiteX16" fmla="*/ 151507 w 1322578"/>
              <a:gd name="connsiteY16" fmla="*/ 440138 h 1359162"/>
              <a:gd name="connsiteX17" fmla="*/ 151507 w 1322578"/>
              <a:gd name="connsiteY17" fmla="*/ 966599 h 1359162"/>
              <a:gd name="connsiteX18" fmla="*/ 195135 w 1322578"/>
              <a:gd name="connsiteY18" fmla="*/ 1008815 h 1359162"/>
              <a:gd name="connsiteX19" fmla="*/ 1006604 w 1322578"/>
              <a:gd name="connsiteY19" fmla="*/ 1008815 h 1359162"/>
              <a:gd name="connsiteX20" fmla="*/ 1050232 w 1322578"/>
              <a:gd name="connsiteY20" fmla="*/ 966599 h 1359162"/>
              <a:gd name="connsiteX21" fmla="*/ 1050232 w 1322578"/>
              <a:gd name="connsiteY21" fmla="*/ 440138 h 1359162"/>
              <a:gd name="connsiteX22" fmla="*/ 1006604 w 1322578"/>
              <a:gd name="connsiteY22" fmla="*/ 396681 h 1359162"/>
              <a:gd name="connsiteX23" fmla="*/ 195135 w 1322578"/>
              <a:gd name="connsiteY23" fmla="*/ 360673 h 1359162"/>
              <a:gd name="connsiteX24" fmla="*/ 1006604 w 1322578"/>
              <a:gd name="connsiteY24" fmla="*/ 360673 h 1359162"/>
              <a:gd name="connsiteX25" fmla="*/ 1086380 w 1322578"/>
              <a:gd name="connsiteY25" fmla="*/ 440138 h 1359162"/>
              <a:gd name="connsiteX26" fmla="*/ 1086380 w 1322578"/>
              <a:gd name="connsiteY26" fmla="*/ 966599 h 1359162"/>
              <a:gd name="connsiteX27" fmla="*/ 1006604 w 1322578"/>
              <a:gd name="connsiteY27" fmla="*/ 1046065 h 1359162"/>
              <a:gd name="connsiteX28" fmla="*/ 195135 w 1322578"/>
              <a:gd name="connsiteY28" fmla="*/ 1046065 h 1359162"/>
              <a:gd name="connsiteX29" fmla="*/ 115359 w 1322578"/>
              <a:gd name="connsiteY29" fmla="*/ 966599 h 1359162"/>
              <a:gd name="connsiteX30" fmla="*/ 115359 w 1322578"/>
              <a:gd name="connsiteY30" fmla="*/ 440138 h 1359162"/>
              <a:gd name="connsiteX31" fmla="*/ 195135 w 1322578"/>
              <a:gd name="connsiteY31" fmla="*/ 360673 h 1359162"/>
              <a:gd name="connsiteX32" fmla="*/ 102312 w 1322578"/>
              <a:gd name="connsiteY32" fmla="*/ 269591 h 1359162"/>
              <a:gd name="connsiteX33" fmla="*/ 36183 w 1322578"/>
              <a:gd name="connsiteY33" fmla="*/ 336833 h 1359162"/>
              <a:gd name="connsiteX34" fmla="*/ 36183 w 1322578"/>
              <a:gd name="connsiteY34" fmla="*/ 1061553 h 1359162"/>
              <a:gd name="connsiteX35" fmla="*/ 102312 w 1322578"/>
              <a:gd name="connsiteY35" fmla="*/ 1128796 h 1359162"/>
              <a:gd name="connsiteX36" fmla="*/ 1219018 w 1322578"/>
              <a:gd name="connsiteY36" fmla="*/ 1128796 h 1359162"/>
              <a:gd name="connsiteX37" fmla="*/ 1285147 w 1322578"/>
              <a:gd name="connsiteY37" fmla="*/ 1061553 h 1359162"/>
              <a:gd name="connsiteX38" fmla="*/ 1285147 w 1322578"/>
              <a:gd name="connsiteY38" fmla="*/ 336833 h 1359162"/>
              <a:gd name="connsiteX39" fmla="*/ 1219018 w 1322578"/>
              <a:gd name="connsiteY39" fmla="*/ 269591 h 1359162"/>
              <a:gd name="connsiteX40" fmla="*/ 816006 w 1322578"/>
              <a:gd name="connsiteY40" fmla="*/ 269591 h 1359162"/>
              <a:gd name="connsiteX41" fmla="*/ 506572 w 1322578"/>
              <a:gd name="connsiteY41" fmla="*/ 269591 h 1359162"/>
              <a:gd name="connsiteX42" fmla="*/ 661289 w 1322578"/>
              <a:gd name="connsiteY42" fmla="*/ 115183 h 1359162"/>
              <a:gd name="connsiteX43" fmla="*/ 544004 w 1322578"/>
              <a:gd name="connsiteY43" fmla="*/ 232234 h 1359162"/>
              <a:gd name="connsiteX44" fmla="*/ 544004 w 1322578"/>
              <a:gd name="connsiteY44" fmla="*/ 233479 h 1359162"/>
              <a:gd name="connsiteX45" fmla="*/ 779822 w 1322578"/>
              <a:gd name="connsiteY45" fmla="*/ 233479 h 1359162"/>
              <a:gd name="connsiteX46" fmla="*/ 779822 w 1322578"/>
              <a:gd name="connsiteY46" fmla="*/ 232234 h 1359162"/>
              <a:gd name="connsiteX47" fmla="*/ 661289 w 1322578"/>
              <a:gd name="connsiteY47" fmla="*/ 115183 h 1359162"/>
              <a:gd name="connsiteX48" fmla="*/ 485985 w 1322578"/>
              <a:gd name="connsiteY48" fmla="*/ 0 h 1359162"/>
              <a:gd name="connsiteX49" fmla="*/ 499086 w 1322578"/>
              <a:gd name="connsiteY49" fmla="*/ 5603 h 1359162"/>
              <a:gd name="connsiteX50" fmla="*/ 588921 w 1322578"/>
              <a:gd name="connsiteY50" fmla="*/ 96504 h 1359162"/>
              <a:gd name="connsiteX51" fmla="*/ 661289 w 1322578"/>
              <a:gd name="connsiteY51" fmla="*/ 77826 h 1359162"/>
              <a:gd name="connsiteX52" fmla="*/ 733656 w 1322578"/>
              <a:gd name="connsiteY52" fmla="*/ 96504 h 1359162"/>
              <a:gd name="connsiteX53" fmla="*/ 823492 w 1322578"/>
              <a:gd name="connsiteY53" fmla="*/ 5603 h 1359162"/>
              <a:gd name="connsiteX54" fmla="*/ 849694 w 1322578"/>
              <a:gd name="connsiteY54" fmla="*/ 5603 h 1359162"/>
              <a:gd name="connsiteX55" fmla="*/ 849694 w 1322578"/>
              <a:gd name="connsiteY55" fmla="*/ 31753 h 1359162"/>
              <a:gd name="connsiteX56" fmla="*/ 763602 w 1322578"/>
              <a:gd name="connsiteY56" fmla="*/ 117673 h 1359162"/>
              <a:gd name="connsiteX57" fmla="*/ 816006 w 1322578"/>
              <a:gd name="connsiteY57" fmla="*/ 232234 h 1359162"/>
              <a:gd name="connsiteX58" fmla="*/ 816006 w 1322578"/>
              <a:gd name="connsiteY58" fmla="*/ 233479 h 1359162"/>
              <a:gd name="connsiteX59" fmla="*/ 1219018 w 1322578"/>
              <a:gd name="connsiteY59" fmla="*/ 233479 h 1359162"/>
              <a:gd name="connsiteX60" fmla="*/ 1322578 w 1322578"/>
              <a:gd name="connsiteY60" fmla="*/ 336833 h 1359162"/>
              <a:gd name="connsiteX61" fmla="*/ 1322578 w 1322578"/>
              <a:gd name="connsiteY61" fmla="*/ 1061553 h 1359162"/>
              <a:gd name="connsiteX62" fmla="*/ 1219018 w 1322578"/>
              <a:gd name="connsiteY62" fmla="*/ 1164907 h 1359162"/>
              <a:gd name="connsiteX63" fmla="*/ 1102980 w 1322578"/>
              <a:gd name="connsiteY63" fmla="*/ 1164907 h 1359162"/>
              <a:gd name="connsiteX64" fmla="*/ 1204046 w 1322578"/>
              <a:gd name="connsiteY64" fmla="*/ 1331767 h 1359162"/>
              <a:gd name="connsiteX65" fmla="*/ 1196559 w 1322578"/>
              <a:gd name="connsiteY65" fmla="*/ 1356672 h 1359162"/>
              <a:gd name="connsiteX66" fmla="*/ 1187825 w 1322578"/>
              <a:gd name="connsiteY66" fmla="*/ 1359162 h 1359162"/>
              <a:gd name="connsiteX67" fmla="*/ 1171605 w 1322578"/>
              <a:gd name="connsiteY67" fmla="*/ 1350445 h 1359162"/>
              <a:gd name="connsiteX68" fmla="*/ 1060558 w 1322578"/>
              <a:gd name="connsiteY68" fmla="*/ 1164907 h 1359162"/>
              <a:gd name="connsiteX69" fmla="*/ 262020 w 1322578"/>
              <a:gd name="connsiteY69" fmla="*/ 1164907 h 1359162"/>
              <a:gd name="connsiteX70" fmla="*/ 150973 w 1322578"/>
              <a:gd name="connsiteY70" fmla="*/ 1350445 h 1359162"/>
              <a:gd name="connsiteX71" fmla="*/ 134753 w 1322578"/>
              <a:gd name="connsiteY71" fmla="*/ 1359162 h 1359162"/>
              <a:gd name="connsiteX72" fmla="*/ 126019 w 1322578"/>
              <a:gd name="connsiteY72" fmla="*/ 1356672 h 1359162"/>
              <a:gd name="connsiteX73" fmla="*/ 119780 w 1322578"/>
              <a:gd name="connsiteY73" fmla="*/ 1331767 h 1359162"/>
              <a:gd name="connsiteX74" fmla="*/ 219598 w 1322578"/>
              <a:gd name="connsiteY74" fmla="*/ 1164907 h 1359162"/>
              <a:gd name="connsiteX75" fmla="*/ 102312 w 1322578"/>
              <a:gd name="connsiteY75" fmla="*/ 1164907 h 1359162"/>
              <a:gd name="connsiteX76" fmla="*/ 0 w 1322578"/>
              <a:gd name="connsiteY76" fmla="*/ 1061553 h 1359162"/>
              <a:gd name="connsiteX77" fmla="*/ 0 w 1322578"/>
              <a:gd name="connsiteY77" fmla="*/ 336833 h 1359162"/>
              <a:gd name="connsiteX78" fmla="*/ 102312 w 1322578"/>
              <a:gd name="connsiteY78" fmla="*/ 233479 h 1359162"/>
              <a:gd name="connsiteX79" fmla="*/ 506572 w 1322578"/>
              <a:gd name="connsiteY79" fmla="*/ 233479 h 1359162"/>
              <a:gd name="connsiteX80" fmla="*/ 506572 w 1322578"/>
              <a:gd name="connsiteY80" fmla="*/ 232234 h 1359162"/>
              <a:gd name="connsiteX81" fmla="*/ 558976 w 1322578"/>
              <a:gd name="connsiteY81" fmla="*/ 117673 h 1359162"/>
              <a:gd name="connsiteX82" fmla="*/ 472884 w 1322578"/>
              <a:gd name="connsiteY82" fmla="*/ 31753 h 1359162"/>
              <a:gd name="connsiteX83" fmla="*/ 472884 w 1322578"/>
              <a:gd name="connsiteY83" fmla="*/ 5603 h 1359162"/>
              <a:gd name="connsiteX84" fmla="*/ 485985 w 1322578"/>
              <a:gd name="connsiteY84" fmla="*/ 0 h 1359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1322578" h="1359162">
                <a:moveTo>
                  <a:pt x="1183756" y="816600"/>
                </a:moveTo>
                <a:cubicBezTo>
                  <a:pt x="1202883" y="816600"/>
                  <a:pt x="1218185" y="831902"/>
                  <a:pt x="1218185" y="851029"/>
                </a:cubicBezTo>
                <a:cubicBezTo>
                  <a:pt x="1218185" y="870156"/>
                  <a:pt x="1202883" y="886733"/>
                  <a:pt x="1183756" y="886733"/>
                </a:cubicBezTo>
                <a:cubicBezTo>
                  <a:pt x="1163354" y="886733"/>
                  <a:pt x="1148052" y="870156"/>
                  <a:pt x="1148052" y="851029"/>
                </a:cubicBezTo>
                <a:cubicBezTo>
                  <a:pt x="1148052" y="831902"/>
                  <a:pt x="1163354" y="816600"/>
                  <a:pt x="1183756" y="816600"/>
                </a:cubicBezTo>
                <a:close/>
                <a:moveTo>
                  <a:pt x="1183756" y="679271"/>
                </a:moveTo>
                <a:cubicBezTo>
                  <a:pt x="1202883" y="679271"/>
                  <a:pt x="1218185" y="695849"/>
                  <a:pt x="1218185" y="714977"/>
                </a:cubicBezTo>
                <a:cubicBezTo>
                  <a:pt x="1218185" y="734105"/>
                  <a:pt x="1202883" y="749408"/>
                  <a:pt x="1183756" y="749408"/>
                </a:cubicBezTo>
                <a:cubicBezTo>
                  <a:pt x="1163354" y="749408"/>
                  <a:pt x="1148052" y="734105"/>
                  <a:pt x="1148052" y="714977"/>
                </a:cubicBezTo>
                <a:cubicBezTo>
                  <a:pt x="1148052" y="695849"/>
                  <a:pt x="1163354" y="679271"/>
                  <a:pt x="1183756" y="679271"/>
                </a:cubicBezTo>
                <a:close/>
                <a:moveTo>
                  <a:pt x="1183756" y="519974"/>
                </a:moveTo>
                <a:cubicBezTo>
                  <a:pt x="1202883" y="519974"/>
                  <a:pt x="1218185" y="534356"/>
                  <a:pt x="1218185" y="552333"/>
                </a:cubicBezTo>
                <a:cubicBezTo>
                  <a:pt x="1218185" y="570310"/>
                  <a:pt x="1202883" y="584692"/>
                  <a:pt x="1183756" y="584692"/>
                </a:cubicBezTo>
                <a:cubicBezTo>
                  <a:pt x="1163354" y="584692"/>
                  <a:pt x="1148052" y="570310"/>
                  <a:pt x="1148052" y="552333"/>
                </a:cubicBezTo>
                <a:cubicBezTo>
                  <a:pt x="1148052" y="534356"/>
                  <a:pt x="1163354" y="519974"/>
                  <a:pt x="1183756" y="519974"/>
                </a:cubicBezTo>
                <a:close/>
                <a:moveTo>
                  <a:pt x="195135" y="396681"/>
                </a:moveTo>
                <a:cubicBezTo>
                  <a:pt x="171451" y="396681"/>
                  <a:pt x="151507" y="416547"/>
                  <a:pt x="151507" y="440138"/>
                </a:cubicBezTo>
                <a:lnTo>
                  <a:pt x="151507" y="966599"/>
                </a:lnTo>
                <a:cubicBezTo>
                  <a:pt x="151507" y="990190"/>
                  <a:pt x="171451" y="1008815"/>
                  <a:pt x="195135" y="1008815"/>
                </a:cubicBezTo>
                <a:lnTo>
                  <a:pt x="1006604" y="1008815"/>
                </a:lnTo>
                <a:cubicBezTo>
                  <a:pt x="1029041" y="1008815"/>
                  <a:pt x="1050232" y="990190"/>
                  <a:pt x="1050232" y="966599"/>
                </a:cubicBezTo>
                <a:lnTo>
                  <a:pt x="1050232" y="440138"/>
                </a:lnTo>
                <a:cubicBezTo>
                  <a:pt x="1050232" y="416547"/>
                  <a:pt x="1029041" y="396681"/>
                  <a:pt x="1006604" y="396681"/>
                </a:cubicBezTo>
                <a:close/>
                <a:moveTo>
                  <a:pt x="195135" y="360673"/>
                </a:moveTo>
                <a:lnTo>
                  <a:pt x="1006604" y="360673"/>
                </a:lnTo>
                <a:cubicBezTo>
                  <a:pt x="1050232" y="360673"/>
                  <a:pt x="1086380" y="396681"/>
                  <a:pt x="1086380" y="440138"/>
                </a:cubicBezTo>
                <a:lnTo>
                  <a:pt x="1086380" y="966599"/>
                </a:lnTo>
                <a:cubicBezTo>
                  <a:pt x="1086380" y="1010057"/>
                  <a:pt x="1050232" y="1046065"/>
                  <a:pt x="1006604" y="1046065"/>
                </a:cubicBezTo>
                <a:lnTo>
                  <a:pt x="195135" y="1046065"/>
                </a:lnTo>
                <a:cubicBezTo>
                  <a:pt x="150261" y="1046065"/>
                  <a:pt x="115359" y="1010057"/>
                  <a:pt x="115359" y="966599"/>
                </a:cubicBezTo>
                <a:lnTo>
                  <a:pt x="115359" y="440138"/>
                </a:lnTo>
                <a:cubicBezTo>
                  <a:pt x="115359" y="396681"/>
                  <a:pt x="150261" y="360673"/>
                  <a:pt x="195135" y="360673"/>
                </a:cubicBezTo>
                <a:close/>
                <a:moveTo>
                  <a:pt x="102312" y="269591"/>
                </a:moveTo>
                <a:cubicBezTo>
                  <a:pt x="66129" y="269591"/>
                  <a:pt x="36183" y="299476"/>
                  <a:pt x="36183" y="336833"/>
                </a:cubicBezTo>
                <a:lnTo>
                  <a:pt x="36183" y="1061553"/>
                </a:lnTo>
                <a:cubicBezTo>
                  <a:pt x="36183" y="1098910"/>
                  <a:pt x="66129" y="1128796"/>
                  <a:pt x="102312" y="1128796"/>
                </a:cubicBezTo>
                <a:lnTo>
                  <a:pt x="1219018" y="1128796"/>
                </a:lnTo>
                <a:cubicBezTo>
                  <a:pt x="1256450" y="1128796"/>
                  <a:pt x="1285147" y="1098910"/>
                  <a:pt x="1285147" y="1061553"/>
                </a:cubicBezTo>
                <a:lnTo>
                  <a:pt x="1285147" y="336833"/>
                </a:lnTo>
                <a:cubicBezTo>
                  <a:pt x="1285147" y="299476"/>
                  <a:pt x="1256450" y="269591"/>
                  <a:pt x="1219018" y="269591"/>
                </a:cubicBezTo>
                <a:lnTo>
                  <a:pt x="816006" y="269591"/>
                </a:lnTo>
                <a:lnTo>
                  <a:pt x="506572" y="269591"/>
                </a:lnTo>
                <a:close/>
                <a:moveTo>
                  <a:pt x="661289" y="115183"/>
                </a:moveTo>
                <a:cubicBezTo>
                  <a:pt x="596408" y="115183"/>
                  <a:pt x="544004" y="167482"/>
                  <a:pt x="544004" y="232234"/>
                </a:cubicBezTo>
                <a:lnTo>
                  <a:pt x="544004" y="233479"/>
                </a:lnTo>
                <a:lnTo>
                  <a:pt x="779822" y="233479"/>
                </a:lnTo>
                <a:lnTo>
                  <a:pt x="779822" y="232234"/>
                </a:lnTo>
                <a:cubicBezTo>
                  <a:pt x="779822" y="167482"/>
                  <a:pt x="726170" y="115183"/>
                  <a:pt x="661289" y="115183"/>
                </a:cubicBezTo>
                <a:close/>
                <a:moveTo>
                  <a:pt x="485985" y="0"/>
                </a:moveTo>
                <a:cubicBezTo>
                  <a:pt x="490664" y="0"/>
                  <a:pt x="495343" y="1868"/>
                  <a:pt x="499086" y="5603"/>
                </a:cubicBezTo>
                <a:lnTo>
                  <a:pt x="588921" y="96504"/>
                </a:lnTo>
                <a:cubicBezTo>
                  <a:pt x="610133" y="84052"/>
                  <a:pt x="635087" y="77826"/>
                  <a:pt x="661289" y="77826"/>
                </a:cubicBezTo>
                <a:cubicBezTo>
                  <a:pt x="687491" y="77826"/>
                  <a:pt x="712445" y="84052"/>
                  <a:pt x="733656" y="96504"/>
                </a:cubicBezTo>
                <a:lnTo>
                  <a:pt x="823492" y="5603"/>
                </a:lnTo>
                <a:cubicBezTo>
                  <a:pt x="830978" y="-1868"/>
                  <a:pt x="842208" y="-1868"/>
                  <a:pt x="849694" y="5603"/>
                </a:cubicBezTo>
                <a:cubicBezTo>
                  <a:pt x="857180" y="13075"/>
                  <a:pt x="857180" y="24281"/>
                  <a:pt x="849694" y="31753"/>
                </a:cubicBezTo>
                <a:lnTo>
                  <a:pt x="763602" y="117673"/>
                </a:lnTo>
                <a:cubicBezTo>
                  <a:pt x="796042" y="145068"/>
                  <a:pt x="816006" y="186161"/>
                  <a:pt x="816006" y="232234"/>
                </a:cubicBezTo>
                <a:lnTo>
                  <a:pt x="816006" y="233479"/>
                </a:lnTo>
                <a:lnTo>
                  <a:pt x="1219018" y="233479"/>
                </a:lnTo>
                <a:cubicBezTo>
                  <a:pt x="1276413" y="233479"/>
                  <a:pt x="1322578" y="279552"/>
                  <a:pt x="1322578" y="336833"/>
                </a:cubicBezTo>
                <a:lnTo>
                  <a:pt x="1322578" y="1061553"/>
                </a:lnTo>
                <a:cubicBezTo>
                  <a:pt x="1322578" y="1118834"/>
                  <a:pt x="1276413" y="1164907"/>
                  <a:pt x="1219018" y="1164907"/>
                </a:cubicBezTo>
                <a:lnTo>
                  <a:pt x="1102980" y="1164907"/>
                </a:lnTo>
                <a:lnTo>
                  <a:pt x="1204046" y="1331767"/>
                </a:lnTo>
                <a:cubicBezTo>
                  <a:pt x="1207789" y="1340484"/>
                  <a:pt x="1205293" y="1351691"/>
                  <a:pt x="1196559" y="1356672"/>
                </a:cubicBezTo>
                <a:cubicBezTo>
                  <a:pt x="1194064" y="1357917"/>
                  <a:pt x="1190321" y="1359162"/>
                  <a:pt x="1187825" y="1359162"/>
                </a:cubicBezTo>
                <a:cubicBezTo>
                  <a:pt x="1181587" y="1359162"/>
                  <a:pt x="1175348" y="1356672"/>
                  <a:pt x="1171605" y="1350445"/>
                </a:cubicBezTo>
                <a:lnTo>
                  <a:pt x="1060558" y="1164907"/>
                </a:lnTo>
                <a:lnTo>
                  <a:pt x="262020" y="1164907"/>
                </a:lnTo>
                <a:lnTo>
                  <a:pt x="150973" y="1350445"/>
                </a:lnTo>
                <a:cubicBezTo>
                  <a:pt x="147230" y="1356672"/>
                  <a:pt x="140992" y="1359162"/>
                  <a:pt x="134753" y="1359162"/>
                </a:cubicBezTo>
                <a:cubicBezTo>
                  <a:pt x="132258" y="1359162"/>
                  <a:pt x="128514" y="1357917"/>
                  <a:pt x="126019" y="1356672"/>
                </a:cubicBezTo>
                <a:cubicBezTo>
                  <a:pt x="117285" y="1351691"/>
                  <a:pt x="114790" y="1340484"/>
                  <a:pt x="119780" y="1331767"/>
                </a:cubicBezTo>
                <a:lnTo>
                  <a:pt x="219598" y="1164907"/>
                </a:lnTo>
                <a:lnTo>
                  <a:pt x="102312" y="1164907"/>
                </a:lnTo>
                <a:cubicBezTo>
                  <a:pt x="46165" y="1164907"/>
                  <a:pt x="0" y="1118834"/>
                  <a:pt x="0" y="1061553"/>
                </a:cubicBezTo>
                <a:lnTo>
                  <a:pt x="0" y="336833"/>
                </a:lnTo>
                <a:cubicBezTo>
                  <a:pt x="0" y="279552"/>
                  <a:pt x="46165" y="233479"/>
                  <a:pt x="102312" y="233479"/>
                </a:cubicBezTo>
                <a:lnTo>
                  <a:pt x="506572" y="233479"/>
                </a:lnTo>
                <a:lnTo>
                  <a:pt x="506572" y="232234"/>
                </a:lnTo>
                <a:cubicBezTo>
                  <a:pt x="506572" y="186161"/>
                  <a:pt x="526536" y="145068"/>
                  <a:pt x="558976" y="117673"/>
                </a:cubicBezTo>
                <a:lnTo>
                  <a:pt x="472884" y="31753"/>
                </a:lnTo>
                <a:cubicBezTo>
                  <a:pt x="465398" y="24281"/>
                  <a:pt x="465398" y="13075"/>
                  <a:pt x="472884" y="5603"/>
                </a:cubicBezTo>
                <a:cubicBezTo>
                  <a:pt x="476627" y="1868"/>
                  <a:pt x="481306" y="0"/>
                  <a:pt x="485985" y="0"/>
                </a:cubicBezTo>
                <a:close/>
              </a:path>
            </a:pathLst>
          </a:custGeom>
          <a:solidFill>
            <a:schemeClr val="bg1"/>
          </a:solidFill>
          <a:ln>
            <a:noFill/>
          </a:ln>
          <a:effectLst/>
        </p:spPr>
        <p:txBody>
          <a:bodyPr wrap="square" anchor="ctr">
            <a:noAutofit/>
          </a:bodyPr>
          <a:lstStyle/>
          <a:p>
            <a:pPr defTabSz="914217"/>
            <a:endParaRPr lang="en-US" dirty="0">
              <a:solidFill>
                <a:srgbClr val="747994"/>
              </a:solidFill>
              <a:latin typeface="Poppins" pitchFamily="2" charset="77"/>
            </a:endParaRPr>
          </a:p>
        </p:txBody>
      </p:sp>
      <p:sp>
        <p:nvSpPr>
          <p:cNvPr id="26" name="Freeform 25">
            <a:extLst>
              <a:ext uri="{FF2B5EF4-FFF2-40B4-BE49-F238E27FC236}">
                <a16:creationId xmlns:a16="http://schemas.microsoft.com/office/drawing/2014/main" id="{1FD276CC-C47A-7642-9F9B-68A0C76CF151}"/>
              </a:ext>
            </a:extLst>
          </p:cNvPr>
          <p:cNvSpPr>
            <a:spLocks noChangeArrowheads="1"/>
          </p:cNvSpPr>
          <p:nvPr/>
        </p:nvSpPr>
        <p:spPr bwMode="auto">
          <a:xfrm>
            <a:off x="5022733" y="2810895"/>
            <a:ext cx="370158" cy="661287"/>
          </a:xfrm>
          <a:custGeom>
            <a:avLst/>
            <a:gdLst>
              <a:gd name="connsiteX0" fmla="*/ 369479 w 740316"/>
              <a:gd name="connsiteY0" fmla="*/ 1213960 h 1322574"/>
              <a:gd name="connsiteX1" fmla="*/ 394199 w 740316"/>
              <a:gd name="connsiteY1" fmla="*/ 1235338 h 1322574"/>
              <a:gd name="connsiteX2" fmla="*/ 369479 w 740316"/>
              <a:gd name="connsiteY2" fmla="*/ 1256717 h 1322574"/>
              <a:gd name="connsiteX3" fmla="*/ 346060 w 740316"/>
              <a:gd name="connsiteY3" fmla="*/ 1235338 h 1322574"/>
              <a:gd name="connsiteX4" fmla="*/ 369479 w 740316"/>
              <a:gd name="connsiteY4" fmla="*/ 1213960 h 1322574"/>
              <a:gd name="connsiteX5" fmla="*/ 170841 w 740316"/>
              <a:gd name="connsiteY5" fmla="*/ 156922 h 1322574"/>
              <a:gd name="connsiteX6" fmla="*/ 118520 w 740316"/>
              <a:gd name="connsiteY6" fmla="*/ 209173 h 1322574"/>
              <a:gd name="connsiteX7" fmla="*/ 118520 w 740316"/>
              <a:gd name="connsiteY7" fmla="*/ 1102413 h 1322574"/>
              <a:gd name="connsiteX8" fmla="*/ 170841 w 740316"/>
              <a:gd name="connsiteY8" fmla="*/ 1154664 h 1322574"/>
              <a:gd name="connsiteX9" fmla="*/ 569474 w 740316"/>
              <a:gd name="connsiteY9" fmla="*/ 1154664 h 1322574"/>
              <a:gd name="connsiteX10" fmla="*/ 620548 w 740316"/>
              <a:gd name="connsiteY10" fmla="*/ 1102413 h 1322574"/>
              <a:gd name="connsiteX11" fmla="*/ 620548 w 740316"/>
              <a:gd name="connsiteY11" fmla="*/ 209173 h 1322574"/>
              <a:gd name="connsiteX12" fmla="*/ 569474 w 740316"/>
              <a:gd name="connsiteY12" fmla="*/ 156922 h 1322574"/>
              <a:gd name="connsiteX13" fmla="*/ 170841 w 740316"/>
              <a:gd name="connsiteY13" fmla="*/ 120844 h 1322574"/>
              <a:gd name="connsiteX14" fmla="*/ 569474 w 740316"/>
              <a:gd name="connsiteY14" fmla="*/ 120844 h 1322574"/>
              <a:gd name="connsiteX15" fmla="*/ 657920 w 740316"/>
              <a:gd name="connsiteY15" fmla="*/ 209173 h 1322574"/>
              <a:gd name="connsiteX16" fmla="*/ 657920 w 740316"/>
              <a:gd name="connsiteY16" fmla="*/ 1102413 h 1322574"/>
              <a:gd name="connsiteX17" fmla="*/ 569474 w 740316"/>
              <a:gd name="connsiteY17" fmla="*/ 1190742 h 1322574"/>
              <a:gd name="connsiteX18" fmla="*/ 170841 w 740316"/>
              <a:gd name="connsiteY18" fmla="*/ 1190742 h 1322574"/>
              <a:gd name="connsiteX19" fmla="*/ 82394 w 740316"/>
              <a:gd name="connsiteY19" fmla="*/ 1102413 h 1322574"/>
              <a:gd name="connsiteX20" fmla="*/ 82394 w 740316"/>
              <a:gd name="connsiteY20" fmla="*/ 209173 h 1322574"/>
              <a:gd name="connsiteX21" fmla="*/ 170841 w 740316"/>
              <a:gd name="connsiteY21" fmla="*/ 120844 h 1322574"/>
              <a:gd name="connsiteX22" fmla="*/ 453263 w 740316"/>
              <a:gd name="connsiteY22" fmla="*/ 60421 h 1322574"/>
              <a:gd name="connsiteX23" fmla="*/ 495749 w 740316"/>
              <a:gd name="connsiteY23" fmla="*/ 60421 h 1322574"/>
              <a:gd name="connsiteX24" fmla="*/ 515061 w 740316"/>
              <a:gd name="connsiteY24" fmla="*/ 79648 h 1322574"/>
              <a:gd name="connsiteX25" fmla="*/ 495749 w 740316"/>
              <a:gd name="connsiteY25" fmla="*/ 97592 h 1322574"/>
              <a:gd name="connsiteX26" fmla="*/ 453263 w 740316"/>
              <a:gd name="connsiteY26" fmla="*/ 97592 h 1322574"/>
              <a:gd name="connsiteX27" fmla="*/ 433951 w 740316"/>
              <a:gd name="connsiteY27" fmla="*/ 79648 h 1322574"/>
              <a:gd name="connsiteX28" fmla="*/ 453263 w 740316"/>
              <a:gd name="connsiteY28" fmla="*/ 60421 h 1322574"/>
              <a:gd name="connsiteX29" fmla="*/ 243593 w 740316"/>
              <a:gd name="connsiteY29" fmla="*/ 60421 h 1322574"/>
              <a:gd name="connsiteX30" fmla="*/ 364907 w 740316"/>
              <a:gd name="connsiteY30" fmla="*/ 60421 h 1322574"/>
              <a:gd name="connsiteX31" fmla="*/ 383288 w 740316"/>
              <a:gd name="connsiteY31" fmla="*/ 79648 h 1322574"/>
              <a:gd name="connsiteX32" fmla="*/ 364907 w 740316"/>
              <a:gd name="connsiteY32" fmla="*/ 97592 h 1322574"/>
              <a:gd name="connsiteX33" fmla="*/ 243593 w 740316"/>
              <a:gd name="connsiteY33" fmla="*/ 97592 h 1322574"/>
              <a:gd name="connsiteX34" fmla="*/ 225212 w 740316"/>
              <a:gd name="connsiteY34" fmla="*/ 79648 h 1322574"/>
              <a:gd name="connsiteX35" fmla="*/ 243593 w 740316"/>
              <a:gd name="connsiteY35" fmla="*/ 60421 h 1322574"/>
              <a:gd name="connsiteX36" fmla="*/ 107004 w 740316"/>
              <a:gd name="connsiteY36" fmla="*/ 36183 h 1322574"/>
              <a:gd name="connsiteX37" fmla="*/ 37327 w 740316"/>
              <a:gd name="connsiteY37" fmla="*/ 107303 h 1322574"/>
              <a:gd name="connsiteX38" fmla="*/ 37327 w 740316"/>
              <a:gd name="connsiteY38" fmla="*/ 1215271 h 1322574"/>
              <a:gd name="connsiteX39" fmla="*/ 107004 w 740316"/>
              <a:gd name="connsiteY39" fmla="*/ 1285143 h 1322574"/>
              <a:gd name="connsiteX40" fmla="*/ 633312 w 740316"/>
              <a:gd name="connsiteY40" fmla="*/ 1285143 h 1322574"/>
              <a:gd name="connsiteX41" fmla="*/ 704233 w 740316"/>
              <a:gd name="connsiteY41" fmla="*/ 1215271 h 1322574"/>
              <a:gd name="connsiteX42" fmla="*/ 704233 w 740316"/>
              <a:gd name="connsiteY42" fmla="*/ 107303 h 1322574"/>
              <a:gd name="connsiteX43" fmla="*/ 633312 w 740316"/>
              <a:gd name="connsiteY43" fmla="*/ 36183 h 1322574"/>
              <a:gd name="connsiteX44" fmla="*/ 107004 w 740316"/>
              <a:gd name="connsiteY44" fmla="*/ 0 h 1322574"/>
              <a:gd name="connsiteX45" fmla="*/ 633312 w 740316"/>
              <a:gd name="connsiteY45" fmla="*/ 0 h 1322574"/>
              <a:gd name="connsiteX46" fmla="*/ 740316 w 740316"/>
              <a:gd name="connsiteY46" fmla="*/ 107303 h 1322574"/>
              <a:gd name="connsiteX47" fmla="*/ 740316 w 740316"/>
              <a:gd name="connsiteY47" fmla="*/ 1215271 h 1322574"/>
              <a:gd name="connsiteX48" fmla="*/ 633312 w 740316"/>
              <a:gd name="connsiteY48" fmla="*/ 1322574 h 1322574"/>
              <a:gd name="connsiteX49" fmla="*/ 107004 w 740316"/>
              <a:gd name="connsiteY49" fmla="*/ 1322574 h 1322574"/>
              <a:gd name="connsiteX50" fmla="*/ 0 w 740316"/>
              <a:gd name="connsiteY50" fmla="*/ 1215271 h 1322574"/>
              <a:gd name="connsiteX51" fmla="*/ 0 w 740316"/>
              <a:gd name="connsiteY51" fmla="*/ 107303 h 1322574"/>
              <a:gd name="connsiteX52" fmla="*/ 107004 w 740316"/>
              <a:gd name="connsiteY52" fmla="*/ 0 h 13225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740316" h="1322574">
                <a:moveTo>
                  <a:pt x="369479" y="1213960"/>
                </a:moveTo>
                <a:cubicBezTo>
                  <a:pt x="383791" y="1213960"/>
                  <a:pt x="394199" y="1223462"/>
                  <a:pt x="394199" y="1235338"/>
                </a:cubicBezTo>
                <a:cubicBezTo>
                  <a:pt x="394199" y="1247215"/>
                  <a:pt x="383791" y="1256717"/>
                  <a:pt x="369479" y="1256717"/>
                </a:cubicBezTo>
                <a:cubicBezTo>
                  <a:pt x="357769" y="1256717"/>
                  <a:pt x="346060" y="1247215"/>
                  <a:pt x="346060" y="1235338"/>
                </a:cubicBezTo>
                <a:cubicBezTo>
                  <a:pt x="346060" y="1223462"/>
                  <a:pt x="357769" y="1213960"/>
                  <a:pt x="369479" y="1213960"/>
                </a:cubicBezTo>
                <a:close/>
                <a:moveTo>
                  <a:pt x="170841" y="156922"/>
                </a:moveTo>
                <a:cubicBezTo>
                  <a:pt x="140943" y="156922"/>
                  <a:pt x="118520" y="180559"/>
                  <a:pt x="118520" y="209173"/>
                </a:cubicBezTo>
                <a:lnTo>
                  <a:pt x="118520" y="1102413"/>
                </a:lnTo>
                <a:cubicBezTo>
                  <a:pt x="118520" y="1131027"/>
                  <a:pt x="140943" y="1154664"/>
                  <a:pt x="170841" y="1154664"/>
                </a:cubicBezTo>
                <a:lnTo>
                  <a:pt x="569474" y="1154664"/>
                </a:lnTo>
                <a:cubicBezTo>
                  <a:pt x="596880" y="1154664"/>
                  <a:pt x="620548" y="1131027"/>
                  <a:pt x="620548" y="1102413"/>
                </a:cubicBezTo>
                <a:lnTo>
                  <a:pt x="620548" y="209173"/>
                </a:lnTo>
                <a:cubicBezTo>
                  <a:pt x="620548" y="180559"/>
                  <a:pt x="596880" y="156922"/>
                  <a:pt x="569474" y="156922"/>
                </a:cubicBezTo>
                <a:close/>
                <a:moveTo>
                  <a:pt x="170841" y="120844"/>
                </a:moveTo>
                <a:lnTo>
                  <a:pt x="569474" y="120844"/>
                </a:lnTo>
                <a:cubicBezTo>
                  <a:pt x="618057" y="120844"/>
                  <a:pt x="657920" y="159410"/>
                  <a:pt x="657920" y="209173"/>
                </a:cubicBezTo>
                <a:lnTo>
                  <a:pt x="657920" y="1102413"/>
                </a:lnTo>
                <a:cubicBezTo>
                  <a:pt x="657920" y="1150932"/>
                  <a:pt x="618057" y="1190742"/>
                  <a:pt x="569474" y="1190742"/>
                </a:cubicBezTo>
                <a:lnTo>
                  <a:pt x="170841" y="1190742"/>
                </a:lnTo>
                <a:cubicBezTo>
                  <a:pt x="122257" y="1190742"/>
                  <a:pt x="82394" y="1150932"/>
                  <a:pt x="82394" y="1102413"/>
                </a:cubicBezTo>
                <a:lnTo>
                  <a:pt x="82394" y="209173"/>
                </a:lnTo>
                <a:cubicBezTo>
                  <a:pt x="82394" y="159410"/>
                  <a:pt x="122257" y="120844"/>
                  <a:pt x="170841" y="120844"/>
                </a:cubicBezTo>
                <a:close/>
                <a:moveTo>
                  <a:pt x="453263" y="60421"/>
                </a:moveTo>
                <a:lnTo>
                  <a:pt x="495749" y="60421"/>
                </a:lnTo>
                <a:cubicBezTo>
                  <a:pt x="507336" y="60421"/>
                  <a:pt x="515061" y="68112"/>
                  <a:pt x="515061" y="79648"/>
                </a:cubicBezTo>
                <a:cubicBezTo>
                  <a:pt x="515061" y="89902"/>
                  <a:pt x="507336" y="97592"/>
                  <a:pt x="495749" y="97592"/>
                </a:cubicBezTo>
                <a:lnTo>
                  <a:pt x="453263" y="97592"/>
                </a:lnTo>
                <a:cubicBezTo>
                  <a:pt x="442963" y="97592"/>
                  <a:pt x="433951" y="89902"/>
                  <a:pt x="433951" y="79648"/>
                </a:cubicBezTo>
                <a:cubicBezTo>
                  <a:pt x="433951" y="68112"/>
                  <a:pt x="442963" y="60421"/>
                  <a:pt x="453263" y="60421"/>
                </a:cubicBezTo>
                <a:close/>
                <a:moveTo>
                  <a:pt x="243593" y="60421"/>
                </a:moveTo>
                <a:lnTo>
                  <a:pt x="364907" y="60421"/>
                </a:lnTo>
                <a:cubicBezTo>
                  <a:pt x="375935" y="60421"/>
                  <a:pt x="383288" y="68112"/>
                  <a:pt x="383288" y="79648"/>
                </a:cubicBezTo>
                <a:cubicBezTo>
                  <a:pt x="383288" y="89902"/>
                  <a:pt x="375935" y="97592"/>
                  <a:pt x="364907" y="97592"/>
                </a:cubicBezTo>
                <a:lnTo>
                  <a:pt x="243593" y="97592"/>
                </a:lnTo>
                <a:cubicBezTo>
                  <a:pt x="233790" y="97592"/>
                  <a:pt x="225212" y="89902"/>
                  <a:pt x="225212" y="79648"/>
                </a:cubicBezTo>
                <a:cubicBezTo>
                  <a:pt x="225212" y="68112"/>
                  <a:pt x="233790" y="60421"/>
                  <a:pt x="243593" y="60421"/>
                </a:cubicBezTo>
                <a:close/>
                <a:moveTo>
                  <a:pt x="107004" y="36183"/>
                </a:moveTo>
                <a:cubicBezTo>
                  <a:pt x="68433" y="36183"/>
                  <a:pt x="37327" y="68624"/>
                  <a:pt x="37327" y="107303"/>
                </a:cubicBezTo>
                <a:lnTo>
                  <a:pt x="37327" y="1215271"/>
                </a:lnTo>
                <a:cubicBezTo>
                  <a:pt x="37327" y="1252703"/>
                  <a:pt x="68433" y="1285143"/>
                  <a:pt x="107004" y="1285143"/>
                </a:cubicBezTo>
                <a:lnTo>
                  <a:pt x="633312" y="1285143"/>
                </a:lnTo>
                <a:cubicBezTo>
                  <a:pt x="671883" y="1285143"/>
                  <a:pt x="704233" y="1252703"/>
                  <a:pt x="704233" y="1215271"/>
                </a:cubicBezTo>
                <a:lnTo>
                  <a:pt x="704233" y="107303"/>
                </a:lnTo>
                <a:cubicBezTo>
                  <a:pt x="704233" y="68624"/>
                  <a:pt x="671883" y="36183"/>
                  <a:pt x="633312" y="36183"/>
                </a:cubicBezTo>
                <a:close/>
                <a:moveTo>
                  <a:pt x="107004" y="0"/>
                </a:moveTo>
                <a:lnTo>
                  <a:pt x="633312" y="0"/>
                </a:lnTo>
                <a:cubicBezTo>
                  <a:pt x="691791" y="0"/>
                  <a:pt x="740316" y="48661"/>
                  <a:pt x="740316" y="107303"/>
                </a:cubicBezTo>
                <a:lnTo>
                  <a:pt x="740316" y="1215271"/>
                </a:lnTo>
                <a:cubicBezTo>
                  <a:pt x="740316" y="1272666"/>
                  <a:pt x="691791" y="1322574"/>
                  <a:pt x="633312" y="1322574"/>
                </a:cubicBezTo>
                <a:lnTo>
                  <a:pt x="107004" y="1322574"/>
                </a:lnTo>
                <a:cubicBezTo>
                  <a:pt x="48525" y="1322574"/>
                  <a:pt x="0" y="1272666"/>
                  <a:pt x="0" y="1215271"/>
                </a:cubicBezTo>
                <a:lnTo>
                  <a:pt x="0" y="107303"/>
                </a:lnTo>
                <a:cubicBezTo>
                  <a:pt x="0" y="48661"/>
                  <a:pt x="48525" y="0"/>
                  <a:pt x="107004" y="0"/>
                </a:cubicBezTo>
                <a:close/>
              </a:path>
            </a:pathLst>
          </a:custGeom>
          <a:solidFill>
            <a:schemeClr val="bg1"/>
          </a:solidFill>
          <a:ln>
            <a:noFill/>
          </a:ln>
          <a:effectLst/>
        </p:spPr>
        <p:txBody>
          <a:bodyPr wrap="square" anchor="ctr">
            <a:noAutofit/>
          </a:bodyPr>
          <a:lstStyle/>
          <a:p>
            <a:pPr defTabSz="914217"/>
            <a:endParaRPr lang="en-US" dirty="0">
              <a:solidFill>
                <a:srgbClr val="747994"/>
              </a:solidFill>
              <a:latin typeface="Poppins" pitchFamily="2" charset="77"/>
            </a:endParaRPr>
          </a:p>
        </p:txBody>
      </p:sp>
      <p:sp>
        <p:nvSpPr>
          <p:cNvPr id="27" name="Freeform 26">
            <a:extLst>
              <a:ext uri="{FF2B5EF4-FFF2-40B4-BE49-F238E27FC236}">
                <a16:creationId xmlns:a16="http://schemas.microsoft.com/office/drawing/2014/main" id="{23CAD527-C6A5-9245-9BE4-FFC560EF37BB}"/>
              </a:ext>
            </a:extLst>
          </p:cNvPr>
          <p:cNvSpPr>
            <a:spLocks noChangeArrowheads="1"/>
          </p:cNvSpPr>
          <p:nvPr/>
        </p:nvSpPr>
        <p:spPr bwMode="auto">
          <a:xfrm>
            <a:off x="8378361" y="2171796"/>
            <a:ext cx="699739" cy="432623"/>
          </a:xfrm>
          <a:custGeom>
            <a:avLst/>
            <a:gdLst>
              <a:gd name="connsiteX0" fmla="*/ 861806 w 1399478"/>
              <a:gd name="connsiteY0" fmla="*/ 718185 h 865246"/>
              <a:gd name="connsiteX1" fmla="*/ 894166 w 1399478"/>
              <a:gd name="connsiteY1" fmla="*/ 751144 h 865246"/>
              <a:gd name="connsiteX2" fmla="*/ 861806 w 1399478"/>
              <a:gd name="connsiteY2" fmla="*/ 782882 h 865246"/>
              <a:gd name="connsiteX3" fmla="*/ 829446 w 1399478"/>
              <a:gd name="connsiteY3" fmla="*/ 751144 h 865246"/>
              <a:gd name="connsiteX4" fmla="*/ 861806 w 1399478"/>
              <a:gd name="connsiteY4" fmla="*/ 718185 h 865246"/>
              <a:gd name="connsiteX5" fmla="*/ 696392 w 1399478"/>
              <a:gd name="connsiteY5" fmla="*/ 718185 h 865246"/>
              <a:gd name="connsiteX6" fmla="*/ 729352 w 1399478"/>
              <a:gd name="connsiteY6" fmla="*/ 751144 h 865246"/>
              <a:gd name="connsiteX7" fmla="*/ 696392 w 1399478"/>
              <a:gd name="connsiteY7" fmla="*/ 782882 h 865246"/>
              <a:gd name="connsiteX8" fmla="*/ 664654 w 1399478"/>
              <a:gd name="connsiteY8" fmla="*/ 751144 h 865246"/>
              <a:gd name="connsiteX9" fmla="*/ 696392 w 1399478"/>
              <a:gd name="connsiteY9" fmla="*/ 718185 h 865246"/>
              <a:gd name="connsiteX10" fmla="*/ 532224 w 1399478"/>
              <a:gd name="connsiteY10" fmla="*/ 718185 h 865246"/>
              <a:gd name="connsiteX11" fmla="*/ 564582 w 1399478"/>
              <a:gd name="connsiteY11" fmla="*/ 751144 h 865246"/>
              <a:gd name="connsiteX12" fmla="*/ 532224 w 1399478"/>
              <a:gd name="connsiteY12" fmla="*/ 782882 h 865246"/>
              <a:gd name="connsiteX13" fmla="*/ 499864 w 1399478"/>
              <a:gd name="connsiteY13" fmla="*/ 751144 h 865246"/>
              <a:gd name="connsiteX14" fmla="*/ 532224 w 1399478"/>
              <a:gd name="connsiteY14" fmla="*/ 718185 h 865246"/>
              <a:gd name="connsiteX15" fmla="*/ 861806 w 1399478"/>
              <a:gd name="connsiteY15" fmla="*/ 597337 h 865246"/>
              <a:gd name="connsiteX16" fmla="*/ 894166 w 1399478"/>
              <a:gd name="connsiteY16" fmla="*/ 629075 h 865246"/>
              <a:gd name="connsiteX17" fmla="*/ 861806 w 1399478"/>
              <a:gd name="connsiteY17" fmla="*/ 662034 h 865246"/>
              <a:gd name="connsiteX18" fmla="*/ 829446 w 1399478"/>
              <a:gd name="connsiteY18" fmla="*/ 629075 h 865246"/>
              <a:gd name="connsiteX19" fmla="*/ 861806 w 1399478"/>
              <a:gd name="connsiteY19" fmla="*/ 597337 h 865246"/>
              <a:gd name="connsiteX20" fmla="*/ 696392 w 1399478"/>
              <a:gd name="connsiteY20" fmla="*/ 597337 h 865246"/>
              <a:gd name="connsiteX21" fmla="*/ 729352 w 1399478"/>
              <a:gd name="connsiteY21" fmla="*/ 629075 h 865246"/>
              <a:gd name="connsiteX22" fmla="*/ 696392 w 1399478"/>
              <a:gd name="connsiteY22" fmla="*/ 662034 h 865246"/>
              <a:gd name="connsiteX23" fmla="*/ 664654 w 1399478"/>
              <a:gd name="connsiteY23" fmla="*/ 629075 h 865246"/>
              <a:gd name="connsiteX24" fmla="*/ 696392 w 1399478"/>
              <a:gd name="connsiteY24" fmla="*/ 597337 h 865246"/>
              <a:gd name="connsiteX25" fmla="*/ 532224 w 1399478"/>
              <a:gd name="connsiteY25" fmla="*/ 597337 h 865246"/>
              <a:gd name="connsiteX26" fmla="*/ 564582 w 1399478"/>
              <a:gd name="connsiteY26" fmla="*/ 629075 h 865246"/>
              <a:gd name="connsiteX27" fmla="*/ 532224 w 1399478"/>
              <a:gd name="connsiteY27" fmla="*/ 662034 h 865246"/>
              <a:gd name="connsiteX28" fmla="*/ 499864 w 1399478"/>
              <a:gd name="connsiteY28" fmla="*/ 629075 h 865246"/>
              <a:gd name="connsiteX29" fmla="*/ 532224 w 1399478"/>
              <a:gd name="connsiteY29" fmla="*/ 597337 h 865246"/>
              <a:gd name="connsiteX30" fmla="*/ 861806 w 1399478"/>
              <a:gd name="connsiteY30" fmla="*/ 470995 h 865246"/>
              <a:gd name="connsiteX31" fmla="*/ 894166 w 1399478"/>
              <a:gd name="connsiteY31" fmla="*/ 503954 h 865246"/>
              <a:gd name="connsiteX32" fmla="*/ 861806 w 1399478"/>
              <a:gd name="connsiteY32" fmla="*/ 535692 h 865246"/>
              <a:gd name="connsiteX33" fmla="*/ 829446 w 1399478"/>
              <a:gd name="connsiteY33" fmla="*/ 503954 h 865246"/>
              <a:gd name="connsiteX34" fmla="*/ 861806 w 1399478"/>
              <a:gd name="connsiteY34" fmla="*/ 470995 h 865246"/>
              <a:gd name="connsiteX35" fmla="*/ 696392 w 1399478"/>
              <a:gd name="connsiteY35" fmla="*/ 470995 h 865246"/>
              <a:gd name="connsiteX36" fmla="*/ 729352 w 1399478"/>
              <a:gd name="connsiteY36" fmla="*/ 503954 h 865246"/>
              <a:gd name="connsiteX37" fmla="*/ 696392 w 1399478"/>
              <a:gd name="connsiteY37" fmla="*/ 535692 h 865246"/>
              <a:gd name="connsiteX38" fmla="*/ 664654 w 1399478"/>
              <a:gd name="connsiteY38" fmla="*/ 503954 h 865246"/>
              <a:gd name="connsiteX39" fmla="*/ 696392 w 1399478"/>
              <a:gd name="connsiteY39" fmla="*/ 470995 h 865246"/>
              <a:gd name="connsiteX40" fmla="*/ 532224 w 1399478"/>
              <a:gd name="connsiteY40" fmla="*/ 470995 h 865246"/>
              <a:gd name="connsiteX41" fmla="*/ 564582 w 1399478"/>
              <a:gd name="connsiteY41" fmla="*/ 503954 h 865246"/>
              <a:gd name="connsiteX42" fmla="*/ 532224 w 1399478"/>
              <a:gd name="connsiteY42" fmla="*/ 535692 h 865246"/>
              <a:gd name="connsiteX43" fmla="*/ 499864 w 1399478"/>
              <a:gd name="connsiteY43" fmla="*/ 503954 h 865246"/>
              <a:gd name="connsiteX44" fmla="*/ 532224 w 1399478"/>
              <a:gd name="connsiteY44" fmla="*/ 470995 h 865246"/>
              <a:gd name="connsiteX45" fmla="*/ 461414 w 1399478"/>
              <a:gd name="connsiteY45" fmla="*/ 327263 h 865246"/>
              <a:gd name="connsiteX46" fmla="*/ 383094 w 1399478"/>
              <a:gd name="connsiteY46" fmla="*/ 384815 h 865246"/>
              <a:gd name="connsiteX47" fmla="*/ 267480 w 1399478"/>
              <a:gd name="connsiteY47" fmla="*/ 765156 h 865246"/>
              <a:gd name="connsiteX48" fmla="*/ 274938 w 1399478"/>
              <a:gd name="connsiteY48" fmla="*/ 808946 h 865246"/>
              <a:gd name="connsiteX49" fmla="*/ 314720 w 1399478"/>
              <a:gd name="connsiteY49" fmla="*/ 828964 h 865246"/>
              <a:gd name="connsiteX50" fmla="*/ 1079266 w 1399478"/>
              <a:gd name="connsiteY50" fmla="*/ 828964 h 865246"/>
              <a:gd name="connsiteX51" fmla="*/ 1119046 w 1399478"/>
              <a:gd name="connsiteY51" fmla="*/ 808946 h 865246"/>
              <a:gd name="connsiteX52" fmla="*/ 1126506 w 1399478"/>
              <a:gd name="connsiteY52" fmla="*/ 765156 h 865246"/>
              <a:gd name="connsiteX53" fmla="*/ 1009648 w 1399478"/>
              <a:gd name="connsiteY53" fmla="*/ 384815 h 865246"/>
              <a:gd name="connsiteX54" fmla="*/ 931328 w 1399478"/>
              <a:gd name="connsiteY54" fmla="*/ 327263 h 865246"/>
              <a:gd name="connsiteX55" fmla="*/ 461414 w 1399478"/>
              <a:gd name="connsiteY55" fmla="*/ 289729 h 865246"/>
              <a:gd name="connsiteX56" fmla="*/ 931328 w 1399478"/>
              <a:gd name="connsiteY56" fmla="*/ 289729 h 865246"/>
              <a:gd name="connsiteX57" fmla="*/ 1045700 w 1399478"/>
              <a:gd name="connsiteY57" fmla="*/ 373555 h 865246"/>
              <a:gd name="connsiteX58" fmla="*/ 1161314 w 1399478"/>
              <a:gd name="connsiteY58" fmla="*/ 753896 h 865246"/>
              <a:gd name="connsiteX59" fmla="*/ 1148882 w 1399478"/>
              <a:gd name="connsiteY59" fmla="*/ 831466 h 865246"/>
              <a:gd name="connsiteX60" fmla="*/ 1079266 w 1399478"/>
              <a:gd name="connsiteY60" fmla="*/ 865246 h 865246"/>
              <a:gd name="connsiteX61" fmla="*/ 314720 w 1399478"/>
              <a:gd name="connsiteY61" fmla="*/ 865246 h 865246"/>
              <a:gd name="connsiteX62" fmla="*/ 246346 w 1399478"/>
              <a:gd name="connsiteY62" fmla="*/ 831466 h 865246"/>
              <a:gd name="connsiteX63" fmla="*/ 232670 w 1399478"/>
              <a:gd name="connsiteY63" fmla="*/ 753896 h 865246"/>
              <a:gd name="connsiteX64" fmla="*/ 348286 w 1399478"/>
              <a:gd name="connsiteY64" fmla="*/ 373555 h 865246"/>
              <a:gd name="connsiteX65" fmla="*/ 461414 w 1399478"/>
              <a:gd name="connsiteY65" fmla="*/ 289729 h 865246"/>
              <a:gd name="connsiteX66" fmla="*/ 686810 w 1399478"/>
              <a:gd name="connsiteY66" fmla="*/ 36985 h 865246"/>
              <a:gd name="connsiteX67" fmla="*/ 117142 w 1399478"/>
              <a:gd name="connsiteY67" fmla="*/ 122190 h 865246"/>
              <a:gd name="connsiteX68" fmla="*/ 36140 w 1399478"/>
              <a:gd name="connsiteY68" fmla="*/ 224560 h 865246"/>
              <a:gd name="connsiteX69" fmla="*/ 36140 w 1399478"/>
              <a:gd name="connsiteY69" fmla="*/ 286981 h 865246"/>
              <a:gd name="connsiteX70" fmla="*/ 122128 w 1399478"/>
              <a:gd name="connsiteY70" fmla="*/ 371873 h 865246"/>
              <a:gd name="connsiteX71" fmla="*/ 203130 w 1399478"/>
              <a:gd name="connsiteY71" fmla="*/ 371873 h 865246"/>
              <a:gd name="connsiteX72" fmla="*/ 290364 w 1399478"/>
              <a:gd name="connsiteY72" fmla="*/ 286981 h 865246"/>
              <a:gd name="connsiteX73" fmla="*/ 290364 w 1399478"/>
              <a:gd name="connsiteY73" fmla="*/ 283236 h 865246"/>
              <a:gd name="connsiteX74" fmla="*/ 319026 w 1399478"/>
              <a:gd name="connsiteY74" fmla="*/ 245783 h 865246"/>
              <a:gd name="connsiteX75" fmla="*/ 687900 w 1399478"/>
              <a:gd name="connsiteY75" fmla="*/ 207082 h 865246"/>
              <a:gd name="connsiteX76" fmla="*/ 1080452 w 1399478"/>
              <a:gd name="connsiteY76" fmla="*/ 248280 h 865246"/>
              <a:gd name="connsiteX77" fmla="*/ 1110362 w 1399478"/>
              <a:gd name="connsiteY77" fmla="*/ 285732 h 865246"/>
              <a:gd name="connsiteX78" fmla="*/ 1110362 w 1399478"/>
              <a:gd name="connsiteY78" fmla="*/ 286981 h 865246"/>
              <a:gd name="connsiteX79" fmla="*/ 1195102 w 1399478"/>
              <a:gd name="connsiteY79" fmla="*/ 371873 h 865246"/>
              <a:gd name="connsiteX80" fmla="*/ 1277352 w 1399478"/>
              <a:gd name="connsiteY80" fmla="*/ 371873 h 865246"/>
              <a:gd name="connsiteX81" fmla="*/ 1363340 w 1399478"/>
              <a:gd name="connsiteY81" fmla="*/ 286981 h 865246"/>
              <a:gd name="connsiteX82" fmla="*/ 1363340 w 1399478"/>
              <a:gd name="connsiteY82" fmla="*/ 224560 h 865246"/>
              <a:gd name="connsiteX83" fmla="*/ 1279844 w 1399478"/>
              <a:gd name="connsiteY83" fmla="*/ 122190 h 865246"/>
              <a:gd name="connsiteX84" fmla="*/ 686810 w 1399478"/>
              <a:gd name="connsiteY84" fmla="*/ 36985 h 865246"/>
              <a:gd name="connsiteX85" fmla="*/ 685876 w 1399478"/>
              <a:gd name="connsiteY85" fmla="*/ 1 h 865246"/>
              <a:gd name="connsiteX86" fmla="*/ 1289814 w 1399478"/>
              <a:gd name="connsiteY86" fmla="*/ 85986 h 865246"/>
              <a:gd name="connsiteX87" fmla="*/ 1399478 w 1399478"/>
              <a:gd name="connsiteY87" fmla="*/ 224560 h 865246"/>
              <a:gd name="connsiteX88" fmla="*/ 1399478 w 1399478"/>
              <a:gd name="connsiteY88" fmla="*/ 286981 h 865246"/>
              <a:gd name="connsiteX89" fmla="*/ 1277352 w 1399478"/>
              <a:gd name="connsiteY89" fmla="*/ 409326 h 865246"/>
              <a:gd name="connsiteX90" fmla="*/ 1195102 w 1399478"/>
              <a:gd name="connsiteY90" fmla="*/ 409326 h 865246"/>
              <a:gd name="connsiteX91" fmla="*/ 1074222 w 1399478"/>
              <a:gd name="connsiteY91" fmla="*/ 286981 h 865246"/>
              <a:gd name="connsiteX92" fmla="*/ 1074222 w 1399478"/>
              <a:gd name="connsiteY92" fmla="*/ 285732 h 865246"/>
              <a:gd name="connsiteX93" fmla="*/ 1071730 w 1399478"/>
              <a:gd name="connsiteY93" fmla="*/ 283236 h 865246"/>
              <a:gd name="connsiteX94" fmla="*/ 326504 w 1399478"/>
              <a:gd name="connsiteY94" fmla="*/ 281987 h 865246"/>
              <a:gd name="connsiteX95" fmla="*/ 326504 w 1399478"/>
              <a:gd name="connsiteY95" fmla="*/ 283236 h 865246"/>
              <a:gd name="connsiteX96" fmla="*/ 326504 w 1399478"/>
              <a:gd name="connsiteY96" fmla="*/ 286981 h 865246"/>
              <a:gd name="connsiteX97" fmla="*/ 203130 w 1399478"/>
              <a:gd name="connsiteY97" fmla="*/ 409326 h 865246"/>
              <a:gd name="connsiteX98" fmla="*/ 122128 w 1399478"/>
              <a:gd name="connsiteY98" fmla="*/ 409326 h 865246"/>
              <a:gd name="connsiteX99" fmla="*/ 0 w 1399478"/>
              <a:gd name="connsiteY99" fmla="*/ 286981 h 865246"/>
              <a:gd name="connsiteX100" fmla="*/ 0 w 1399478"/>
              <a:gd name="connsiteY100" fmla="*/ 224560 h 865246"/>
              <a:gd name="connsiteX101" fmla="*/ 107172 w 1399478"/>
              <a:gd name="connsiteY101" fmla="*/ 87234 h 865246"/>
              <a:gd name="connsiteX102" fmla="*/ 685876 w 1399478"/>
              <a:gd name="connsiteY102" fmla="*/ 1 h 86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1399478" h="865246">
                <a:moveTo>
                  <a:pt x="861806" y="718185"/>
                </a:moveTo>
                <a:cubicBezTo>
                  <a:pt x="879784" y="718185"/>
                  <a:pt x="894166" y="732833"/>
                  <a:pt x="894166" y="751144"/>
                </a:cubicBezTo>
                <a:cubicBezTo>
                  <a:pt x="894166" y="768233"/>
                  <a:pt x="879784" y="782882"/>
                  <a:pt x="861806" y="782882"/>
                </a:cubicBezTo>
                <a:cubicBezTo>
                  <a:pt x="843828" y="782882"/>
                  <a:pt x="829446" y="768233"/>
                  <a:pt x="829446" y="751144"/>
                </a:cubicBezTo>
                <a:cubicBezTo>
                  <a:pt x="829446" y="732833"/>
                  <a:pt x="843828" y="718185"/>
                  <a:pt x="861806" y="718185"/>
                </a:cubicBezTo>
                <a:close/>
                <a:moveTo>
                  <a:pt x="696392" y="718185"/>
                </a:moveTo>
                <a:cubicBezTo>
                  <a:pt x="714704" y="718185"/>
                  <a:pt x="729352" y="732833"/>
                  <a:pt x="729352" y="751144"/>
                </a:cubicBezTo>
                <a:cubicBezTo>
                  <a:pt x="729352" y="768233"/>
                  <a:pt x="714704" y="782882"/>
                  <a:pt x="696392" y="782882"/>
                </a:cubicBezTo>
                <a:cubicBezTo>
                  <a:pt x="679304" y="782882"/>
                  <a:pt x="664654" y="768233"/>
                  <a:pt x="664654" y="751144"/>
                </a:cubicBezTo>
                <a:cubicBezTo>
                  <a:pt x="664654" y="732833"/>
                  <a:pt x="679304" y="718185"/>
                  <a:pt x="696392" y="718185"/>
                </a:cubicBezTo>
                <a:close/>
                <a:moveTo>
                  <a:pt x="532224" y="718185"/>
                </a:moveTo>
                <a:cubicBezTo>
                  <a:pt x="549002" y="718185"/>
                  <a:pt x="564582" y="732833"/>
                  <a:pt x="564582" y="751144"/>
                </a:cubicBezTo>
                <a:cubicBezTo>
                  <a:pt x="564582" y="768233"/>
                  <a:pt x="549002" y="782882"/>
                  <a:pt x="532224" y="782882"/>
                </a:cubicBezTo>
                <a:cubicBezTo>
                  <a:pt x="515444" y="782882"/>
                  <a:pt x="499864" y="768233"/>
                  <a:pt x="499864" y="751144"/>
                </a:cubicBezTo>
                <a:cubicBezTo>
                  <a:pt x="499864" y="732833"/>
                  <a:pt x="515444" y="718185"/>
                  <a:pt x="532224" y="718185"/>
                </a:cubicBezTo>
                <a:close/>
                <a:moveTo>
                  <a:pt x="861806" y="597337"/>
                </a:moveTo>
                <a:cubicBezTo>
                  <a:pt x="879784" y="597337"/>
                  <a:pt x="894166" y="610765"/>
                  <a:pt x="894166" y="629075"/>
                </a:cubicBezTo>
                <a:cubicBezTo>
                  <a:pt x="894166" y="647385"/>
                  <a:pt x="879784" y="662034"/>
                  <a:pt x="861806" y="662034"/>
                </a:cubicBezTo>
                <a:cubicBezTo>
                  <a:pt x="843828" y="662034"/>
                  <a:pt x="829446" y="647385"/>
                  <a:pt x="829446" y="629075"/>
                </a:cubicBezTo>
                <a:cubicBezTo>
                  <a:pt x="829446" y="610765"/>
                  <a:pt x="843828" y="597337"/>
                  <a:pt x="861806" y="597337"/>
                </a:cubicBezTo>
                <a:close/>
                <a:moveTo>
                  <a:pt x="696392" y="597337"/>
                </a:moveTo>
                <a:cubicBezTo>
                  <a:pt x="714704" y="597337"/>
                  <a:pt x="729352" y="610765"/>
                  <a:pt x="729352" y="629075"/>
                </a:cubicBezTo>
                <a:cubicBezTo>
                  <a:pt x="729352" y="647385"/>
                  <a:pt x="714704" y="662034"/>
                  <a:pt x="696392" y="662034"/>
                </a:cubicBezTo>
                <a:cubicBezTo>
                  <a:pt x="679304" y="662034"/>
                  <a:pt x="664654" y="647385"/>
                  <a:pt x="664654" y="629075"/>
                </a:cubicBezTo>
                <a:cubicBezTo>
                  <a:pt x="664654" y="610765"/>
                  <a:pt x="679304" y="597337"/>
                  <a:pt x="696392" y="597337"/>
                </a:cubicBezTo>
                <a:close/>
                <a:moveTo>
                  <a:pt x="532224" y="597337"/>
                </a:moveTo>
                <a:cubicBezTo>
                  <a:pt x="549002" y="597337"/>
                  <a:pt x="564582" y="610765"/>
                  <a:pt x="564582" y="629075"/>
                </a:cubicBezTo>
                <a:cubicBezTo>
                  <a:pt x="564582" y="647385"/>
                  <a:pt x="549002" y="662034"/>
                  <a:pt x="532224" y="662034"/>
                </a:cubicBezTo>
                <a:cubicBezTo>
                  <a:pt x="515444" y="662034"/>
                  <a:pt x="499864" y="647385"/>
                  <a:pt x="499864" y="629075"/>
                </a:cubicBezTo>
                <a:cubicBezTo>
                  <a:pt x="499864" y="610765"/>
                  <a:pt x="515444" y="597337"/>
                  <a:pt x="532224" y="597337"/>
                </a:cubicBezTo>
                <a:close/>
                <a:moveTo>
                  <a:pt x="861806" y="470995"/>
                </a:moveTo>
                <a:cubicBezTo>
                  <a:pt x="879784" y="470995"/>
                  <a:pt x="894166" y="485643"/>
                  <a:pt x="894166" y="503954"/>
                </a:cubicBezTo>
                <a:cubicBezTo>
                  <a:pt x="894166" y="522264"/>
                  <a:pt x="879784" y="535692"/>
                  <a:pt x="861806" y="535692"/>
                </a:cubicBezTo>
                <a:cubicBezTo>
                  <a:pt x="843828" y="535692"/>
                  <a:pt x="829446" y="522264"/>
                  <a:pt x="829446" y="503954"/>
                </a:cubicBezTo>
                <a:cubicBezTo>
                  <a:pt x="829446" y="485643"/>
                  <a:pt x="843828" y="470995"/>
                  <a:pt x="861806" y="470995"/>
                </a:cubicBezTo>
                <a:close/>
                <a:moveTo>
                  <a:pt x="696392" y="470995"/>
                </a:moveTo>
                <a:cubicBezTo>
                  <a:pt x="714704" y="470995"/>
                  <a:pt x="729352" y="485643"/>
                  <a:pt x="729352" y="503954"/>
                </a:cubicBezTo>
                <a:cubicBezTo>
                  <a:pt x="729352" y="522264"/>
                  <a:pt x="714704" y="535692"/>
                  <a:pt x="696392" y="535692"/>
                </a:cubicBezTo>
                <a:cubicBezTo>
                  <a:pt x="679304" y="535692"/>
                  <a:pt x="664654" y="522264"/>
                  <a:pt x="664654" y="503954"/>
                </a:cubicBezTo>
                <a:cubicBezTo>
                  <a:pt x="664654" y="485643"/>
                  <a:pt x="679304" y="470995"/>
                  <a:pt x="696392" y="470995"/>
                </a:cubicBezTo>
                <a:close/>
                <a:moveTo>
                  <a:pt x="532224" y="470995"/>
                </a:moveTo>
                <a:cubicBezTo>
                  <a:pt x="549002" y="470995"/>
                  <a:pt x="564582" y="485643"/>
                  <a:pt x="564582" y="503954"/>
                </a:cubicBezTo>
                <a:cubicBezTo>
                  <a:pt x="564582" y="522264"/>
                  <a:pt x="549002" y="535692"/>
                  <a:pt x="532224" y="535692"/>
                </a:cubicBezTo>
                <a:cubicBezTo>
                  <a:pt x="515444" y="535692"/>
                  <a:pt x="499864" y="522264"/>
                  <a:pt x="499864" y="503954"/>
                </a:cubicBezTo>
                <a:cubicBezTo>
                  <a:pt x="499864" y="485643"/>
                  <a:pt x="515444" y="470995"/>
                  <a:pt x="532224" y="470995"/>
                </a:cubicBezTo>
                <a:close/>
                <a:moveTo>
                  <a:pt x="461414" y="327263"/>
                </a:moveTo>
                <a:cubicBezTo>
                  <a:pt x="426604" y="327263"/>
                  <a:pt x="394282" y="351034"/>
                  <a:pt x="383094" y="384815"/>
                </a:cubicBezTo>
                <a:lnTo>
                  <a:pt x="267480" y="765156"/>
                </a:lnTo>
                <a:cubicBezTo>
                  <a:pt x="262506" y="780170"/>
                  <a:pt x="266236" y="796434"/>
                  <a:pt x="274938" y="808946"/>
                </a:cubicBezTo>
                <a:cubicBezTo>
                  <a:pt x="284884" y="821457"/>
                  <a:pt x="298558" y="828964"/>
                  <a:pt x="314720" y="828964"/>
                </a:cubicBezTo>
                <a:lnTo>
                  <a:pt x="1079266" y="828964"/>
                </a:lnTo>
                <a:cubicBezTo>
                  <a:pt x="1095426" y="828964"/>
                  <a:pt x="1110344" y="821457"/>
                  <a:pt x="1119046" y="808946"/>
                </a:cubicBezTo>
                <a:cubicBezTo>
                  <a:pt x="1127748" y="796434"/>
                  <a:pt x="1131478" y="780170"/>
                  <a:pt x="1126506" y="765156"/>
                </a:cubicBezTo>
                <a:lnTo>
                  <a:pt x="1009648" y="384815"/>
                </a:lnTo>
                <a:cubicBezTo>
                  <a:pt x="999702" y="351034"/>
                  <a:pt x="968624" y="327263"/>
                  <a:pt x="931328" y="327263"/>
                </a:cubicBezTo>
                <a:close/>
                <a:moveTo>
                  <a:pt x="461414" y="289729"/>
                </a:moveTo>
                <a:lnTo>
                  <a:pt x="931328" y="289729"/>
                </a:lnTo>
                <a:cubicBezTo>
                  <a:pt x="983542" y="289729"/>
                  <a:pt x="1029538" y="323510"/>
                  <a:pt x="1045700" y="373555"/>
                </a:cubicBezTo>
                <a:lnTo>
                  <a:pt x="1161314" y="753896"/>
                </a:lnTo>
                <a:cubicBezTo>
                  <a:pt x="1168772" y="780170"/>
                  <a:pt x="1165044" y="807694"/>
                  <a:pt x="1148882" y="831466"/>
                </a:cubicBezTo>
                <a:cubicBezTo>
                  <a:pt x="1131478" y="852735"/>
                  <a:pt x="1106614" y="865246"/>
                  <a:pt x="1079266" y="865246"/>
                </a:cubicBezTo>
                <a:lnTo>
                  <a:pt x="314720" y="865246"/>
                </a:lnTo>
                <a:cubicBezTo>
                  <a:pt x="287370" y="865246"/>
                  <a:pt x="262506" y="852735"/>
                  <a:pt x="246346" y="831466"/>
                </a:cubicBezTo>
                <a:cubicBezTo>
                  <a:pt x="228942" y="807694"/>
                  <a:pt x="225212" y="780170"/>
                  <a:pt x="232670" y="753896"/>
                </a:cubicBezTo>
                <a:lnTo>
                  <a:pt x="348286" y="373555"/>
                </a:lnTo>
                <a:cubicBezTo>
                  <a:pt x="364446" y="323510"/>
                  <a:pt x="409200" y="289729"/>
                  <a:pt x="461414" y="289729"/>
                </a:cubicBezTo>
                <a:close/>
                <a:moveTo>
                  <a:pt x="686810" y="36985"/>
                </a:moveTo>
                <a:cubicBezTo>
                  <a:pt x="492558" y="36985"/>
                  <a:pt x="302202" y="65387"/>
                  <a:pt x="117142" y="122190"/>
                </a:cubicBezTo>
                <a:cubicBezTo>
                  <a:pt x="71034" y="134674"/>
                  <a:pt x="36140" y="193350"/>
                  <a:pt x="36140" y="224560"/>
                </a:cubicBezTo>
                <a:lnTo>
                  <a:pt x="36140" y="286981"/>
                </a:lnTo>
                <a:cubicBezTo>
                  <a:pt x="36140" y="334421"/>
                  <a:pt x="76018" y="371873"/>
                  <a:pt x="122128" y="371873"/>
                </a:cubicBezTo>
                <a:lnTo>
                  <a:pt x="203130" y="371873"/>
                </a:lnTo>
                <a:cubicBezTo>
                  <a:pt x="250486" y="371873"/>
                  <a:pt x="290364" y="334421"/>
                  <a:pt x="290364" y="286981"/>
                </a:cubicBezTo>
                <a:lnTo>
                  <a:pt x="290364" y="283236"/>
                </a:lnTo>
                <a:cubicBezTo>
                  <a:pt x="290364" y="265758"/>
                  <a:pt x="301580" y="249528"/>
                  <a:pt x="319026" y="245783"/>
                </a:cubicBezTo>
                <a:cubicBezTo>
                  <a:pt x="439908" y="220815"/>
                  <a:pt x="563280" y="207082"/>
                  <a:pt x="687900" y="207082"/>
                </a:cubicBezTo>
                <a:cubicBezTo>
                  <a:pt x="817506" y="207082"/>
                  <a:pt x="948356" y="220815"/>
                  <a:pt x="1080452" y="248280"/>
                </a:cubicBezTo>
                <a:cubicBezTo>
                  <a:pt x="1097900" y="252025"/>
                  <a:pt x="1110362" y="268255"/>
                  <a:pt x="1110362" y="285732"/>
                </a:cubicBezTo>
                <a:lnTo>
                  <a:pt x="1110362" y="286981"/>
                </a:lnTo>
                <a:cubicBezTo>
                  <a:pt x="1110362" y="334421"/>
                  <a:pt x="1148994" y="371873"/>
                  <a:pt x="1195102" y="371873"/>
                </a:cubicBezTo>
                <a:lnTo>
                  <a:pt x="1277352" y="371873"/>
                </a:lnTo>
                <a:cubicBezTo>
                  <a:pt x="1324706" y="371873"/>
                  <a:pt x="1363340" y="334421"/>
                  <a:pt x="1363340" y="286981"/>
                </a:cubicBezTo>
                <a:lnTo>
                  <a:pt x="1363340" y="224560"/>
                </a:lnTo>
                <a:cubicBezTo>
                  <a:pt x="1363340" y="192101"/>
                  <a:pt x="1340908" y="137171"/>
                  <a:pt x="1279844" y="122190"/>
                </a:cubicBezTo>
                <a:cubicBezTo>
                  <a:pt x="1079206" y="65387"/>
                  <a:pt x="881060" y="36985"/>
                  <a:pt x="686810" y="36985"/>
                </a:cubicBezTo>
                <a:close/>
                <a:moveTo>
                  <a:pt x="685876" y="1"/>
                </a:moveTo>
                <a:cubicBezTo>
                  <a:pt x="883554" y="-155"/>
                  <a:pt x="1085438" y="28559"/>
                  <a:pt x="1289814" y="85986"/>
                </a:cubicBezTo>
                <a:cubicBezTo>
                  <a:pt x="1364586" y="105960"/>
                  <a:pt x="1399478" y="170878"/>
                  <a:pt x="1399478" y="224560"/>
                </a:cubicBezTo>
                <a:lnTo>
                  <a:pt x="1399478" y="286981"/>
                </a:lnTo>
                <a:cubicBezTo>
                  <a:pt x="1399478" y="354395"/>
                  <a:pt x="1344646" y="409326"/>
                  <a:pt x="1277352" y="409326"/>
                </a:cubicBezTo>
                <a:lnTo>
                  <a:pt x="1195102" y="409326"/>
                </a:lnTo>
                <a:cubicBezTo>
                  <a:pt x="1129054" y="409326"/>
                  <a:pt x="1074222" y="354395"/>
                  <a:pt x="1074222" y="286981"/>
                </a:cubicBezTo>
                <a:lnTo>
                  <a:pt x="1074222" y="285732"/>
                </a:lnTo>
                <a:cubicBezTo>
                  <a:pt x="1074222" y="284484"/>
                  <a:pt x="1072976" y="284484"/>
                  <a:pt x="1071730" y="283236"/>
                </a:cubicBezTo>
                <a:cubicBezTo>
                  <a:pt x="817506" y="232051"/>
                  <a:pt x="565774" y="230802"/>
                  <a:pt x="326504" y="281987"/>
                </a:cubicBezTo>
                <a:cubicBezTo>
                  <a:pt x="326504" y="281987"/>
                  <a:pt x="326504" y="281987"/>
                  <a:pt x="326504" y="283236"/>
                </a:cubicBezTo>
                <a:lnTo>
                  <a:pt x="326504" y="286981"/>
                </a:lnTo>
                <a:cubicBezTo>
                  <a:pt x="326504" y="354395"/>
                  <a:pt x="271670" y="409326"/>
                  <a:pt x="203130" y="409326"/>
                </a:cubicBezTo>
                <a:lnTo>
                  <a:pt x="122128" y="409326"/>
                </a:lnTo>
                <a:cubicBezTo>
                  <a:pt x="54832" y="409326"/>
                  <a:pt x="0" y="354395"/>
                  <a:pt x="0" y="286981"/>
                </a:cubicBezTo>
                <a:lnTo>
                  <a:pt x="0" y="224560"/>
                </a:lnTo>
                <a:cubicBezTo>
                  <a:pt x="0" y="174623"/>
                  <a:pt x="47356" y="103464"/>
                  <a:pt x="107172" y="87234"/>
                </a:cubicBezTo>
                <a:cubicBezTo>
                  <a:pt x="294726" y="29183"/>
                  <a:pt x="488198" y="157"/>
                  <a:pt x="685876" y="1"/>
                </a:cubicBezTo>
                <a:close/>
              </a:path>
            </a:pathLst>
          </a:custGeom>
          <a:solidFill>
            <a:schemeClr val="bg1"/>
          </a:solidFill>
          <a:ln>
            <a:noFill/>
          </a:ln>
          <a:effectLst/>
        </p:spPr>
        <p:txBody>
          <a:bodyPr wrap="square" anchor="ctr">
            <a:noAutofit/>
          </a:bodyPr>
          <a:lstStyle/>
          <a:p>
            <a:pPr defTabSz="914217"/>
            <a:endParaRPr lang="en-US" dirty="0">
              <a:solidFill>
                <a:srgbClr val="747994"/>
              </a:solidFill>
              <a:latin typeface="Poppins" pitchFamily="2" charset="77"/>
            </a:endParaRPr>
          </a:p>
        </p:txBody>
      </p:sp>
      <p:sp>
        <p:nvSpPr>
          <p:cNvPr id="28" name="Freeform 27">
            <a:extLst>
              <a:ext uri="{FF2B5EF4-FFF2-40B4-BE49-F238E27FC236}">
                <a16:creationId xmlns:a16="http://schemas.microsoft.com/office/drawing/2014/main" id="{6AD0F851-07AF-5E48-AA33-EF3ECD5E356C}"/>
              </a:ext>
            </a:extLst>
          </p:cNvPr>
          <p:cNvSpPr>
            <a:spLocks noChangeArrowheads="1"/>
          </p:cNvSpPr>
          <p:nvPr/>
        </p:nvSpPr>
        <p:spPr bwMode="auto">
          <a:xfrm>
            <a:off x="6439314" y="2351637"/>
            <a:ext cx="658544" cy="565889"/>
          </a:xfrm>
          <a:custGeom>
            <a:avLst/>
            <a:gdLst>
              <a:gd name="connsiteX0" fmla="*/ 453954 w 1317088"/>
              <a:gd name="connsiteY0" fmla="*/ 648372 h 1131778"/>
              <a:gd name="connsiteX1" fmla="*/ 59698 w 1317088"/>
              <a:gd name="connsiteY1" fmla="*/ 1095740 h 1131778"/>
              <a:gd name="connsiteX2" fmla="*/ 60942 w 1317088"/>
              <a:gd name="connsiteY2" fmla="*/ 1095740 h 1131778"/>
              <a:gd name="connsiteX3" fmla="*/ 1251172 w 1317088"/>
              <a:gd name="connsiteY3" fmla="*/ 1095740 h 1131778"/>
              <a:gd name="connsiteX4" fmla="*/ 858160 w 1317088"/>
              <a:gd name="connsiteY4" fmla="*/ 650857 h 1131778"/>
              <a:gd name="connsiteX5" fmla="*/ 708914 w 1317088"/>
              <a:gd name="connsiteY5" fmla="*/ 736603 h 1131778"/>
              <a:gd name="connsiteX6" fmla="*/ 657922 w 1317088"/>
              <a:gd name="connsiteY6" fmla="*/ 750272 h 1131778"/>
              <a:gd name="connsiteX7" fmla="*/ 608174 w 1317088"/>
              <a:gd name="connsiteY7" fmla="*/ 736603 h 1131778"/>
              <a:gd name="connsiteX8" fmla="*/ 522725 w 1317088"/>
              <a:gd name="connsiteY8" fmla="*/ 594703 h 1131778"/>
              <a:gd name="connsiteX9" fmla="*/ 794366 w 1317088"/>
              <a:gd name="connsiteY9" fmla="*/ 594703 h 1131778"/>
              <a:gd name="connsiteX10" fmla="*/ 811731 w 1317088"/>
              <a:gd name="connsiteY10" fmla="*/ 612648 h 1131778"/>
              <a:gd name="connsiteX11" fmla="*/ 794366 w 1317088"/>
              <a:gd name="connsiteY11" fmla="*/ 631874 h 1131778"/>
              <a:gd name="connsiteX12" fmla="*/ 522725 w 1317088"/>
              <a:gd name="connsiteY12" fmla="*/ 631874 h 1131778"/>
              <a:gd name="connsiteX13" fmla="*/ 505360 w 1317088"/>
              <a:gd name="connsiteY13" fmla="*/ 612648 h 1131778"/>
              <a:gd name="connsiteX14" fmla="*/ 522725 w 1317088"/>
              <a:gd name="connsiteY14" fmla="*/ 594703 h 1131778"/>
              <a:gd name="connsiteX15" fmla="*/ 441688 w 1317088"/>
              <a:gd name="connsiteY15" fmla="*/ 512307 h 1131778"/>
              <a:gd name="connsiteX16" fmla="*/ 869898 w 1317088"/>
              <a:gd name="connsiteY16" fmla="*/ 512307 h 1131778"/>
              <a:gd name="connsiteX17" fmla="*/ 888625 w 1317088"/>
              <a:gd name="connsiteY17" fmla="*/ 531531 h 1131778"/>
              <a:gd name="connsiteX18" fmla="*/ 869898 w 1317088"/>
              <a:gd name="connsiteY18" fmla="*/ 549474 h 1131778"/>
              <a:gd name="connsiteX19" fmla="*/ 441688 w 1317088"/>
              <a:gd name="connsiteY19" fmla="*/ 549474 h 1131778"/>
              <a:gd name="connsiteX20" fmla="*/ 422962 w 1317088"/>
              <a:gd name="connsiteY20" fmla="*/ 531531 h 1131778"/>
              <a:gd name="connsiteX21" fmla="*/ 441688 w 1317088"/>
              <a:gd name="connsiteY21" fmla="*/ 512307 h 1131778"/>
              <a:gd name="connsiteX22" fmla="*/ 286524 w 1317088"/>
              <a:gd name="connsiteY22" fmla="*/ 435404 h 1131778"/>
              <a:gd name="connsiteX23" fmla="*/ 442810 w 1317088"/>
              <a:gd name="connsiteY23" fmla="*/ 435404 h 1131778"/>
              <a:gd name="connsiteX24" fmla="*/ 460176 w 1317088"/>
              <a:gd name="connsiteY24" fmla="*/ 454628 h 1131778"/>
              <a:gd name="connsiteX25" fmla="*/ 442810 w 1317088"/>
              <a:gd name="connsiteY25" fmla="*/ 472571 h 1131778"/>
              <a:gd name="connsiteX26" fmla="*/ 286524 w 1317088"/>
              <a:gd name="connsiteY26" fmla="*/ 472571 h 1131778"/>
              <a:gd name="connsiteX27" fmla="*/ 269159 w 1317088"/>
              <a:gd name="connsiteY27" fmla="*/ 454628 h 1131778"/>
              <a:gd name="connsiteX28" fmla="*/ 286524 w 1317088"/>
              <a:gd name="connsiteY28" fmla="*/ 435404 h 1131778"/>
              <a:gd name="connsiteX29" fmla="*/ 1281021 w 1317088"/>
              <a:gd name="connsiteY29" fmla="*/ 407290 h 1131778"/>
              <a:gd name="connsiteX30" fmla="*/ 890496 w 1317088"/>
              <a:gd name="connsiteY30" fmla="*/ 632217 h 1131778"/>
              <a:gd name="connsiteX31" fmla="*/ 1281021 w 1317088"/>
              <a:gd name="connsiteY31" fmla="*/ 1074614 h 1131778"/>
              <a:gd name="connsiteX32" fmla="*/ 1281021 w 1317088"/>
              <a:gd name="connsiteY32" fmla="*/ 1069643 h 1131778"/>
              <a:gd name="connsiteX33" fmla="*/ 36068 w 1317088"/>
              <a:gd name="connsiteY33" fmla="*/ 407290 h 1131778"/>
              <a:gd name="connsiteX34" fmla="*/ 36068 w 1317088"/>
              <a:gd name="connsiteY34" fmla="*/ 1068400 h 1131778"/>
              <a:gd name="connsiteX35" fmla="*/ 421618 w 1317088"/>
              <a:gd name="connsiteY35" fmla="*/ 629732 h 1131778"/>
              <a:gd name="connsiteX36" fmla="*/ 227599 w 1317088"/>
              <a:gd name="connsiteY36" fmla="*/ 394863 h 1131778"/>
              <a:gd name="connsiteX37" fmla="*/ 191531 w 1317088"/>
              <a:gd name="connsiteY37" fmla="*/ 429659 h 1131778"/>
              <a:gd name="connsiteX38" fmla="*/ 191531 w 1317088"/>
              <a:gd name="connsiteY38" fmla="*/ 455755 h 1131778"/>
              <a:gd name="connsiteX39" fmla="*/ 458929 w 1317088"/>
              <a:gd name="connsiteY39" fmla="*/ 609849 h 1131778"/>
              <a:gd name="connsiteX40" fmla="*/ 625586 w 1317088"/>
              <a:gd name="connsiteY40" fmla="*/ 705536 h 1131778"/>
              <a:gd name="connsiteX41" fmla="*/ 691502 w 1317088"/>
              <a:gd name="connsiteY41" fmla="*/ 705536 h 1131778"/>
              <a:gd name="connsiteX42" fmla="*/ 1125557 w 1317088"/>
              <a:gd name="connsiteY42" fmla="*/ 455755 h 1131778"/>
              <a:gd name="connsiteX43" fmla="*/ 1125557 w 1317088"/>
              <a:gd name="connsiteY43" fmla="*/ 429659 h 1131778"/>
              <a:gd name="connsiteX44" fmla="*/ 1090733 w 1317088"/>
              <a:gd name="connsiteY44" fmla="*/ 394863 h 1131778"/>
              <a:gd name="connsiteX45" fmla="*/ 657922 w 1317088"/>
              <a:gd name="connsiteY45" fmla="*/ 36969 h 1131778"/>
              <a:gd name="connsiteX46" fmla="*/ 633048 w 1317088"/>
              <a:gd name="connsiteY46" fmla="*/ 41940 h 1131778"/>
              <a:gd name="connsiteX47" fmla="*/ 54723 w 1317088"/>
              <a:gd name="connsiteY47" fmla="*/ 376223 h 1131778"/>
              <a:gd name="connsiteX48" fmla="*/ 154220 w 1317088"/>
              <a:gd name="connsiteY48" fmla="*/ 434629 h 1131778"/>
              <a:gd name="connsiteX49" fmla="*/ 154220 w 1317088"/>
              <a:gd name="connsiteY49" fmla="*/ 429659 h 1131778"/>
              <a:gd name="connsiteX50" fmla="*/ 227599 w 1317088"/>
              <a:gd name="connsiteY50" fmla="*/ 357583 h 1131778"/>
              <a:gd name="connsiteX51" fmla="*/ 1090733 w 1317088"/>
              <a:gd name="connsiteY51" fmla="*/ 357583 h 1131778"/>
              <a:gd name="connsiteX52" fmla="*/ 1162868 w 1317088"/>
              <a:gd name="connsiteY52" fmla="*/ 429659 h 1131778"/>
              <a:gd name="connsiteX53" fmla="*/ 1162868 w 1317088"/>
              <a:gd name="connsiteY53" fmla="*/ 434629 h 1131778"/>
              <a:gd name="connsiteX54" fmla="*/ 1262365 w 1317088"/>
              <a:gd name="connsiteY54" fmla="*/ 376223 h 1131778"/>
              <a:gd name="connsiteX55" fmla="*/ 684040 w 1317088"/>
              <a:gd name="connsiteY55" fmla="*/ 41940 h 1131778"/>
              <a:gd name="connsiteX56" fmla="*/ 657922 w 1317088"/>
              <a:gd name="connsiteY56" fmla="*/ 36969 h 1131778"/>
              <a:gd name="connsiteX57" fmla="*/ 658389 w 1317088"/>
              <a:gd name="connsiteY57" fmla="*/ 0 h 1131778"/>
              <a:gd name="connsiteX58" fmla="*/ 701452 w 1317088"/>
              <a:gd name="connsiteY58" fmla="*/ 12116 h 1131778"/>
              <a:gd name="connsiteX59" fmla="*/ 1292214 w 1317088"/>
              <a:gd name="connsiteY59" fmla="*/ 350127 h 1131778"/>
              <a:gd name="connsiteX60" fmla="*/ 1310870 w 1317088"/>
              <a:gd name="connsiteY60" fmla="*/ 370010 h 1131778"/>
              <a:gd name="connsiteX61" fmla="*/ 1317088 w 1317088"/>
              <a:gd name="connsiteY61" fmla="*/ 394863 h 1131778"/>
              <a:gd name="connsiteX62" fmla="*/ 1317088 w 1317088"/>
              <a:gd name="connsiteY62" fmla="*/ 1069643 h 1131778"/>
              <a:gd name="connsiteX63" fmla="*/ 1256146 w 1317088"/>
              <a:gd name="connsiteY63" fmla="*/ 1131778 h 1131778"/>
              <a:gd name="connsiteX64" fmla="*/ 60942 w 1317088"/>
              <a:gd name="connsiteY64" fmla="*/ 1131778 h 1131778"/>
              <a:gd name="connsiteX65" fmla="*/ 18656 w 1317088"/>
              <a:gd name="connsiteY65" fmla="*/ 1114380 h 1131778"/>
              <a:gd name="connsiteX66" fmla="*/ 17412 w 1317088"/>
              <a:gd name="connsiteY66" fmla="*/ 1114380 h 1131778"/>
              <a:gd name="connsiteX67" fmla="*/ 16168 w 1317088"/>
              <a:gd name="connsiteY67" fmla="*/ 1113137 h 1131778"/>
              <a:gd name="connsiteX68" fmla="*/ 16168 w 1317088"/>
              <a:gd name="connsiteY68" fmla="*/ 1111895 h 1131778"/>
              <a:gd name="connsiteX69" fmla="*/ 0 w 1317088"/>
              <a:gd name="connsiteY69" fmla="*/ 1069643 h 1131778"/>
              <a:gd name="connsiteX70" fmla="*/ 0 w 1317088"/>
              <a:gd name="connsiteY70" fmla="*/ 394863 h 1131778"/>
              <a:gd name="connsiteX71" fmla="*/ 6219 w 1317088"/>
              <a:gd name="connsiteY71" fmla="*/ 370010 h 1131778"/>
              <a:gd name="connsiteX72" fmla="*/ 24874 w 1317088"/>
              <a:gd name="connsiteY72" fmla="*/ 350127 h 1131778"/>
              <a:gd name="connsiteX73" fmla="*/ 614392 w 1317088"/>
              <a:gd name="connsiteY73" fmla="*/ 12116 h 1131778"/>
              <a:gd name="connsiteX74" fmla="*/ 658389 w 1317088"/>
              <a:gd name="connsiteY74" fmla="*/ 0 h 1131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Lst>
            <a:rect l="l" t="t" r="r" b="b"/>
            <a:pathLst>
              <a:path w="1317088" h="1131778">
                <a:moveTo>
                  <a:pt x="453954" y="648372"/>
                </a:moveTo>
                <a:lnTo>
                  <a:pt x="59698" y="1095740"/>
                </a:lnTo>
                <a:cubicBezTo>
                  <a:pt x="59698" y="1095740"/>
                  <a:pt x="59698" y="1095740"/>
                  <a:pt x="60942" y="1095740"/>
                </a:cubicBezTo>
                <a:lnTo>
                  <a:pt x="1251172" y="1095740"/>
                </a:lnTo>
                <a:lnTo>
                  <a:pt x="858160" y="650857"/>
                </a:lnTo>
                <a:lnTo>
                  <a:pt x="708914" y="736603"/>
                </a:lnTo>
                <a:cubicBezTo>
                  <a:pt x="693990" y="745302"/>
                  <a:pt x="676578" y="750272"/>
                  <a:pt x="657922" y="750272"/>
                </a:cubicBezTo>
                <a:cubicBezTo>
                  <a:pt x="640510" y="750272"/>
                  <a:pt x="623098" y="745302"/>
                  <a:pt x="608174" y="736603"/>
                </a:cubicBezTo>
                <a:close/>
                <a:moveTo>
                  <a:pt x="522725" y="594703"/>
                </a:moveTo>
                <a:lnTo>
                  <a:pt x="794366" y="594703"/>
                </a:lnTo>
                <a:cubicBezTo>
                  <a:pt x="804288" y="594703"/>
                  <a:pt x="811731" y="602394"/>
                  <a:pt x="811731" y="612648"/>
                </a:cubicBezTo>
                <a:cubicBezTo>
                  <a:pt x="811731" y="624184"/>
                  <a:pt x="804288" y="631874"/>
                  <a:pt x="794366" y="631874"/>
                </a:cubicBezTo>
                <a:lnTo>
                  <a:pt x="522725" y="631874"/>
                </a:lnTo>
                <a:cubicBezTo>
                  <a:pt x="512802" y="631874"/>
                  <a:pt x="505360" y="624184"/>
                  <a:pt x="505360" y="612648"/>
                </a:cubicBezTo>
                <a:cubicBezTo>
                  <a:pt x="505360" y="602394"/>
                  <a:pt x="512802" y="594703"/>
                  <a:pt x="522725" y="594703"/>
                </a:cubicBezTo>
                <a:close/>
                <a:moveTo>
                  <a:pt x="441688" y="512307"/>
                </a:moveTo>
                <a:lnTo>
                  <a:pt x="869898" y="512307"/>
                </a:lnTo>
                <a:cubicBezTo>
                  <a:pt x="881134" y="512307"/>
                  <a:pt x="888625" y="521278"/>
                  <a:pt x="888625" y="531531"/>
                </a:cubicBezTo>
                <a:cubicBezTo>
                  <a:pt x="888625" y="541784"/>
                  <a:pt x="881134" y="549474"/>
                  <a:pt x="869898" y="549474"/>
                </a:cubicBezTo>
                <a:lnTo>
                  <a:pt x="441688" y="549474"/>
                </a:lnTo>
                <a:cubicBezTo>
                  <a:pt x="430453" y="549474"/>
                  <a:pt x="422962" y="541784"/>
                  <a:pt x="422962" y="531531"/>
                </a:cubicBezTo>
                <a:cubicBezTo>
                  <a:pt x="422962" y="521278"/>
                  <a:pt x="430453" y="512307"/>
                  <a:pt x="441688" y="512307"/>
                </a:cubicBezTo>
                <a:close/>
                <a:moveTo>
                  <a:pt x="286524" y="435404"/>
                </a:moveTo>
                <a:lnTo>
                  <a:pt x="442810" y="435404"/>
                </a:lnTo>
                <a:cubicBezTo>
                  <a:pt x="452733" y="435404"/>
                  <a:pt x="460176" y="443094"/>
                  <a:pt x="460176" y="454628"/>
                </a:cubicBezTo>
                <a:cubicBezTo>
                  <a:pt x="460176" y="463600"/>
                  <a:pt x="452733" y="472571"/>
                  <a:pt x="442810" y="472571"/>
                </a:cubicBezTo>
                <a:lnTo>
                  <a:pt x="286524" y="472571"/>
                </a:lnTo>
                <a:cubicBezTo>
                  <a:pt x="277842" y="472571"/>
                  <a:pt x="269159" y="463600"/>
                  <a:pt x="269159" y="454628"/>
                </a:cubicBezTo>
                <a:cubicBezTo>
                  <a:pt x="269159" y="443094"/>
                  <a:pt x="277842" y="435404"/>
                  <a:pt x="286524" y="435404"/>
                </a:cubicBezTo>
                <a:close/>
                <a:moveTo>
                  <a:pt x="1281021" y="407290"/>
                </a:moveTo>
                <a:lnTo>
                  <a:pt x="890496" y="632217"/>
                </a:lnTo>
                <a:lnTo>
                  <a:pt x="1281021" y="1074614"/>
                </a:lnTo>
                <a:cubicBezTo>
                  <a:pt x="1281021" y="1073371"/>
                  <a:pt x="1281021" y="1070886"/>
                  <a:pt x="1281021" y="1069643"/>
                </a:cubicBezTo>
                <a:close/>
                <a:moveTo>
                  <a:pt x="36068" y="407290"/>
                </a:moveTo>
                <a:lnTo>
                  <a:pt x="36068" y="1068400"/>
                </a:lnTo>
                <a:lnTo>
                  <a:pt x="421618" y="629732"/>
                </a:lnTo>
                <a:close/>
                <a:moveTo>
                  <a:pt x="227599" y="394863"/>
                </a:moveTo>
                <a:cubicBezTo>
                  <a:pt x="207699" y="394863"/>
                  <a:pt x="191531" y="411018"/>
                  <a:pt x="191531" y="429659"/>
                </a:cubicBezTo>
                <a:lnTo>
                  <a:pt x="191531" y="455755"/>
                </a:lnTo>
                <a:lnTo>
                  <a:pt x="458929" y="609849"/>
                </a:lnTo>
                <a:lnTo>
                  <a:pt x="625586" y="705536"/>
                </a:lnTo>
                <a:cubicBezTo>
                  <a:pt x="645485" y="716720"/>
                  <a:pt x="671603" y="716720"/>
                  <a:pt x="691502" y="705536"/>
                </a:cubicBezTo>
                <a:lnTo>
                  <a:pt x="1125557" y="455755"/>
                </a:lnTo>
                <a:lnTo>
                  <a:pt x="1125557" y="429659"/>
                </a:lnTo>
                <a:cubicBezTo>
                  <a:pt x="1125557" y="411018"/>
                  <a:pt x="1109389" y="394863"/>
                  <a:pt x="1090733" y="394863"/>
                </a:cubicBezTo>
                <a:close/>
                <a:moveTo>
                  <a:pt x="657922" y="36969"/>
                </a:moveTo>
                <a:cubicBezTo>
                  <a:pt x="649216" y="36969"/>
                  <a:pt x="640510" y="39455"/>
                  <a:pt x="633048" y="41940"/>
                </a:cubicBezTo>
                <a:lnTo>
                  <a:pt x="54723" y="376223"/>
                </a:lnTo>
                <a:lnTo>
                  <a:pt x="154220" y="434629"/>
                </a:lnTo>
                <a:lnTo>
                  <a:pt x="154220" y="429659"/>
                </a:lnTo>
                <a:cubicBezTo>
                  <a:pt x="154220" y="389893"/>
                  <a:pt x="186556" y="357583"/>
                  <a:pt x="227599" y="357583"/>
                </a:cubicBezTo>
                <a:lnTo>
                  <a:pt x="1090733" y="357583"/>
                </a:lnTo>
                <a:cubicBezTo>
                  <a:pt x="1129288" y="357583"/>
                  <a:pt x="1162868" y="389893"/>
                  <a:pt x="1162868" y="429659"/>
                </a:cubicBezTo>
                <a:lnTo>
                  <a:pt x="1162868" y="434629"/>
                </a:lnTo>
                <a:lnTo>
                  <a:pt x="1262365" y="376223"/>
                </a:lnTo>
                <a:lnTo>
                  <a:pt x="684040" y="41940"/>
                </a:lnTo>
                <a:cubicBezTo>
                  <a:pt x="675334" y="39455"/>
                  <a:pt x="666628" y="36969"/>
                  <a:pt x="657922" y="36969"/>
                </a:cubicBezTo>
                <a:close/>
                <a:moveTo>
                  <a:pt x="658389" y="0"/>
                </a:moveTo>
                <a:cubicBezTo>
                  <a:pt x="673469" y="0"/>
                  <a:pt x="688393" y="4038"/>
                  <a:pt x="701452" y="12116"/>
                </a:cubicBezTo>
                <a:lnTo>
                  <a:pt x="1292214" y="350127"/>
                </a:lnTo>
                <a:cubicBezTo>
                  <a:pt x="1299676" y="355097"/>
                  <a:pt x="1305895" y="361311"/>
                  <a:pt x="1310870" y="370010"/>
                </a:cubicBezTo>
                <a:cubicBezTo>
                  <a:pt x="1314601" y="377466"/>
                  <a:pt x="1317088" y="386165"/>
                  <a:pt x="1317088" y="394863"/>
                </a:cubicBezTo>
                <a:lnTo>
                  <a:pt x="1317088" y="1069643"/>
                </a:lnTo>
                <a:cubicBezTo>
                  <a:pt x="1317088" y="1104438"/>
                  <a:pt x="1289727" y="1131778"/>
                  <a:pt x="1256146" y="1131778"/>
                </a:cubicBezTo>
                <a:lnTo>
                  <a:pt x="60942" y="1131778"/>
                </a:lnTo>
                <a:cubicBezTo>
                  <a:pt x="44774" y="1131778"/>
                  <a:pt x="29849" y="1125564"/>
                  <a:pt x="18656" y="1114380"/>
                </a:cubicBezTo>
                <a:cubicBezTo>
                  <a:pt x="18656" y="1114380"/>
                  <a:pt x="18656" y="1114380"/>
                  <a:pt x="17412" y="1114380"/>
                </a:cubicBezTo>
                <a:cubicBezTo>
                  <a:pt x="17412" y="1113137"/>
                  <a:pt x="16168" y="1113137"/>
                  <a:pt x="16168" y="1113137"/>
                </a:cubicBezTo>
                <a:lnTo>
                  <a:pt x="16168" y="1111895"/>
                </a:lnTo>
                <a:cubicBezTo>
                  <a:pt x="6219" y="1100710"/>
                  <a:pt x="0" y="1085798"/>
                  <a:pt x="0" y="1069643"/>
                </a:cubicBezTo>
                <a:lnTo>
                  <a:pt x="0" y="394863"/>
                </a:lnTo>
                <a:cubicBezTo>
                  <a:pt x="0" y="386165"/>
                  <a:pt x="1244" y="377466"/>
                  <a:pt x="6219" y="370010"/>
                </a:cubicBezTo>
                <a:cubicBezTo>
                  <a:pt x="11193" y="361311"/>
                  <a:pt x="17412" y="355097"/>
                  <a:pt x="24874" y="350127"/>
                </a:cubicBezTo>
                <a:lnTo>
                  <a:pt x="614392" y="12116"/>
                </a:lnTo>
                <a:cubicBezTo>
                  <a:pt x="628073" y="4038"/>
                  <a:pt x="643309" y="0"/>
                  <a:pt x="658389" y="0"/>
                </a:cubicBezTo>
                <a:close/>
              </a:path>
            </a:pathLst>
          </a:custGeom>
          <a:solidFill>
            <a:schemeClr val="bg1"/>
          </a:solidFill>
          <a:ln>
            <a:noFill/>
          </a:ln>
          <a:effectLst/>
        </p:spPr>
        <p:txBody>
          <a:bodyPr wrap="square" anchor="ctr">
            <a:noAutofit/>
          </a:bodyPr>
          <a:lstStyle/>
          <a:p>
            <a:pPr defTabSz="914217"/>
            <a:endParaRPr lang="en-US" dirty="0">
              <a:solidFill>
                <a:srgbClr val="747994"/>
              </a:solidFill>
              <a:latin typeface="Poppins" pitchFamily="2" charset="77"/>
            </a:endParaRPr>
          </a:p>
        </p:txBody>
      </p:sp>
      <p:sp>
        <p:nvSpPr>
          <p:cNvPr id="29" name="Freeform 28">
            <a:extLst>
              <a:ext uri="{FF2B5EF4-FFF2-40B4-BE49-F238E27FC236}">
                <a16:creationId xmlns:a16="http://schemas.microsoft.com/office/drawing/2014/main" id="{98DF62D4-DD5E-6148-A187-3A87774F0F1D}"/>
              </a:ext>
            </a:extLst>
          </p:cNvPr>
          <p:cNvSpPr>
            <a:spLocks noChangeArrowheads="1"/>
          </p:cNvSpPr>
          <p:nvPr/>
        </p:nvSpPr>
        <p:spPr bwMode="auto">
          <a:xfrm>
            <a:off x="1402191" y="2563848"/>
            <a:ext cx="699740" cy="466285"/>
          </a:xfrm>
          <a:custGeom>
            <a:avLst/>
            <a:gdLst>
              <a:gd name="connsiteX0" fmla="*/ 269627 w 1399479"/>
              <a:gd name="connsiteY0" fmla="*/ 763532 h 932570"/>
              <a:gd name="connsiteX1" fmla="*/ 303219 w 1399479"/>
              <a:gd name="connsiteY1" fmla="*/ 784284 h 932570"/>
              <a:gd name="connsiteX2" fmla="*/ 1261216 w 1399479"/>
              <a:gd name="connsiteY2" fmla="*/ 784284 h 932570"/>
              <a:gd name="connsiteX3" fmla="*/ 1278634 w 1399479"/>
              <a:gd name="connsiteY3" fmla="*/ 801373 h 932570"/>
              <a:gd name="connsiteX4" fmla="*/ 1261216 w 1399479"/>
              <a:gd name="connsiteY4" fmla="*/ 819683 h 932570"/>
              <a:gd name="connsiteX5" fmla="*/ 303219 w 1399479"/>
              <a:gd name="connsiteY5" fmla="*/ 819683 h 932570"/>
              <a:gd name="connsiteX6" fmla="*/ 269627 w 1399479"/>
              <a:gd name="connsiteY6" fmla="*/ 839214 h 932570"/>
              <a:gd name="connsiteX7" fmla="*/ 234791 w 1399479"/>
              <a:gd name="connsiteY7" fmla="*/ 819683 h 932570"/>
              <a:gd name="connsiteX8" fmla="*/ 134014 w 1399479"/>
              <a:gd name="connsiteY8" fmla="*/ 819683 h 932570"/>
              <a:gd name="connsiteX9" fmla="*/ 115352 w 1399479"/>
              <a:gd name="connsiteY9" fmla="*/ 801373 h 932570"/>
              <a:gd name="connsiteX10" fmla="*/ 134014 w 1399479"/>
              <a:gd name="connsiteY10" fmla="*/ 784284 h 932570"/>
              <a:gd name="connsiteX11" fmla="*/ 234791 w 1399479"/>
              <a:gd name="connsiteY11" fmla="*/ 784284 h 932570"/>
              <a:gd name="connsiteX12" fmla="*/ 269627 w 1399479"/>
              <a:gd name="connsiteY12" fmla="*/ 763532 h 932570"/>
              <a:gd name="connsiteX13" fmla="*/ 546911 w 1399479"/>
              <a:gd name="connsiteY13" fmla="*/ 325557 h 932570"/>
              <a:gd name="connsiteX14" fmla="*/ 546911 w 1399479"/>
              <a:gd name="connsiteY14" fmla="*/ 613745 h 932570"/>
              <a:gd name="connsiteX15" fmla="*/ 839101 w 1399479"/>
              <a:gd name="connsiteY15" fmla="*/ 470275 h 932570"/>
              <a:gd name="connsiteX16" fmla="*/ 543802 w 1399479"/>
              <a:gd name="connsiteY16" fmla="*/ 287039 h 932570"/>
              <a:gd name="connsiteX17" fmla="*/ 560588 w 1399479"/>
              <a:gd name="connsiteY17" fmla="*/ 290626 h 932570"/>
              <a:gd name="connsiteX18" fmla="*/ 858995 w 1399479"/>
              <a:gd name="connsiteY18" fmla="*/ 439086 h 932570"/>
              <a:gd name="connsiteX19" fmla="*/ 877646 w 1399479"/>
              <a:gd name="connsiteY19" fmla="*/ 470275 h 932570"/>
              <a:gd name="connsiteX20" fmla="*/ 858995 w 1399479"/>
              <a:gd name="connsiteY20" fmla="*/ 500217 h 932570"/>
              <a:gd name="connsiteX21" fmla="*/ 560588 w 1399479"/>
              <a:gd name="connsiteY21" fmla="*/ 648677 h 932570"/>
              <a:gd name="connsiteX22" fmla="*/ 545667 w 1399479"/>
              <a:gd name="connsiteY22" fmla="*/ 652420 h 932570"/>
              <a:gd name="connsiteX23" fmla="*/ 527017 w 1399479"/>
              <a:gd name="connsiteY23" fmla="*/ 647429 h 932570"/>
              <a:gd name="connsiteX24" fmla="*/ 510853 w 1399479"/>
              <a:gd name="connsiteY24" fmla="*/ 617488 h 932570"/>
              <a:gd name="connsiteX25" fmla="*/ 510853 w 1399479"/>
              <a:gd name="connsiteY25" fmla="*/ 321815 h 932570"/>
              <a:gd name="connsiteX26" fmla="*/ 527017 w 1399479"/>
              <a:gd name="connsiteY26" fmla="*/ 291873 h 932570"/>
              <a:gd name="connsiteX27" fmla="*/ 543802 w 1399479"/>
              <a:gd name="connsiteY27" fmla="*/ 287039 h 932570"/>
              <a:gd name="connsiteX28" fmla="*/ 387260 w 1399479"/>
              <a:gd name="connsiteY28" fmla="*/ 93378 h 932570"/>
              <a:gd name="connsiteX29" fmla="*/ 410742 w 1399479"/>
              <a:gd name="connsiteY29" fmla="*/ 116797 h 932570"/>
              <a:gd name="connsiteX30" fmla="*/ 387260 w 1399479"/>
              <a:gd name="connsiteY30" fmla="*/ 141517 h 932570"/>
              <a:gd name="connsiteX31" fmla="*/ 362542 w 1399479"/>
              <a:gd name="connsiteY31" fmla="*/ 116797 h 932570"/>
              <a:gd name="connsiteX32" fmla="*/ 387260 w 1399479"/>
              <a:gd name="connsiteY32" fmla="*/ 93378 h 932570"/>
              <a:gd name="connsiteX33" fmla="*/ 271270 w 1399479"/>
              <a:gd name="connsiteY33" fmla="*/ 93378 h 932570"/>
              <a:gd name="connsiteX34" fmla="*/ 295356 w 1399479"/>
              <a:gd name="connsiteY34" fmla="*/ 116797 h 932570"/>
              <a:gd name="connsiteX35" fmla="*/ 271270 w 1399479"/>
              <a:gd name="connsiteY35" fmla="*/ 141517 h 932570"/>
              <a:gd name="connsiteX36" fmla="*/ 247184 w 1399479"/>
              <a:gd name="connsiteY36" fmla="*/ 116797 h 932570"/>
              <a:gd name="connsiteX37" fmla="*/ 271270 w 1399479"/>
              <a:gd name="connsiteY37" fmla="*/ 93378 h 932570"/>
              <a:gd name="connsiteX38" fmla="*/ 149821 w 1399479"/>
              <a:gd name="connsiteY38" fmla="*/ 93378 h 932570"/>
              <a:gd name="connsiteX39" fmla="*/ 174541 w 1399479"/>
              <a:gd name="connsiteY39" fmla="*/ 116797 h 932570"/>
              <a:gd name="connsiteX40" fmla="*/ 149821 w 1399479"/>
              <a:gd name="connsiteY40" fmla="*/ 141517 h 932570"/>
              <a:gd name="connsiteX41" fmla="*/ 126337 w 1399479"/>
              <a:gd name="connsiteY41" fmla="*/ 116797 h 932570"/>
              <a:gd name="connsiteX42" fmla="*/ 149821 w 1399479"/>
              <a:gd name="connsiteY42" fmla="*/ 93378 h 932570"/>
              <a:gd name="connsiteX43" fmla="*/ 81003 w 1399479"/>
              <a:gd name="connsiteY43" fmla="*/ 37403 h 932570"/>
              <a:gd name="connsiteX44" fmla="*/ 36140 w 1399479"/>
              <a:gd name="connsiteY44" fmla="*/ 81039 h 932570"/>
              <a:gd name="connsiteX45" fmla="*/ 36140 w 1399479"/>
              <a:gd name="connsiteY45" fmla="*/ 852778 h 932570"/>
              <a:gd name="connsiteX46" fmla="*/ 81003 w 1399479"/>
              <a:gd name="connsiteY46" fmla="*/ 896415 h 932570"/>
              <a:gd name="connsiteX47" fmla="*/ 1318476 w 1399479"/>
              <a:gd name="connsiteY47" fmla="*/ 896415 h 932570"/>
              <a:gd name="connsiteX48" fmla="*/ 1362093 w 1399479"/>
              <a:gd name="connsiteY48" fmla="*/ 852778 h 932570"/>
              <a:gd name="connsiteX49" fmla="*/ 1362093 w 1399479"/>
              <a:gd name="connsiteY49" fmla="*/ 81039 h 932570"/>
              <a:gd name="connsiteX50" fmla="*/ 1318476 w 1399479"/>
              <a:gd name="connsiteY50" fmla="*/ 37403 h 932570"/>
              <a:gd name="connsiteX51" fmla="*/ 81003 w 1399479"/>
              <a:gd name="connsiteY51" fmla="*/ 0 h 932570"/>
              <a:gd name="connsiteX52" fmla="*/ 1318476 w 1399479"/>
              <a:gd name="connsiteY52" fmla="*/ 0 h 932570"/>
              <a:gd name="connsiteX53" fmla="*/ 1399479 w 1399479"/>
              <a:gd name="connsiteY53" fmla="*/ 81039 h 932570"/>
              <a:gd name="connsiteX54" fmla="*/ 1399479 w 1399479"/>
              <a:gd name="connsiteY54" fmla="*/ 852778 h 932570"/>
              <a:gd name="connsiteX55" fmla="*/ 1318476 w 1399479"/>
              <a:gd name="connsiteY55" fmla="*/ 932570 h 932570"/>
              <a:gd name="connsiteX56" fmla="*/ 81003 w 1399479"/>
              <a:gd name="connsiteY56" fmla="*/ 932570 h 932570"/>
              <a:gd name="connsiteX57" fmla="*/ 0 w 1399479"/>
              <a:gd name="connsiteY57" fmla="*/ 852778 h 932570"/>
              <a:gd name="connsiteX58" fmla="*/ 0 w 1399479"/>
              <a:gd name="connsiteY58" fmla="*/ 81039 h 932570"/>
              <a:gd name="connsiteX59" fmla="*/ 81003 w 1399479"/>
              <a:gd name="connsiteY59" fmla="*/ 0 h 932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1399479" h="932570">
                <a:moveTo>
                  <a:pt x="269627" y="763532"/>
                </a:moveTo>
                <a:cubicBezTo>
                  <a:pt x="284557" y="763532"/>
                  <a:pt x="296998" y="772077"/>
                  <a:pt x="303219" y="784284"/>
                </a:cubicBezTo>
                <a:lnTo>
                  <a:pt x="1261216" y="784284"/>
                </a:lnTo>
                <a:cubicBezTo>
                  <a:pt x="1269925" y="784284"/>
                  <a:pt x="1278634" y="791608"/>
                  <a:pt x="1278634" y="801373"/>
                </a:cubicBezTo>
                <a:cubicBezTo>
                  <a:pt x="1278634" y="811138"/>
                  <a:pt x="1269925" y="819683"/>
                  <a:pt x="1261216" y="819683"/>
                </a:cubicBezTo>
                <a:lnTo>
                  <a:pt x="303219" y="819683"/>
                </a:lnTo>
                <a:cubicBezTo>
                  <a:pt x="296998" y="831890"/>
                  <a:pt x="284557" y="839214"/>
                  <a:pt x="269627" y="839214"/>
                </a:cubicBezTo>
                <a:cubicBezTo>
                  <a:pt x="254697" y="839214"/>
                  <a:pt x="242256" y="831890"/>
                  <a:pt x="234791" y="819683"/>
                </a:cubicBezTo>
                <a:lnTo>
                  <a:pt x="134014" y="819683"/>
                </a:lnTo>
                <a:cubicBezTo>
                  <a:pt x="122817" y="819683"/>
                  <a:pt x="115352" y="811138"/>
                  <a:pt x="115352" y="801373"/>
                </a:cubicBezTo>
                <a:cubicBezTo>
                  <a:pt x="115352" y="791608"/>
                  <a:pt x="122817" y="784284"/>
                  <a:pt x="134014" y="784284"/>
                </a:cubicBezTo>
                <a:lnTo>
                  <a:pt x="234791" y="784284"/>
                </a:lnTo>
                <a:cubicBezTo>
                  <a:pt x="242256" y="772077"/>
                  <a:pt x="254697" y="763532"/>
                  <a:pt x="269627" y="763532"/>
                </a:cubicBezTo>
                <a:close/>
                <a:moveTo>
                  <a:pt x="546911" y="325557"/>
                </a:moveTo>
                <a:lnTo>
                  <a:pt x="546911" y="613745"/>
                </a:lnTo>
                <a:lnTo>
                  <a:pt x="839101" y="470275"/>
                </a:lnTo>
                <a:close/>
                <a:moveTo>
                  <a:pt x="543802" y="287039"/>
                </a:moveTo>
                <a:cubicBezTo>
                  <a:pt x="549708" y="286883"/>
                  <a:pt x="555614" y="288131"/>
                  <a:pt x="560588" y="290626"/>
                </a:cubicBezTo>
                <a:lnTo>
                  <a:pt x="858995" y="439086"/>
                </a:lnTo>
                <a:cubicBezTo>
                  <a:pt x="868942" y="445324"/>
                  <a:pt x="877646" y="456552"/>
                  <a:pt x="877646" y="470275"/>
                </a:cubicBezTo>
                <a:cubicBezTo>
                  <a:pt x="877646" y="482751"/>
                  <a:pt x="868942" y="495226"/>
                  <a:pt x="858995" y="500217"/>
                </a:cubicBezTo>
                <a:lnTo>
                  <a:pt x="560588" y="648677"/>
                </a:lnTo>
                <a:cubicBezTo>
                  <a:pt x="555614" y="649925"/>
                  <a:pt x="550641" y="652420"/>
                  <a:pt x="545667" y="652420"/>
                </a:cubicBezTo>
                <a:cubicBezTo>
                  <a:pt x="539451" y="652420"/>
                  <a:pt x="533234" y="649925"/>
                  <a:pt x="527017" y="647429"/>
                </a:cubicBezTo>
                <a:cubicBezTo>
                  <a:pt x="517070" y="641192"/>
                  <a:pt x="510853" y="628716"/>
                  <a:pt x="510853" y="617488"/>
                </a:cubicBezTo>
                <a:lnTo>
                  <a:pt x="510853" y="321815"/>
                </a:lnTo>
                <a:cubicBezTo>
                  <a:pt x="510853" y="309339"/>
                  <a:pt x="517070" y="299358"/>
                  <a:pt x="527017" y="291873"/>
                </a:cubicBezTo>
                <a:cubicBezTo>
                  <a:pt x="531990" y="288754"/>
                  <a:pt x="537896" y="287195"/>
                  <a:pt x="543802" y="287039"/>
                </a:cubicBezTo>
                <a:close/>
                <a:moveTo>
                  <a:pt x="387260" y="93378"/>
                </a:moveTo>
                <a:cubicBezTo>
                  <a:pt x="399619" y="93378"/>
                  <a:pt x="410742" y="103787"/>
                  <a:pt x="410742" y="116797"/>
                </a:cubicBezTo>
                <a:cubicBezTo>
                  <a:pt x="410742" y="131109"/>
                  <a:pt x="399619" y="141517"/>
                  <a:pt x="387260" y="141517"/>
                </a:cubicBezTo>
                <a:cubicBezTo>
                  <a:pt x="373665" y="141517"/>
                  <a:pt x="362542" y="131109"/>
                  <a:pt x="362542" y="116797"/>
                </a:cubicBezTo>
                <a:cubicBezTo>
                  <a:pt x="362542" y="103787"/>
                  <a:pt x="373665" y="93378"/>
                  <a:pt x="387260" y="93378"/>
                </a:cubicBezTo>
                <a:close/>
                <a:moveTo>
                  <a:pt x="271270" y="93378"/>
                </a:moveTo>
                <a:cubicBezTo>
                  <a:pt x="285215" y="93378"/>
                  <a:pt x="295356" y="103787"/>
                  <a:pt x="295356" y="116797"/>
                </a:cubicBezTo>
                <a:cubicBezTo>
                  <a:pt x="295356" y="131109"/>
                  <a:pt x="285215" y="141517"/>
                  <a:pt x="271270" y="141517"/>
                </a:cubicBezTo>
                <a:cubicBezTo>
                  <a:pt x="257326" y="141517"/>
                  <a:pt x="247184" y="131109"/>
                  <a:pt x="247184" y="116797"/>
                </a:cubicBezTo>
                <a:cubicBezTo>
                  <a:pt x="247184" y="103787"/>
                  <a:pt x="257326" y="93378"/>
                  <a:pt x="271270" y="93378"/>
                </a:cubicBezTo>
                <a:close/>
                <a:moveTo>
                  <a:pt x="149821" y="93378"/>
                </a:moveTo>
                <a:cubicBezTo>
                  <a:pt x="162181" y="93378"/>
                  <a:pt x="174541" y="103787"/>
                  <a:pt x="174541" y="116797"/>
                </a:cubicBezTo>
                <a:cubicBezTo>
                  <a:pt x="174541" y="131109"/>
                  <a:pt x="162181" y="141517"/>
                  <a:pt x="149821" y="141517"/>
                </a:cubicBezTo>
                <a:cubicBezTo>
                  <a:pt x="137461" y="141517"/>
                  <a:pt x="126337" y="131109"/>
                  <a:pt x="126337" y="116797"/>
                </a:cubicBezTo>
                <a:cubicBezTo>
                  <a:pt x="126337" y="103787"/>
                  <a:pt x="137461" y="93378"/>
                  <a:pt x="149821" y="93378"/>
                </a:cubicBezTo>
                <a:close/>
                <a:moveTo>
                  <a:pt x="81003" y="37403"/>
                </a:moveTo>
                <a:cubicBezTo>
                  <a:pt x="56079" y="37403"/>
                  <a:pt x="36140" y="57351"/>
                  <a:pt x="36140" y="81039"/>
                </a:cubicBezTo>
                <a:lnTo>
                  <a:pt x="36140" y="852778"/>
                </a:lnTo>
                <a:cubicBezTo>
                  <a:pt x="36140" y="876467"/>
                  <a:pt x="56079" y="896415"/>
                  <a:pt x="81003" y="896415"/>
                </a:cubicBezTo>
                <a:lnTo>
                  <a:pt x="1318476" y="896415"/>
                </a:lnTo>
                <a:cubicBezTo>
                  <a:pt x="1343400" y="896415"/>
                  <a:pt x="1362093" y="876467"/>
                  <a:pt x="1362093" y="852778"/>
                </a:cubicBezTo>
                <a:lnTo>
                  <a:pt x="1362093" y="81039"/>
                </a:lnTo>
                <a:cubicBezTo>
                  <a:pt x="1362093" y="57351"/>
                  <a:pt x="1343400" y="37403"/>
                  <a:pt x="1318476" y="37403"/>
                </a:cubicBezTo>
                <a:close/>
                <a:moveTo>
                  <a:pt x="81003" y="0"/>
                </a:moveTo>
                <a:lnTo>
                  <a:pt x="1318476" y="0"/>
                </a:lnTo>
                <a:cubicBezTo>
                  <a:pt x="1362093" y="0"/>
                  <a:pt x="1399479" y="37403"/>
                  <a:pt x="1399479" y="81039"/>
                </a:cubicBezTo>
                <a:lnTo>
                  <a:pt x="1399479" y="852778"/>
                </a:lnTo>
                <a:cubicBezTo>
                  <a:pt x="1399479" y="897661"/>
                  <a:pt x="1362093" y="932570"/>
                  <a:pt x="1318476" y="932570"/>
                </a:cubicBezTo>
                <a:lnTo>
                  <a:pt x="81003" y="932570"/>
                </a:lnTo>
                <a:cubicBezTo>
                  <a:pt x="36140" y="932570"/>
                  <a:pt x="0" y="897661"/>
                  <a:pt x="0" y="852778"/>
                </a:cubicBezTo>
                <a:lnTo>
                  <a:pt x="0" y="81039"/>
                </a:lnTo>
                <a:cubicBezTo>
                  <a:pt x="0" y="37403"/>
                  <a:pt x="36140" y="0"/>
                  <a:pt x="81003" y="0"/>
                </a:cubicBezTo>
                <a:close/>
              </a:path>
            </a:pathLst>
          </a:custGeom>
          <a:solidFill>
            <a:schemeClr val="bg1"/>
          </a:solidFill>
          <a:ln>
            <a:noFill/>
          </a:ln>
          <a:effectLst/>
        </p:spPr>
        <p:txBody>
          <a:bodyPr wrap="square" anchor="ctr">
            <a:noAutofit/>
          </a:bodyPr>
          <a:lstStyle/>
          <a:p>
            <a:pPr defTabSz="914217"/>
            <a:endParaRPr lang="en-US" dirty="0">
              <a:solidFill>
                <a:srgbClr val="747994"/>
              </a:solidFill>
              <a:latin typeface="Poppins" pitchFamily="2" charset="77"/>
            </a:endParaRPr>
          </a:p>
        </p:txBody>
      </p:sp>
      <p:sp>
        <p:nvSpPr>
          <p:cNvPr id="4" name="TextBox 3">
            <a:extLst>
              <a:ext uri="{FF2B5EF4-FFF2-40B4-BE49-F238E27FC236}">
                <a16:creationId xmlns:a16="http://schemas.microsoft.com/office/drawing/2014/main" id="{BF73F9EE-CAEA-3B48-A64A-C86B16F47717}"/>
              </a:ext>
            </a:extLst>
          </p:cNvPr>
          <p:cNvSpPr txBox="1"/>
          <p:nvPr/>
        </p:nvSpPr>
        <p:spPr>
          <a:xfrm>
            <a:off x="762001" y="329579"/>
            <a:ext cx="10668000" cy="661720"/>
          </a:xfrm>
          <a:prstGeom prst="rect">
            <a:avLst/>
          </a:prstGeom>
          <a:noFill/>
        </p:spPr>
        <p:txBody>
          <a:bodyPr wrap="square" rtlCol="0" anchor="b">
            <a:spAutoFit/>
          </a:bodyPr>
          <a:lstStyle/>
          <a:p>
            <a:pPr algn="ctr" defTabSz="914217"/>
            <a:r>
              <a:rPr lang="en-US" sz="3700" b="1" spc="-145" dirty="0">
                <a:solidFill>
                  <a:srgbClr val="111340"/>
                </a:solidFill>
                <a:latin typeface="Poppins" pitchFamily="2" charset="77"/>
                <a:cs typeface="Poppins" pitchFamily="2" charset="77"/>
              </a:rPr>
              <a:t>INTRODUCTION-STAKEHOLDER VOICES  </a:t>
            </a:r>
          </a:p>
        </p:txBody>
      </p:sp>
      <p:sp>
        <p:nvSpPr>
          <p:cNvPr id="5" name="TextBox 4">
            <a:extLst>
              <a:ext uri="{FF2B5EF4-FFF2-40B4-BE49-F238E27FC236}">
                <a16:creationId xmlns:a16="http://schemas.microsoft.com/office/drawing/2014/main" id="{D8588350-E0AB-494A-9244-D9C55585D303}"/>
              </a:ext>
            </a:extLst>
          </p:cNvPr>
          <p:cNvSpPr txBox="1"/>
          <p:nvPr/>
        </p:nvSpPr>
        <p:spPr>
          <a:xfrm>
            <a:off x="762001" y="947744"/>
            <a:ext cx="10667999" cy="323165"/>
          </a:xfrm>
          <a:prstGeom prst="rect">
            <a:avLst/>
          </a:prstGeom>
          <a:noFill/>
        </p:spPr>
        <p:txBody>
          <a:bodyPr wrap="square" rtlCol="0">
            <a:spAutoFit/>
          </a:bodyPr>
          <a:lstStyle/>
          <a:p>
            <a:pPr algn="ctr" defTabSz="914217"/>
            <a:r>
              <a:rPr lang="en-US" sz="1500" spc="-60" dirty="0">
                <a:solidFill>
                  <a:srgbClr val="747994"/>
                </a:solidFill>
                <a:latin typeface="Poppins" pitchFamily="2" charset="77"/>
                <a:cs typeface="Poppins" pitchFamily="2" charset="77"/>
              </a:rPr>
              <a:t>WASH in Healthcare Facilities 2021</a:t>
            </a:r>
          </a:p>
        </p:txBody>
      </p:sp>
      <p:sp>
        <p:nvSpPr>
          <p:cNvPr id="6" name="TextBox 5">
            <a:extLst>
              <a:ext uri="{FF2B5EF4-FFF2-40B4-BE49-F238E27FC236}">
                <a16:creationId xmlns:a16="http://schemas.microsoft.com/office/drawing/2014/main" id="{D6A886E6-990E-304B-A9EF-8664AA0E1758}"/>
              </a:ext>
            </a:extLst>
          </p:cNvPr>
          <p:cNvSpPr txBox="1"/>
          <p:nvPr/>
        </p:nvSpPr>
        <p:spPr>
          <a:xfrm>
            <a:off x="941925" y="4068513"/>
            <a:ext cx="2917066" cy="353943"/>
          </a:xfrm>
          <a:prstGeom prst="rect">
            <a:avLst/>
          </a:prstGeom>
          <a:noFill/>
        </p:spPr>
        <p:txBody>
          <a:bodyPr wrap="square" rtlCol="0" anchor="b">
            <a:spAutoFit/>
          </a:bodyPr>
          <a:lstStyle/>
          <a:p>
            <a:pPr defTabSz="914217"/>
            <a:r>
              <a:rPr lang="en-US" sz="1700" b="1" spc="-15" dirty="0">
                <a:solidFill>
                  <a:srgbClr val="83D5ED"/>
                </a:solidFill>
                <a:latin typeface="Poppins" pitchFamily="2" charset="77"/>
                <a:cs typeface="Poppins" pitchFamily="2" charset="77"/>
              </a:rPr>
              <a:t>POLICY MAKERS</a:t>
            </a:r>
          </a:p>
        </p:txBody>
      </p:sp>
      <p:sp>
        <p:nvSpPr>
          <p:cNvPr id="7" name="TextBox 6">
            <a:extLst>
              <a:ext uri="{FF2B5EF4-FFF2-40B4-BE49-F238E27FC236}">
                <a16:creationId xmlns:a16="http://schemas.microsoft.com/office/drawing/2014/main" id="{1BB21141-64AB-E942-B5EE-BD402C9BB2D0}"/>
              </a:ext>
            </a:extLst>
          </p:cNvPr>
          <p:cNvSpPr txBox="1"/>
          <p:nvPr/>
        </p:nvSpPr>
        <p:spPr>
          <a:xfrm>
            <a:off x="866362" y="4459079"/>
            <a:ext cx="2917066" cy="770211"/>
          </a:xfrm>
          <a:prstGeom prst="rect">
            <a:avLst/>
          </a:prstGeom>
          <a:noFill/>
        </p:spPr>
        <p:txBody>
          <a:bodyPr wrap="square" rtlCol="0">
            <a:spAutoFit/>
          </a:bodyPr>
          <a:lstStyle/>
          <a:p>
            <a:pPr defTabSz="914217">
              <a:lnSpc>
                <a:spcPts val="1800"/>
              </a:lnSpc>
            </a:pPr>
            <a:r>
              <a:rPr lang="en-US" sz="1200" spc="-10" dirty="0">
                <a:solidFill>
                  <a:srgbClr val="747994"/>
                </a:solidFill>
                <a:latin typeface="Poppins" pitchFamily="2" charset="77"/>
                <a:cs typeface="Poppins" pitchFamily="2" charset="77"/>
              </a:rPr>
              <a:t>We are doing well but a lot remains to be done- more funding and data needed  </a:t>
            </a:r>
          </a:p>
        </p:txBody>
      </p:sp>
      <p:sp>
        <p:nvSpPr>
          <p:cNvPr id="8" name="TextBox 7">
            <a:extLst>
              <a:ext uri="{FF2B5EF4-FFF2-40B4-BE49-F238E27FC236}">
                <a16:creationId xmlns:a16="http://schemas.microsoft.com/office/drawing/2014/main" id="{7EA2C06B-B90B-234F-898A-C0B61F20897B}"/>
              </a:ext>
            </a:extLst>
          </p:cNvPr>
          <p:cNvSpPr txBox="1"/>
          <p:nvPr/>
        </p:nvSpPr>
        <p:spPr>
          <a:xfrm>
            <a:off x="1038177" y="5430305"/>
            <a:ext cx="2917066" cy="353943"/>
          </a:xfrm>
          <a:prstGeom prst="rect">
            <a:avLst/>
          </a:prstGeom>
          <a:noFill/>
        </p:spPr>
        <p:txBody>
          <a:bodyPr wrap="square" rtlCol="0" anchor="b">
            <a:spAutoFit/>
          </a:bodyPr>
          <a:lstStyle/>
          <a:p>
            <a:pPr defTabSz="914217"/>
            <a:r>
              <a:rPr lang="en-US" sz="1700" b="1" spc="-15" dirty="0">
                <a:solidFill>
                  <a:srgbClr val="78BEE3"/>
                </a:solidFill>
                <a:latin typeface="Poppins" pitchFamily="2" charset="77"/>
                <a:cs typeface="Poppins" pitchFamily="2" charset="77"/>
              </a:rPr>
              <a:t>POLICY IMPLEMENTERS</a:t>
            </a:r>
          </a:p>
        </p:txBody>
      </p:sp>
      <p:sp>
        <p:nvSpPr>
          <p:cNvPr id="9" name="TextBox 8">
            <a:extLst>
              <a:ext uri="{FF2B5EF4-FFF2-40B4-BE49-F238E27FC236}">
                <a16:creationId xmlns:a16="http://schemas.microsoft.com/office/drawing/2014/main" id="{004054DB-3B12-4349-9A19-821C91F56D48}"/>
              </a:ext>
            </a:extLst>
          </p:cNvPr>
          <p:cNvSpPr txBox="1"/>
          <p:nvPr/>
        </p:nvSpPr>
        <p:spPr>
          <a:xfrm>
            <a:off x="1038177" y="5802931"/>
            <a:ext cx="2917066" cy="770211"/>
          </a:xfrm>
          <a:prstGeom prst="rect">
            <a:avLst/>
          </a:prstGeom>
          <a:noFill/>
        </p:spPr>
        <p:txBody>
          <a:bodyPr wrap="square" rtlCol="0">
            <a:spAutoFit/>
          </a:bodyPr>
          <a:lstStyle/>
          <a:p>
            <a:pPr defTabSz="914217">
              <a:lnSpc>
                <a:spcPts val="1800"/>
              </a:lnSpc>
            </a:pPr>
            <a:r>
              <a:rPr lang="en-US" sz="1200" spc="-10" dirty="0">
                <a:solidFill>
                  <a:srgbClr val="747994"/>
                </a:solidFill>
                <a:latin typeface="Poppins" pitchFamily="2" charset="77"/>
                <a:cs typeface="Poppins" pitchFamily="2" charset="77"/>
              </a:rPr>
              <a:t>We are committed to improve WASH in healthcare facilities but we lack logistics.</a:t>
            </a:r>
          </a:p>
        </p:txBody>
      </p:sp>
      <p:sp>
        <p:nvSpPr>
          <p:cNvPr id="10" name="TextBox 9">
            <a:extLst>
              <a:ext uri="{FF2B5EF4-FFF2-40B4-BE49-F238E27FC236}">
                <a16:creationId xmlns:a16="http://schemas.microsoft.com/office/drawing/2014/main" id="{9899EE37-357D-6143-AED5-2B323C747E25}"/>
              </a:ext>
            </a:extLst>
          </p:cNvPr>
          <p:cNvSpPr txBox="1"/>
          <p:nvPr/>
        </p:nvSpPr>
        <p:spPr>
          <a:xfrm>
            <a:off x="4655609" y="4317285"/>
            <a:ext cx="2917066" cy="353943"/>
          </a:xfrm>
          <a:prstGeom prst="rect">
            <a:avLst/>
          </a:prstGeom>
          <a:noFill/>
        </p:spPr>
        <p:txBody>
          <a:bodyPr wrap="square" rtlCol="0" anchor="b">
            <a:spAutoFit/>
          </a:bodyPr>
          <a:lstStyle/>
          <a:p>
            <a:pPr defTabSz="914217"/>
            <a:r>
              <a:rPr lang="en-US" sz="1700" b="1" spc="-15" dirty="0">
                <a:solidFill>
                  <a:srgbClr val="6593DE"/>
                </a:solidFill>
                <a:latin typeface="Poppins" pitchFamily="2" charset="77"/>
                <a:cs typeface="Poppins" pitchFamily="2" charset="77"/>
              </a:rPr>
              <a:t>FRONTLINE PROVIDERS</a:t>
            </a:r>
          </a:p>
        </p:txBody>
      </p:sp>
      <p:sp>
        <p:nvSpPr>
          <p:cNvPr id="11" name="TextBox 10">
            <a:extLst>
              <a:ext uri="{FF2B5EF4-FFF2-40B4-BE49-F238E27FC236}">
                <a16:creationId xmlns:a16="http://schemas.microsoft.com/office/drawing/2014/main" id="{9213FDA4-C916-3E42-88C7-5BA838E8E072}"/>
              </a:ext>
            </a:extLst>
          </p:cNvPr>
          <p:cNvSpPr txBox="1"/>
          <p:nvPr/>
        </p:nvSpPr>
        <p:spPr>
          <a:xfrm>
            <a:off x="4655610" y="4689911"/>
            <a:ext cx="2917066" cy="770211"/>
          </a:xfrm>
          <a:prstGeom prst="rect">
            <a:avLst/>
          </a:prstGeom>
          <a:noFill/>
        </p:spPr>
        <p:txBody>
          <a:bodyPr wrap="square" rtlCol="0">
            <a:spAutoFit/>
          </a:bodyPr>
          <a:lstStyle/>
          <a:p>
            <a:pPr defTabSz="914217">
              <a:lnSpc>
                <a:spcPts val="1800"/>
              </a:lnSpc>
            </a:pPr>
            <a:r>
              <a:rPr lang="en-US" sz="1200" spc="-10" dirty="0">
                <a:solidFill>
                  <a:srgbClr val="747994"/>
                </a:solidFill>
                <a:latin typeface="Poppins" pitchFamily="2" charset="77"/>
                <a:cs typeface="Poppins" pitchFamily="2" charset="77"/>
              </a:rPr>
              <a:t>Our directors are doing well but more leadership and political commitment needed</a:t>
            </a:r>
          </a:p>
        </p:txBody>
      </p:sp>
      <p:sp>
        <p:nvSpPr>
          <p:cNvPr id="12" name="TextBox 11">
            <a:extLst>
              <a:ext uri="{FF2B5EF4-FFF2-40B4-BE49-F238E27FC236}">
                <a16:creationId xmlns:a16="http://schemas.microsoft.com/office/drawing/2014/main" id="{CD8FC52F-7C76-784E-B87D-5BDFFE152B56}"/>
              </a:ext>
            </a:extLst>
          </p:cNvPr>
          <p:cNvSpPr txBox="1"/>
          <p:nvPr/>
        </p:nvSpPr>
        <p:spPr>
          <a:xfrm>
            <a:off x="4655609" y="5430305"/>
            <a:ext cx="2917066" cy="353943"/>
          </a:xfrm>
          <a:prstGeom prst="rect">
            <a:avLst/>
          </a:prstGeom>
          <a:noFill/>
        </p:spPr>
        <p:txBody>
          <a:bodyPr wrap="square" rtlCol="0" anchor="b">
            <a:spAutoFit/>
          </a:bodyPr>
          <a:lstStyle/>
          <a:p>
            <a:pPr defTabSz="914217"/>
            <a:r>
              <a:rPr lang="en-US" sz="1700" b="1" spc="-15" dirty="0">
                <a:solidFill>
                  <a:srgbClr val="4349CC"/>
                </a:solidFill>
                <a:latin typeface="Poppins" pitchFamily="2" charset="77"/>
                <a:cs typeface="Poppins" pitchFamily="2" charset="77"/>
              </a:rPr>
              <a:t>FUNDERS </a:t>
            </a:r>
          </a:p>
        </p:txBody>
      </p:sp>
      <p:sp>
        <p:nvSpPr>
          <p:cNvPr id="13" name="TextBox 12">
            <a:extLst>
              <a:ext uri="{FF2B5EF4-FFF2-40B4-BE49-F238E27FC236}">
                <a16:creationId xmlns:a16="http://schemas.microsoft.com/office/drawing/2014/main" id="{DE875F6E-931F-8F46-A324-039D7CBBDFD4}"/>
              </a:ext>
            </a:extLst>
          </p:cNvPr>
          <p:cNvSpPr txBox="1"/>
          <p:nvPr/>
        </p:nvSpPr>
        <p:spPr>
          <a:xfrm>
            <a:off x="4655610" y="5802931"/>
            <a:ext cx="2917066" cy="770211"/>
          </a:xfrm>
          <a:prstGeom prst="rect">
            <a:avLst/>
          </a:prstGeom>
          <a:noFill/>
        </p:spPr>
        <p:txBody>
          <a:bodyPr wrap="square" rtlCol="0">
            <a:spAutoFit/>
          </a:bodyPr>
          <a:lstStyle/>
          <a:p>
            <a:pPr defTabSz="914217">
              <a:lnSpc>
                <a:spcPts val="1800"/>
              </a:lnSpc>
            </a:pPr>
            <a:r>
              <a:rPr lang="en-US" sz="1200" spc="-10" dirty="0">
                <a:solidFill>
                  <a:srgbClr val="747994"/>
                </a:solidFill>
                <a:latin typeface="Poppins" pitchFamily="2" charset="77"/>
                <a:cs typeface="Poppins" pitchFamily="2" charset="77"/>
              </a:rPr>
              <a:t>WASH is very critical; we have done a lot but there remains more funding gaps exist.</a:t>
            </a:r>
          </a:p>
        </p:txBody>
      </p:sp>
      <p:sp>
        <p:nvSpPr>
          <p:cNvPr id="14" name="TextBox 13">
            <a:extLst>
              <a:ext uri="{FF2B5EF4-FFF2-40B4-BE49-F238E27FC236}">
                <a16:creationId xmlns:a16="http://schemas.microsoft.com/office/drawing/2014/main" id="{B7F54BDF-FDBC-FC4E-A33D-1696BAF60D7D}"/>
              </a:ext>
            </a:extLst>
          </p:cNvPr>
          <p:cNvSpPr txBox="1"/>
          <p:nvPr/>
        </p:nvSpPr>
        <p:spPr>
          <a:xfrm>
            <a:off x="8273295" y="4317285"/>
            <a:ext cx="2917066" cy="353943"/>
          </a:xfrm>
          <a:prstGeom prst="rect">
            <a:avLst/>
          </a:prstGeom>
          <a:noFill/>
        </p:spPr>
        <p:txBody>
          <a:bodyPr wrap="square" rtlCol="0" anchor="b">
            <a:spAutoFit/>
          </a:bodyPr>
          <a:lstStyle/>
          <a:p>
            <a:pPr defTabSz="914217"/>
            <a:r>
              <a:rPr lang="en-US" sz="1700" b="1" spc="-15" dirty="0">
                <a:solidFill>
                  <a:srgbClr val="005091"/>
                </a:solidFill>
                <a:latin typeface="Poppins" pitchFamily="2" charset="77"/>
                <a:cs typeface="Poppins" pitchFamily="2" charset="77"/>
              </a:rPr>
              <a:t>PATIENTS</a:t>
            </a:r>
          </a:p>
        </p:txBody>
      </p:sp>
      <p:sp>
        <p:nvSpPr>
          <p:cNvPr id="15" name="TextBox 14">
            <a:extLst>
              <a:ext uri="{FF2B5EF4-FFF2-40B4-BE49-F238E27FC236}">
                <a16:creationId xmlns:a16="http://schemas.microsoft.com/office/drawing/2014/main" id="{4BCE1414-5C05-4A47-B23F-C5B9D1B4ACAD}"/>
              </a:ext>
            </a:extLst>
          </p:cNvPr>
          <p:cNvSpPr txBox="1"/>
          <p:nvPr/>
        </p:nvSpPr>
        <p:spPr>
          <a:xfrm>
            <a:off x="8273296" y="4689911"/>
            <a:ext cx="2917066" cy="770211"/>
          </a:xfrm>
          <a:prstGeom prst="rect">
            <a:avLst/>
          </a:prstGeom>
          <a:noFill/>
        </p:spPr>
        <p:txBody>
          <a:bodyPr wrap="square" rtlCol="0">
            <a:spAutoFit/>
          </a:bodyPr>
          <a:lstStyle/>
          <a:p>
            <a:pPr defTabSz="914217">
              <a:lnSpc>
                <a:spcPts val="1800"/>
              </a:lnSpc>
            </a:pPr>
            <a:r>
              <a:rPr lang="en-US" sz="1200" spc="-10" dirty="0">
                <a:solidFill>
                  <a:srgbClr val="747994"/>
                </a:solidFill>
                <a:latin typeface="Poppins" pitchFamily="2" charset="77"/>
                <a:cs typeface="Poppins" pitchFamily="2" charset="77"/>
              </a:rPr>
              <a:t>Sometimes washrooms are locked and you have to pay, </a:t>
            </a:r>
            <a:r>
              <a:rPr lang="en-US" sz="1200" spc="-10" dirty="0">
                <a:solidFill>
                  <a:srgbClr val="FF0000"/>
                </a:solidFill>
                <a:latin typeface="Poppins" pitchFamily="2" charset="77"/>
                <a:cs typeface="Poppins" pitchFamily="2" charset="77"/>
              </a:rPr>
              <a:t>micro economic of WASH</a:t>
            </a:r>
          </a:p>
        </p:txBody>
      </p:sp>
    </p:spTree>
    <p:extLst>
      <p:ext uri="{BB962C8B-B14F-4D97-AF65-F5344CB8AC3E}">
        <p14:creationId xmlns:p14="http://schemas.microsoft.com/office/powerpoint/2010/main" val="34987061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F736E9F-099F-6E49-8413-5352C763CACD}"/>
              </a:ext>
            </a:extLst>
          </p:cNvPr>
          <p:cNvSpPr txBox="1"/>
          <p:nvPr/>
        </p:nvSpPr>
        <p:spPr>
          <a:xfrm>
            <a:off x="1110499" y="261265"/>
            <a:ext cx="9970999" cy="553998"/>
          </a:xfrm>
          <a:prstGeom prst="rect">
            <a:avLst/>
          </a:prstGeom>
          <a:noFill/>
        </p:spPr>
        <p:txBody>
          <a:bodyPr wrap="none" rtlCol="0">
            <a:spAutoFit/>
          </a:bodyPr>
          <a:lstStyle/>
          <a:p>
            <a:pPr algn="ctr" defTabSz="914217"/>
            <a:r>
              <a:rPr lang="en-US" sz="3000" b="1" dirty="0">
                <a:solidFill>
                  <a:srgbClr val="445469"/>
                </a:solidFill>
                <a:latin typeface="Poppins" pitchFamily="2" charset="77"/>
                <a:cs typeface="Poppins" pitchFamily="2" charset="77"/>
              </a:rPr>
              <a:t>An analysis of WASH database using routine data</a:t>
            </a:r>
          </a:p>
        </p:txBody>
      </p:sp>
      <p:sp>
        <p:nvSpPr>
          <p:cNvPr id="4" name="TextBox 3">
            <a:extLst>
              <a:ext uri="{FF2B5EF4-FFF2-40B4-BE49-F238E27FC236}">
                <a16:creationId xmlns:a16="http://schemas.microsoft.com/office/drawing/2014/main" id="{E333F3FF-B79E-BE40-B783-ADB5618202DD}"/>
              </a:ext>
            </a:extLst>
          </p:cNvPr>
          <p:cNvSpPr txBox="1"/>
          <p:nvPr/>
        </p:nvSpPr>
        <p:spPr>
          <a:xfrm>
            <a:off x="4182660" y="787593"/>
            <a:ext cx="3826690" cy="276999"/>
          </a:xfrm>
          <a:prstGeom prst="rect">
            <a:avLst/>
          </a:prstGeom>
          <a:noFill/>
        </p:spPr>
        <p:txBody>
          <a:bodyPr wrap="none" rtlCol="0">
            <a:spAutoFit/>
          </a:bodyPr>
          <a:lstStyle/>
          <a:p>
            <a:pPr algn="ctr" defTabSz="914217"/>
            <a:r>
              <a:rPr lang="en-US" sz="1200" spc="150" dirty="0">
                <a:solidFill>
                  <a:srgbClr val="FFFFFF">
                    <a:lumMod val="65000"/>
                  </a:srgbClr>
                </a:solidFill>
                <a:latin typeface="Poppins Light" pitchFamily="2" charset="77"/>
                <a:cs typeface="Poppins Light" pitchFamily="2" charset="77"/>
              </a:rPr>
              <a:t>Analysis of routine DHIMS data Q3 2021</a:t>
            </a:r>
          </a:p>
        </p:txBody>
      </p:sp>
      <p:sp>
        <p:nvSpPr>
          <p:cNvPr id="2" name="Rectangle 1">
            <a:extLst>
              <a:ext uri="{FF2B5EF4-FFF2-40B4-BE49-F238E27FC236}">
                <a16:creationId xmlns:a16="http://schemas.microsoft.com/office/drawing/2014/main" id="{E262FF1D-F7EE-174E-8F1F-8970480BF702}"/>
              </a:ext>
            </a:extLst>
          </p:cNvPr>
          <p:cNvSpPr/>
          <p:nvPr/>
        </p:nvSpPr>
        <p:spPr>
          <a:xfrm>
            <a:off x="762000" y="1662547"/>
            <a:ext cx="4357688" cy="234969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17"/>
            <a:endParaRPr lang="en-US" dirty="0">
              <a:solidFill>
                <a:srgbClr val="FFFFFF"/>
              </a:solidFill>
              <a:latin typeface="Lato Light" panose="020F0502020204030203" pitchFamily="34" charset="0"/>
            </a:endParaRPr>
          </a:p>
        </p:txBody>
      </p:sp>
      <p:sp>
        <p:nvSpPr>
          <p:cNvPr id="5" name="Rectangle 4">
            <a:extLst>
              <a:ext uri="{FF2B5EF4-FFF2-40B4-BE49-F238E27FC236}">
                <a16:creationId xmlns:a16="http://schemas.microsoft.com/office/drawing/2014/main" id="{1B9EF0F6-9A52-D149-AA60-164F75A37422}"/>
              </a:ext>
            </a:extLst>
          </p:cNvPr>
          <p:cNvSpPr/>
          <p:nvPr/>
        </p:nvSpPr>
        <p:spPr>
          <a:xfrm>
            <a:off x="762000" y="4126154"/>
            <a:ext cx="4357688" cy="2349693"/>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17"/>
            <a:endParaRPr lang="en-US" dirty="0">
              <a:solidFill>
                <a:srgbClr val="FFFFFF"/>
              </a:solidFill>
              <a:latin typeface="Lato Light" panose="020F0502020204030203" pitchFamily="34" charset="0"/>
            </a:endParaRPr>
          </a:p>
        </p:txBody>
      </p:sp>
      <p:sp>
        <p:nvSpPr>
          <p:cNvPr id="6" name="Rectangle 5">
            <a:extLst>
              <a:ext uri="{FF2B5EF4-FFF2-40B4-BE49-F238E27FC236}">
                <a16:creationId xmlns:a16="http://schemas.microsoft.com/office/drawing/2014/main" id="{1D62573D-EDBB-E84E-9782-09E0B2F508C0}"/>
              </a:ext>
            </a:extLst>
          </p:cNvPr>
          <p:cNvSpPr/>
          <p:nvPr/>
        </p:nvSpPr>
        <p:spPr>
          <a:xfrm>
            <a:off x="5228828" y="4126154"/>
            <a:ext cx="3407968" cy="2349693"/>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17"/>
            <a:endParaRPr lang="en-US" dirty="0">
              <a:solidFill>
                <a:srgbClr val="FFFFFF"/>
              </a:solidFill>
              <a:latin typeface="Lato Light" panose="020F0502020204030203" pitchFamily="34" charset="0"/>
            </a:endParaRPr>
          </a:p>
        </p:txBody>
      </p:sp>
      <p:sp>
        <p:nvSpPr>
          <p:cNvPr id="7" name="Rectangle 6">
            <a:extLst>
              <a:ext uri="{FF2B5EF4-FFF2-40B4-BE49-F238E27FC236}">
                <a16:creationId xmlns:a16="http://schemas.microsoft.com/office/drawing/2014/main" id="{59CF35BA-084D-4949-A2A0-2E6687ECA264}"/>
              </a:ext>
            </a:extLst>
          </p:cNvPr>
          <p:cNvSpPr/>
          <p:nvPr/>
        </p:nvSpPr>
        <p:spPr>
          <a:xfrm>
            <a:off x="8745936" y="4126154"/>
            <a:ext cx="2684065" cy="234969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17"/>
            <a:endParaRPr lang="en-US" dirty="0">
              <a:solidFill>
                <a:srgbClr val="FFFFFF"/>
              </a:solidFill>
              <a:latin typeface="Lato Light" panose="020F0502020204030203" pitchFamily="34" charset="0"/>
            </a:endParaRPr>
          </a:p>
        </p:txBody>
      </p:sp>
      <p:sp>
        <p:nvSpPr>
          <p:cNvPr id="8" name="Rectangle 7">
            <a:extLst>
              <a:ext uri="{FF2B5EF4-FFF2-40B4-BE49-F238E27FC236}">
                <a16:creationId xmlns:a16="http://schemas.microsoft.com/office/drawing/2014/main" id="{FE8DFC47-E1E0-7D4E-BB1E-FFB84E9F9DDF}"/>
              </a:ext>
            </a:extLst>
          </p:cNvPr>
          <p:cNvSpPr/>
          <p:nvPr/>
        </p:nvSpPr>
        <p:spPr>
          <a:xfrm>
            <a:off x="8761978" y="1713316"/>
            <a:ext cx="2684065" cy="234969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17"/>
            <a:endParaRPr lang="en-US" dirty="0">
              <a:solidFill>
                <a:srgbClr val="FFFFFF"/>
              </a:solidFill>
              <a:latin typeface="Lato Light" panose="020F0502020204030203" pitchFamily="34" charset="0"/>
            </a:endParaRPr>
          </a:p>
        </p:txBody>
      </p:sp>
      <p:sp>
        <p:nvSpPr>
          <p:cNvPr id="9" name="Rectangle 8">
            <a:extLst>
              <a:ext uri="{FF2B5EF4-FFF2-40B4-BE49-F238E27FC236}">
                <a16:creationId xmlns:a16="http://schemas.microsoft.com/office/drawing/2014/main" id="{8222752D-BB13-8942-87E1-7A07B28965FC}"/>
              </a:ext>
            </a:extLst>
          </p:cNvPr>
          <p:cNvSpPr/>
          <p:nvPr/>
        </p:nvSpPr>
        <p:spPr>
          <a:xfrm>
            <a:off x="5228828" y="1662547"/>
            <a:ext cx="1649414" cy="234969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17"/>
            <a:endParaRPr lang="en-US" dirty="0">
              <a:solidFill>
                <a:srgbClr val="FFFFFF"/>
              </a:solidFill>
              <a:latin typeface="Lato Light" panose="020F0502020204030203" pitchFamily="34" charset="0"/>
            </a:endParaRPr>
          </a:p>
        </p:txBody>
      </p:sp>
      <p:sp>
        <p:nvSpPr>
          <p:cNvPr id="10" name="Rectangle 9">
            <a:extLst>
              <a:ext uri="{FF2B5EF4-FFF2-40B4-BE49-F238E27FC236}">
                <a16:creationId xmlns:a16="http://schemas.microsoft.com/office/drawing/2014/main" id="{9E5D03F1-A122-E44B-AD4B-39BC92875066}"/>
              </a:ext>
            </a:extLst>
          </p:cNvPr>
          <p:cNvSpPr/>
          <p:nvPr/>
        </p:nvSpPr>
        <p:spPr>
          <a:xfrm>
            <a:off x="6987382" y="1662547"/>
            <a:ext cx="1649414" cy="234969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17"/>
            <a:endParaRPr lang="en-US" dirty="0">
              <a:solidFill>
                <a:srgbClr val="FFFFFF"/>
              </a:solidFill>
              <a:latin typeface="Lato Light" panose="020F0502020204030203" pitchFamily="34" charset="0"/>
            </a:endParaRPr>
          </a:p>
        </p:txBody>
      </p:sp>
      <p:sp>
        <p:nvSpPr>
          <p:cNvPr id="11" name="TextBox 10">
            <a:extLst>
              <a:ext uri="{FF2B5EF4-FFF2-40B4-BE49-F238E27FC236}">
                <a16:creationId xmlns:a16="http://schemas.microsoft.com/office/drawing/2014/main" id="{53924CEB-4D7D-F241-8D0D-F765FB62291C}"/>
              </a:ext>
            </a:extLst>
          </p:cNvPr>
          <p:cNvSpPr txBox="1"/>
          <p:nvPr/>
        </p:nvSpPr>
        <p:spPr>
          <a:xfrm>
            <a:off x="799460" y="1622752"/>
            <a:ext cx="4358177" cy="2708434"/>
          </a:xfrm>
          <a:prstGeom prst="rect">
            <a:avLst/>
          </a:prstGeom>
          <a:noFill/>
        </p:spPr>
        <p:txBody>
          <a:bodyPr wrap="square" rtlCol="0" anchor="ctr" anchorCtr="0">
            <a:spAutoFit/>
          </a:bodyPr>
          <a:lstStyle/>
          <a:p>
            <a:pPr defTabSz="914217"/>
            <a:r>
              <a:rPr lang="en-US" sz="1400" b="1" dirty="0">
                <a:solidFill>
                  <a:srgbClr val="FFFFFF"/>
                </a:solidFill>
                <a:latin typeface="Poppins" pitchFamily="2" charset="77"/>
                <a:ea typeface="League Spartan" charset="0"/>
                <a:cs typeface="Poppins" pitchFamily="2" charset="77"/>
              </a:rPr>
              <a:t>BACKGROUND</a:t>
            </a:r>
          </a:p>
          <a:p>
            <a:pPr defTabSz="914217"/>
            <a:r>
              <a:rPr lang="en-US" sz="1400" b="1" dirty="0">
                <a:solidFill>
                  <a:srgbClr val="FFFFFF"/>
                </a:solidFill>
                <a:latin typeface="+mj-lt"/>
                <a:ea typeface="League Spartan" charset="0"/>
                <a:cs typeface="Poppins" pitchFamily="2" charset="77"/>
              </a:rPr>
              <a:t>WASH is essential for providing high quality and safe care, protecting frontline, care seekers and patients and prevents avoidable deaths. It is pre-requisite to IPC and preventing the spread of AMR pathogens. It is fundamental to health security, necessary for Primary Health Care, human rights, dignity, social justice and gender issues.  It is top priority for women receiving maternal care, and critical for health and environmental SDGs. Gaps in WASH especially during the pandemic reveal inequities and a threat to #Leaving no one behind. </a:t>
            </a:r>
          </a:p>
          <a:p>
            <a:pPr defTabSz="914217"/>
            <a:endParaRPr lang="en-US" sz="1600" b="1" dirty="0">
              <a:solidFill>
                <a:srgbClr val="FFFFFF"/>
              </a:solidFill>
              <a:latin typeface="+mj-lt"/>
              <a:ea typeface="League Spartan" charset="0"/>
              <a:cs typeface="Poppins" pitchFamily="2" charset="77"/>
            </a:endParaRPr>
          </a:p>
        </p:txBody>
      </p:sp>
      <p:sp>
        <p:nvSpPr>
          <p:cNvPr id="12" name="TextBox 11">
            <a:extLst>
              <a:ext uri="{FF2B5EF4-FFF2-40B4-BE49-F238E27FC236}">
                <a16:creationId xmlns:a16="http://schemas.microsoft.com/office/drawing/2014/main" id="{9F619023-99B5-D048-963C-2919297AAD8E}"/>
              </a:ext>
            </a:extLst>
          </p:cNvPr>
          <p:cNvSpPr txBox="1"/>
          <p:nvPr/>
        </p:nvSpPr>
        <p:spPr>
          <a:xfrm>
            <a:off x="5277108" y="1649454"/>
            <a:ext cx="1608052" cy="2308324"/>
          </a:xfrm>
          <a:prstGeom prst="rect">
            <a:avLst/>
          </a:prstGeom>
          <a:noFill/>
        </p:spPr>
        <p:txBody>
          <a:bodyPr wrap="square" rtlCol="0" anchor="ctr" anchorCtr="0">
            <a:spAutoFit/>
          </a:bodyPr>
          <a:lstStyle/>
          <a:p>
            <a:pPr defTabSz="914217"/>
            <a:r>
              <a:rPr lang="en-US" sz="1600" b="1" dirty="0">
                <a:solidFill>
                  <a:srgbClr val="FFFFFF"/>
                </a:solidFill>
                <a:latin typeface="Poppins" pitchFamily="2" charset="77"/>
                <a:ea typeface="League Spartan" charset="0"/>
                <a:cs typeface="Poppins" pitchFamily="2" charset="77"/>
              </a:rPr>
              <a:t>Objectives</a:t>
            </a:r>
          </a:p>
          <a:p>
            <a:pPr defTabSz="914217"/>
            <a:r>
              <a:rPr lang="en-US" sz="1600" b="1" dirty="0">
                <a:solidFill>
                  <a:srgbClr val="FFFFFF"/>
                </a:solidFill>
                <a:latin typeface="+mj-lt"/>
                <a:ea typeface="League Spartan" charset="0"/>
                <a:cs typeface="Poppins" pitchFamily="2" charset="77"/>
              </a:rPr>
              <a:t>To determine </a:t>
            </a:r>
          </a:p>
          <a:p>
            <a:pPr defTabSz="914217"/>
            <a:r>
              <a:rPr lang="en-US" sz="1600" b="1" dirty="0">
                <a:solidFill>
                  <a:srgbClr val="FFFFFF"/>
                </a:solidFill>
                <a:latin typeface="+mj-lt"/>
                <a:ea typeface="League Spartan" charset="0"/>
                <a:cs typeface="Poppins" pitchFamily="2" charset="77"/>
              </a:rPr>
              <a:t>The performance </a:t>
            </a:r>
          </a:p>
          <a:p>
            <a:pPr defTabSz="914217"/>
            <a:r>
              <a:rPr lang="en-US" sz="1600" b="1" dirty="0">
                <a:solidFill>
                  <a:srgbClr val="FFFFFF"/>
                </a:solidFill>
                <a:latin typeface="+mj-lt"/>
                <a:ea typeface="League Spartan" charset="0"/>
                <a:cs typeface="Poppins" pitchFamily="2" charset="77"/>
              </a:rPr>
              <a:t>Of WASH/IPC systems In HCFs across all 16 regions of Ghana at all levels of care</a:t>
            </a:r>
          </a:p>
        </p:txBody>
      </p:sp>
      <p:sp>
        <p:nvSpPr>
          <p:cNvPr id="13" name="TextBox 12">
            <a:extLst>
              <a:ext uri="{FF2B5EF4-FFF2-40B4-BE49-F238E27FC236}">
                <a16:creationId xmlns:a16="http://schemas.microsoft.com/office/drawing/2014/main" id="{7F2E6090-CD6F-E849-9E28-E64715761747}"/>
              </a:ext>
            </a:extLst>
          </p:cNvPr>
          <p:cNvSpPr txBox="1"/>
          <p:nvPr/>
        </p:nvSpPr>
        <p:spPr>
          <a:xfrm>
            <a:off x="6980464" y="1783205"/>
            <a:ext cx="1639083" cy="2308324"/>
          </a:xfrm>
          <a:prstGeom prst="rect">
            <a:avLst/>
          </a:prstGeom>
          <a:noFill/>
        </p:spPr>
        <p:txBody>
          <a:bodyPr wrap="square" rtlCol="0" anchor="ctr" anchorCtr="0">
            <a:spAutoFit/>
          </a:bodyPr>
          <a:lstStyle/>
          <a:p>
            <a:pPr defTabSz="914217"/>
            <a:r>
              <a:rPr lang="en-US" sz="1600" b="1" dirty="0">
                <a:solidFill>
                  <a:srgbClr val="FFFFFF"/>
                </a:solidFill>
                <a:latin typeface="Poppins" pitchFamily="2" charset="77"/>
                <a:ea typeface="League Spartan" charset="0"/>
                <a:cs typeface="Poppins" pitchFamily="2" charset="77"/>
              </a:rPr>
              <a:t>Methods </a:t>
            </a:r>
          </a:p>
          <a:p>
            <a:pPr defTabSz="914217"/>
            <a:r>
              <a:rPr lang="en-US" sz="1600" b="1" dirty="0">
                <a:solidFill>
                  <a:srgbClr val="FFFFFF"/>
                </a:solidFill>
                <a:latin typeface="+mj-lt"/>
                <a:ea typeface="League Spartan" charset="0"/>
                <a:cs typeface="Poppins" pitchFamily="2" charset="77"/>
              </a:rPr>
              <a:t>Literature reviews</a:t>
            </a:r>
          </a:p>
          <a:p>
            <a:pPr defTabSz="914217"/>
            <a:r>
              <a:rPr lang="en-US" sz="1600" b="1" dirty="0">
                <a:solidFill>
                  <a:srgbClr val="FFFFFF"/>
                </a:solidFill>
                <a:latin typeface="+mj-lt"/>
                <a:ea typeface="League Spartan" charset="0"/>
                <a:cs typeface="Poppins" pitchFamily="2" charset="77"/>
              </a:rPr>
              <a:t>Desk reviews</a:t>
            </a:r>
          </a:p>
          <a:p>
            <a:pPr defTabSz="914217"/>
            <a:r>
              <a:rPr lang="en-US" sz="1600" b="1" dirty="0">
                <a:solidFill>
                  <a:srgbClr val="FFFFFF"/>
                </a:solidFill>
                <a:latin typeface="+mj-lt"/>
                <a:ea typeface="League Spartan" charset="0"/>
                <a:cs typeface="Poppins" pitchFamily="2" charset="77"/>
              </a:rPr>
              <a:t>Extraction of routine data from DHIMS, conducted  descriptive analysis.</a:t>
            </a:r>
          </a:p>
        </p:txBody>
      </p:sp>
      <p:sp>
        <p:nvSpPr>
          <p:cNvPr id="14" name="TextBox 13">
            <a:extLst>
              <a:ext uri="{FF2B5EF4-FFF2-40B4-BE49-F238E27FC236}">
                <a16:creationId xmlns:a16="http://schemas.microsoft.com/office/drawing/2014/main" id="{EE644C53-6D18-3B45-8ACC-5347164E1A9E}"/>
              </a:ext>
            </a:extLst>
          </p:cNvPr>
          <p:cNvSpPr txBox="1"/>
          <p:nvPr/>
        </p:nvSpPr>
        <p:spPr>
          <a:xfrm>
            <a:off x="8739018" y="1641534"/>
            <a:ext cx="2608916" cy="2554545"/>
          </a:xfrm>
          <a:prstGeom prst="rect">
            <a:avLst/>
          </a:prstGeom>
          <a:noFill/>
        </p:spPr>
        <p:txBody>
          <a:bodyPr wrap="square" rtlCol="0" anchor="ctr" anchorCtr="0">
            <a:spAutoFit/>
          </a:bodyPr>
          <a:lstStyle/>
          <a:p>
            <a:pPr defTabSz="914217"/>
            <a:r>
              <a:rPr lang="en-US" sz="1600" b="1" dirty="0">
                <a:solidFill>
                  <a:srgbClr val="FFFFFF"/>
                </a:solidFill>
                <a:latin typeface="Poppins" pitchFamily="2" charset="77"/>
                <a:ea typeface="League Spartan" charset="0"/>
                <a:cs typeface="Poppins" pitchFamily="2" charset="77"/>
              </a:rPr>
              <a:t>QUALITY ASSURANCE </a:t>
            </a:r>
          </a:p>
          <a:p>
            <a:pPr defTabSz="914217"/>
            <a:r>
              <a:rPr lang="en-US" sz="1600" b="1" dirty="0">
                <a:solidFill>
                  <a:srgbClr val="FFFFFF"/>
                </a:solidFill>
                <a:latin typeface="+mj-lt"/>
                <a:ea typeface="League Spartan" charset="0"/>
                <a:cs typeface="Poppins" pitchFamily="2" charset="77"/>
              </a:rPr>
              <a:t>Task team meetings</a:t>
            </a:r>
          </a:p>
          <a:p>
            <a:pPr defTabSz="914217"/>
            <a:r>
              <a:rPr lang="en-US" sz="1600" b="1" dirty="0">
                <a:solidFill>
                  <a:srgbClr val="FFFFFF"/>
                </a:solidFill>
                <a:latin typeface="+mj-lt"/>
                <a:ea typeface="League Spartan" charset="0"/>
                <a:cs typeface="Poppins" pitchFamily="2" charset="77"/>
              </a:rPr>
              <a:t>Extensive data cleaning </a:t>
            </a:r>
          </a:p>
          <a:p>
            <a:pPr defTabSz="914217"/>
            <a:r>
              <a:rPr lang="en-US" sz="1600" b="1" dirty="0">
                <a:solidFill>
                  <a:srgbClr val="FFFFFF"/>
                </a:solidFill>
                <a:latin typeface="+mj-lt"/>
                <a:ea typeface="League Spartan" charset="0"/>
                <a:cs typeface="Poppins" pitchFamily="2" charset="77"/>
              </a:rPr>
              <a:t>Triangulation </a:t>
            </a:r>
          </a:p>
          <a:p>
            <a:pPr defTabSz="914217"/>
            <a:r>
              <a:rPr lang="en-US" sz="1600" b="1" dirty="0">
                <a:solidFill>
                  <a:srgbClr val="FFFFFF"/>
                </a:solidFill>
                <a:latin typeface="+mj-lt"/>
                <a:ea typeface="League Spartan" charset="0"/>
                <a:cs typeface="Poppins" pitchFamily="2" charset="77"/>
              </a:rPr>
              <a:t>Stakeholder validation</a:t>
            </a:r>
          </a:p>
          <a:p>
            <a:pPr defTabSz="914217"/>
            <a:r>
              <a:rPr lang="en-US" sz="1600" b="1" dirty="0">
                <a:solidFill>
                  <a:srgbClr val="FFFFFF"/>
                </a:solidFill>
                <a:latin typeface="+mj-lt"/>
                <a:ea typeface="League Spartan" charset="0"/>
                <a:cs typeface="Poppins" pitchFamily="2" charset="77"/>
              </a:rPr>
              <a:t>Analysis aligned to JMP WASH ladder to make the results internationally relevant beyond national usefulness. </a:t>
            </a:r>
          </a:p>
          <a:p>
            <a:pPr defTabSz="914217"/>
            <a:endParaRPr lang="en-US" sz="1600" b="1" dirty="0">
              <a:solidFill>
                <a:srgbClr val="FFFFFF"/>
              </a:solidFill>
              <a:latin typeface="+mj-lt"/>
              <a:ea typeface="League Spartan" charset="0"/>
              <a:cs typeface="Poppins" pitchFamily="2" charset="77"/>
            </a:endParaRPr>
          </a:p>
        </p:txBody>
      </p:sp>
      <p:sp>
        <p:nvSpPr>
          <p:cNvPr id="15" name="TextBox 14">
            <a:extLst>
              <a:ext uri="{FF2B5EF4-FFF2-40B4-BE49-F238E27FC236}">
                <a16:creationId xmlns:a16="http://schemas.microsoft.com/office/drawing/2014/main" id="{2A06BBD3-F9C8-734D-8310-8E4C9DE456CA}"/>
              </a:ext>
            </a:extLst>
          </p:cNvPr>
          <p:cNvSpPr txBox="1"/>
          <p:nvPr/>
        </p:nvSpPr>
        <p:spPr>
          <a:xfrm>
            <a:off x="799460" y="4126154"/>
            <a:ext cx="4253844" cy="2431435"/>
          </a:xfrm>
          <a:prstGeom prst="rect">
            <a:avLst/>
          </a:prstGeom>
          <a:noFill/>
        </p:spPr>
        <p:txBody>
          <a:bodyPr wrap="square" rtlCol="0" anchor="ctr" anchorCtr="0">
            <a:spAutoFit/>
          </a:bodyPr>
          <a:lstStyle/>
          <a:p>
            <a:pPr defTabSz="914217"/>
            <a:r>
              <a:rPr lang="en-US" sz="1600" b="1" dirty="0">
                <a:solidFill>
                  <a:srgbClr val="FFFFFF"/>
                </a:solidFill>
                <a:latin typeface="Poppins" pitchFamily="2" charset="77"/>
                <a:ea typeface="League Spartan" charset="0"/>
                <a:cs typeface="Poppins" pitchFamily="2" charset="77"/>
              </a:rPr>
              <a:t>WASH in Global Health</a:t>
            </a:r>
          </a:p>
          <a:p>
            <a:pPr defTabSz="914217"/>
            <a:r>
              <a:rPr lang="en-US" sz="1200" b="1" dirty="0">
                <a:solidFill>
                  <a:srgbClr val="FFFFFF"/>
                </a:solidFill>
                <a:latin typeface="+mj-lt"/>
                <a:ea typeface="League Spartan" charset="0"/>
                <a:cs typeface="Poppins" pitchFamily="2" charset="77"/>
              </a:rPr>
              <a:t>5.7-8.4 million people die each year from poor </a:t>
            </a:r>
            <a:r>
              <a:rPr lang="en-US" sz="1200" b="1" dirty="0" err="1">
                <a:solidFill>
                  <a:srgbClr val="FFFFFF"/>
                </a:solidFill>
                <a:latin typeface="+mj-lt"/>
                <a:ea typeface="League Spartan" charset="0"/>
                <a:cs typeface="Poppins" pitchFamily="2" charset="77"/>
              </a:rPr>
              <a:t>QoC</a:t>
            </a:r>
            <a:r>
              <a:rPr lang="en-US" sz="1200" b="1" dirty="0">
                <a:solidFill>
                  <a:srgbClr val="FFFFFF"/>
                </a:solidFill>
                <a:latin typeface="+mj-lt"/>
                <a:ea typeface="League Spartan" charset="0"/>
                <a:cs typeface="Poppins" pitchFamily="2" charset="77"/>
              </a:rPr>
              <a:t> in LMIC</a:t>
            </a:r>
          </a:p>
          <a:p>
            <a:pPr defTabSz="914217"/>
            <a:r>
              <a:rPr lang="en-US" sz="1200" b="1" dirty="0">
                <a:solidFill>
                  <a:srgbClr val="FFFFFF"/>
                </a:solidFill>
                <a:latin typeface="+mj-lt"/>
                <a:ea typeface="League Spartan" charset="0"/>
                <a:cs typeface="Poppins" pitchFamily="2" charset="77"/>
              </a:rPr>
              <a:t>15% patients  get an infection during hospital stay</a:t>
            </a:r>
          </a:p>
          <a:p>
            <a:pPr defTabSz="914217"/>
            <a:r>
              <a:rPr lang="en-US" sz="1200" b="1" dirty="0">
                <a:solidFill>
                  <a:srgbClr val="FFFFFF"/>
                </a:solidFill>
                <a:latin typeface="+mj-lt"/>
                <a:ea typeface="League Spartan" charset="0"/>
                <a:cs typeface="Poppins" pitchFamily="2" charset="77"/>
              </a:rPr>
              <a:t>Infections with unclean births  account for 26% of neonatal deaths and 11% of maternal deaths….&gt; 1 million in all</a:t>
            </a:r>
          </a:p>
          <a:p>
            <a:pPr defTabSz="914217"/>
            <a:r>
              <a:rPr lang="en-US" sz="1200" b="1" dirty="0">
                <a:solidFill>
                  <a:srgbClr val="FFFFFF"/>
                </a:solidFill>
                <a:latin typeface="+mj-lt"/>
                <a:ea typeface="League Spartan" charset="0"/>
                <a:cs typeface="Poppins" pitchFamily="2" charset="77"/>
              </a:rPr>
              <a:t>In some countries, up to 20% of women get wound infection after C/S and approximately 20% of all cause global deaths are due to sepsis.</a:t>
            </a:r>
          </a:p>
          <a:p>
            <a:pPr defTabSz="914217"/>
            <a:r>
              <a:rPr lang="en-US" sz="1200" b="1" dirty="0">
                <a:solidFill>
                  <a:srgbClr val="FFFFFF"/>
                </a:solidFill>
                <a:latin typeface="+mj-lt"/>
                <a:ea typeface="League Spartan" charset="0"/>
                <a:cs typeface="Poppins" pitchFamily="2" charset="77"/>
              </a:rPr>
              <a:t>50% of HCFs lack basic water services, 63%  lack  basic sanitation, 26% lack hand hygiene services and 70% lack basic healthcare waste management services   </a:t>
            </a:r>
          </a:p>
          <a:p>
            <a:pPr defTabSz="914217"/>
            <a:r>
              <a:rPr lang="en-US" sz="1600" b="1" dirty="0">
                <a:solidFill>
                  <a:srgbClr val="FFFFFF"/>
                </a:solidFill>
                <a:latin typeface="Poppins" pitchFamily="2" charset="77"/>
                <a:ea typeface="League Spartan" charset="0"/>
                <a:cs typeface="Poppins" pitchFamily="2" charset="77"/>
              </a:rPr>
              <a:t> </a:t>
            </a:r>
          </a:p>
        </p:txBody>
      </p:sp>
      <p:sp>
        <p:nvSpPr>
          <p:cNvPr id="16" name="TextBox 15">
            <a:extLst>
              <a:ext uri="{FF2B5EF4-FFF2-40B4-BE49-F238E27FC236}">
                <a16:creationId xmlns:a16="http://schemas.microsoft.com/office/drawing/2014/main" id="{5305061A-C390-384E-93A0-F3265B686A2B}"/>
              </a:ext>
            </a:extLst>
          </p:cNvPr>
          <p:cNvSpPr txBox="1"/>
          <p:nvPr/>
        </p:nvSpPr>
        <p:spPr>
          <a:xfrm>
            <a:off x="5259860" y="4268775"/>
            <a:ext cx="3394186" cy="2092881"/>
          </a:xfrm>
          <a:prstGeom prst="rect">
            <a:avLst/>
          </a:prstGeom>
          <a:noFill/>
        </p:spPr>
        <p:txBody>
          <a:bodyPr wrap="square" rtlCol="0" anchor="ctr" anchorCtr="0">
            <a:spAutoFit/>
          </a:bodyPr>
          <a:lstStyle/>
          <a:p>
            <a:pPr defTabSz="914217"/>
            <a:r>
              <a:rPr lang="en-US" sz="1600" b="1" dirty="0">
                <a:solidFill>
                  <a:srgbClr val="FFFFFF"/>
                </a:solidFill>
                <a:latin typeface="Poppins" pitchFamily="2" charset="77"/>
                <a:ea typeface="League Spartan" charset="0"/>
                <a:cs typeface="Poppins" pitchFamily="2" charset="77"/>
              </a:rPr>
              <a:t>Rationale</a:t>
            </a:r>
          </a:p>
          <a:p>
            <a:pPr defTabSz="914217"/>
            <a:r>
              <a:rPr lang="en-US" sz="1400" b="1" dirty="0">
                <a:solidFill>
                  <a:srgbClr val="FFFFFF"/>
                </a:solidFill>
                <a:latin typeface="+mj-lt"/>
                <a:ea typeface="League Spartan" charset="0"/>
                <a:cs typeface="Poppins" pitchFamily="2" charset="77"/>
              </a:rPr>
              <a:t> In Ghana, several efforts have been made to improve WASH in HCFs and yet the status of WASH in HCFs remains unknown during the pandemic. Previous works e.g. WaterAid Ghana, Ashinyo et al,  assessed the status of WASH in HCF in selected regions however, these did not provide a national picture </a:t>
            </a:r>
          </a:p>
          <a:p>
            <a:pPr defTabSz="914217"/>
            <a:endParaRPr lang="en-US" sz="1600" b="1" dirty="0">
              <a:solidFill>
                <a:srgbClr val="FFFFFF"/>
              </a:solidFill>
              <a:latin typeface="+mj-lt"/>
              <a:ea typeface="League Spartan" charset="0"/>
              <a:cs typeface="Poppins" pitchFamily="2" charset="77"/>
            </a:endParaRPr>
          </a:p>
        </p:txBody>
      </p:sp>
      <p:sp>
        <p:nvSpPr>
          <p:cNvPr id="17" name="TextBox 16">
            <a:extLst>
              <a:ext uri="{FF2B5EF4-FFF2-40B4-BE49-F238E27FC236}">
                <a16:creationId xmlns:a16="http://schemas.microsoft.com/office/drawing/2014/main" id="{131A941F-9678-8040-AB77-60477D433B5F}"/>
              </a:ext>
            </a:extLst>
          </p:cNvPr>
          <p:cNvSpPr txBox="1"/>
          <p:nvPr/>
        </p:nvSpPr>
        <p:spPr>
          <a:xfrm>
            <a:off x="8932038" y="4137632"/>
            <a:ext cx="2080868" cy="584775"/>
          </a:xfrm>
          <a:prstGeom prst="rect">
            <a:avLst/>
          </a:prstGeom>
          <a:noFill/>
        </p:spPr>
        <p:txBody>
          <a:bodyPr wrap="square" rtlCol="0" anchor="ctr" anchorCtr="0">
            <a:spAutoFit/>
          </a:bodyPr>
          <a:lstStyle/>
          <a:p>
            <a:pPr defTabSz="914217"/>
            <a:r>
              <a:rPr lang="en-US" sz="1600" b="1" dirty="0">
                <a:solidFill>
                  <a:srgbClr val="FFFFFF"/>
                </a:solidFill>
                <a:latin typeface="Poppins" pitchFamily="2" charset="77"/>
                <a:ea typeface="League Spartan" charset="0"/>
                <a:cs typeface="Poppins" pitchFamily="2" charset="77"/>
              </a:rPr>
              <a:t>World Health Organization</a:t>
            </a:r>
          </a:p>
        </p:txBody>
      </p:sp>
      <p:sp>
        <p:nvSpPr>
          <p:cNvPr id="27" name="Freeform 976">
            <a:extLst>
              <a:ext uri="{FF2B5EF4-FFF2-40B4-BE49-F238E27FC236}">
                <a16:creationId xmlns:a16="http://schemas.microsoft.com/office/drawing/2014/main" id="{C2E8756C-831B-3C4D-B20C-0AF2171DA544}"/>
              </a:ext>
            </a:extLst>
          </p:cNvPr>
          <p:cNvSpPr>
            <a:spLocks noChangeAspect="1" noChangeArrowheads="1"/>
          </p:cNvSpPr>
          <p:nvPr/>
        </p:nvSpPr>
        <p:spPr bwMode="auto">
          <a:xfrm>
            <a:off x="9663473" y="4848696"/>
            <a:ext cx="848991" cy="854137"/>
          </a:xfrm>
          <a:custGeom>
            <a:avLst/>
            <a:gdLst>
              <a:gd name="T0" fmla="*/ 445464 w 288565"/>
              <a:gd name="T1" fmla="*/ 930594 h 290375"/>
              <a:gd name="T2" fmla="*/ 849719 w 288565"/>
              <a:gd name="T3" fmla="*/ 865115 h 290375"/>
              <a:gd name="T4" fmla="*/ 488521 w 288565"/>
              <a:gd name="T5" fmla="*/ 865115 h 290375"/>
              <a:gd name="T6" fmla="*/ 801878 w 288565"/>
              <a:gd name="T7" fmla="*/ 836539 h 290375"/>
              <a:gd name="T8" fmla="*/ 612905 w 288565"/>
              <a:gd name="T9" fmla="*/ 490086 h 290375"/>
              <a:gd name="T10" fmla="*/ 726532 w 288565"/>
              <a:gd name="T11" fmla="*/ 490086 h 290375"/>
              <a:gd name="T12" fmla="*/ 398843 w 288565"/>
              <a:gd name="T13" fmla="*/ 439751 h 290375"/>
              <a:gd name="T14" fmla="*/ 449565 w 288565"/>
              <a:gd name="T15" fmla="*/ 521803 h 290375"/>
              <a:gd name="T16" fmla="*/ 334838 w 288565"/>
              <a:gd name="T17" fmla="*/ 527751 h 290375"/>
              <a:gd name="T18" fmla="*/ 398843 w 288565"/>
              <a:gd name="T19" fmla="*/ 710871 h 290375"/>
              <a:gd name="T20" fmla="*/ 369860 w 288565"/>
              <a:gd name="T21" fmla="*/ 729898 h 290375"/>
              <a:gd name="T22" fmla="*/ 319138 w 288565"/>
              <a:gd name="T23" fmla="*/ 647846 h 290375"/>
              <a:gd name="T24" fmla="*/ 432658 w 288565"/>
              <a:gd name="T25" fmla="*/ 641904 h 290375"/>
              <a:gd name="T26" fmla="*/ 369860 w 288565"/>
              <a:gd name="T27" fmla="*/ 458782 h 290375"/>
              <a:gd name="T28" fmla="*/ 583008 w 288565"/>
              <a:gd name="T29" fmla="*/ 347208 h 290375"/>
              <a:gd name="T30" fmla="*/ 756429 w 288565"/>
              <a:gd name="T31" fmla="*/ 347208 h 290375"/>
              <a:gd name="T32" fmla="*/ 684666 w 288565"/>
              <a:gd name="T33" fmla="*/ 261489 h 290375"/>
              <a:gd name="T34" fmla="*/ 788724 w 288565"/>
              <a:gd name="T35" fmla="*/ 324588 h 290375"/>
              <a:gd name="T36" fmla="*/ 776762 w 288565"/>
              <a:gd name="T37" fmla="*/ 461499 h 290375"/>
              <a:gd name="T38" fmla="*/ 756429 w 288565"/>
              <a:gd name="T39" fmla="*/ 490086 h 290375"/>
              <a:gd name="T40" fmla="*/ 792311 w 288565"/>
              <a:gd name="T41" fmla="*/ 571031 h 290375"/>
              <a:gd name="T42" fmla="*/ 842541 w 288565"/>
              <a:gd name="T43" fmla="*/ 836539 h 290375"/>
              <a:gd name="T44" fmla="*/ 922680 w 288565"/>
              <a:gd name="T45" fmla="*/ 930594 h 290375"/>
              <a:gd name="T46" fmla="*/ 944202 w 288565"/>
              <a:gd name="T47" fmla="*/ 959168 h 290375"/>
              <a:gd name="T48" fmla="*/ 394038 w 288565"/>
              <a:gd name="T49" fmla="*/ 930594 h 290375"/>
              <a:gd name="T50" fmla="*/ 488521 w 288565"/>
              <a:gd name="T51" fmla="*/ 836539 h 290375"/>
              <a:gd name="T52" fmla="*/ 561478 w 288565"/>
              <a:gd name="T53" fmla="*/ 585317 h 290375"/>
              <a:gd name="T54" fmla="*/ 583008 w 288565"/>
              <a:gd name="T55" fmla="*/ 556746 h 290375"/>
              <a:gd name="T56" fmla="*/ 547125 w 288565"/>
              <a:gd name="T57" fmla="*/ 475791 h 290375"/>
              <a:gd name="T58" fmla="*/ 548320 w 288565"/>
              <a:gd name="T59" fmla="*/ 337688 h 290375"/>
              <a:gd name="T60" fmla="*/ 654767 w 288565"/>
              <a:gd name="T61" fmla="*/ 318633 h 290375"/>
              <a:gd name="T62" fmla="*/ 276148 w 288565"/>
              <a:gd name="T63" fmla="*/ 31067 h 290375"/>
              <a:gd name="T64" fmla="*/ 296470 w 288565"/>
              <a:gd name="T65" fmla="*/ 209001 h 290375"/>
              <a:gd name="T66" fmla="*/ 338314 w 288565"/>
              <a:gd name="T67" fmla="*/ 117669 h 290375"/>
              <a:gd name="T68" fmla="*/ 386131 w 288565"/>
              <a:gd name="T69" fmla="*/ 243402 h 290375"/>
              <a:gd name="T70" fmla="*/ 433949 w 288565"/>
              <a:gd name="T71" fmla="*/ 117669 h 290375"/>
              <a:gd name="T72" fmla="*/ 475791 w 288565"/>
              <a:gd name="T73" fmla="*/ 209001 h 290375"/>
              <a:gd name="T74" fmla="*/ 494917 w 288565"/>
              <a:gd name="T75" fmla="*/ 31067 h 290375"/>
              <a:gd name="T76" fmla="*/ 276148 w 288565"/>
              <a:gd name="T77" fmla="*/ 31067 h 290375"/>
              <a:gd name="T78" fmla="*/ 414821 w 288565"/>
              <a:gd name="T79" fmla="*/ 29885 h 290375"/>
              <a:gd name="T80" fmla="*/ 554689 w 288565"/>
              <a:gd name="T81" fmla="*/ 70218 h 290375"/>
              <a:gd name="T82" fmla="*/ 557080 w 288565"/>
              <a:gd name="T83" fmla="*/ 282553 h 290375"/>
              <a:gd name="T84" fmla="*/ 386131 w 288565"/>
              <a:gd name="T85" fmla="*/ 271868 h 290375"/>
              <a:gd name="T86" fmla="*/ 46630 w 288565"/>
              <a:gd name="T87" fmla="*/ 840053 h 290375"/>
              <a:gd name="T88" fmla="*/ 331140 w 288565"/>
              <a:gd name="T89" fmla="*/ 924274 h 290375"/>
              <a:gd name="T90" fmla="*/ 295274 w 288565"/>
              <a:gd name="T91" fmla="*/ 953926 h 290375"/>
              <a:gd name="T92" fmla="*/ 0 w 288565"/>
              <a:gd name="T93" fmla="*/ 915973 h 290375"/>
              <a:gd name="T94" fmla="*/ 265390 w 288565"/>
              <a:gd name="T95" fmla="*/ 211366 h 290375"/>
              <a:gd name="T96" fmla="*/ 286906 w 288565"/>
              <a:gd name="T97" fmla="*/ 3804 h 29037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88565" h="290375">
                <a:moveTo>
                  <a:pt x="147065" y="261900"/>
                </a:moveTo>
                <a:cubicBezTo>
                  <a:pt x="139864" y="261900"/>
                  <a:pt x="134103" y="267667"/>
                  <a:pt x="134103" y="274876"/>
                </a:cubicBezTo>
                <a:lnTo>
                  <a:pt x="134103" y="281724"/>
                </a:lnTo>
                <a:lnTo>
                  <a:pt x="269122" y="281724"/>
                </a:lnTo>
                <a:lnTo>
                  <a:pt x="269122" y="274876"/>
                </a:lnTo>
                <a:cubicBezTo>
                  <a:pt x="269122" y="267667"/>
                  <a:pt x="263361" y="261900"/>
                  <a:pt x="255800" y="261900"/>
                </a:cubicBezTo>
                <a:lnTo>
                  <a:pt x="251840" y="261900"/>
                </a:lnTo>
                <a:lnTo>
                  <a:pt x="151385" y="261900"/>
                </a:lnTo>
                <a:lnTo>
                  <a:pt x="147065" y="261900"/>
                </a:lnTo>
                <a:close/>
                <a:moveTo>
                  <a:pt x="184150" y="177198"/>
                </a:moveTo>
                <a:cubicBezTo>
                  <a:pt x="183430" y="218648"/>
                  <a:pt x="170468" y="242077"/>
                  <a:pt x="161467" y="253250"/>
                </a:cubicBezTo>
                <a:lnTo>
                  <a:pt x="241398" y="253250"/>
                </a:lnTo>
                <a:cubicBezTo>
                  <a:pt x="232757" y="242077"/>
                  <a:pt x="219795" y="218648"/>
                  <a:pt x="219075" y="177198"/>
                </a:cubicBezTo>
                <a:lnTo>
                  <a:pt x="184150" y="177198"/>
                </a:lnTo>
                <a:close/>
                <a:moveTo>
                  <a:pt x="184510" y="148364"/>
                </a:moveTo>
                <a:lnTo>
                  <a:pt x="184510" y="168548"/>
                </a:lnTo>
                <a:lnTo>
                  <a:pt x="218715" y="168548"/>
                </a:lnTo>
                <a:lnTo>
                  <a:pt x="218715" y="148364"/>
                </a:lnTo>
                <a:lnTo>
                  <a:pt x="184510" y="148364"/>
                </a:lnTo>
                <a:close/>
                <a:moveTo>
                  <a:pt x="115706" y="128810"/>
                </a:moveTo>
                <a:cubicBezTo>
                  <a:pt x="118251" y="128810"/>
                  <a:pt x="120068" y="130610"/>
                  <a:pt x="120068" y="133130"/>
                </a:cubicBezTo>
                <a:lnTo>
                  <a:pt x="120068" y="138890"/>
                </a:lnTo>
                <a:cubicBezTo>
                  <a:pt x="128067" y="139970"/>
                  <a:pt x="134610" y="145010"/>
                  <a:pt x="137519" y="152209"/>
                </a:cubicBezTo>
                <a:cubicBezTo>
                  <a:pt x="138609" y="154369"/>
                  <a:pt x="137519" y="156889"/>
                  <a:pt x="135338" y="157969"/>
                </a:cubicBezTo>
                <a:cubicBezTo>
                  <a:pt x="132793" y="158689"/>
                  <a:pt x="130248" y="157609"/>
                  <a:pt x="129521" y="155449"/>
                </a:cubicBezTo>
                <a:cubicBezTo>
                  <a:pt x="127339" y="150409"/>
                  <a:pt x="121886" y="147170"/>
                  <a:pt x="115706" y="147170"/>
                </a:cubicBezTo>
                <a:cubicBezTo>
                  <a:pt x="107344" y="147170"/>
                  <a:pt x="100800" y="152569"/>
                  <a:pt x="100800" y="159769"/>
                </a:cubicBezTo>
                <a:cubicBezTo>
                  <a:pt x="100800" y="165529"/>
                  <a:pt x="103345" y="172729"/>
                  <a:pt x="115706" y="172729"/>
                </a:cubicBezTo>
                <a:cubicBezTo>
                  <a:pt x="133156" y="172729"/>
                  <a:pt x="139337" y="183888"/>
                  <a:pt x="139337" y="194328"/>
                </a:cubicBezTo>
                <a:cubicBezTo>
                  <a:pt x="139337" y="204768"/>
                  <a:pt x="130975" y="213408"/>
                  <a:pt x="120068" y="215207"/>
                </a:cubicBezTo>
                <a:lnTo>
                  <a:pt x="120068" y="220967"/>
                </a:lnTo>
                <a:cubicBezTo>
                  <a:pt x="120068" y="223487"/>
                  <a:pt x="118251" y="225287"/>
                  <a:pt x="115706" y="225287"/>
                </a:cubicBezTo>
                <a:cubicBezTo>
                  <a:pt x="113161" y="225287"/>
                  <a:pt x="111343" y="223487"/>
                  <a:pt x="111343" y="220967"/>
                </a:cubicBezTo>
                <a:lnTo>
                  <a:pt x="111343" y="215207"/>
                </a:lnTo>
                <a:cubicBezTo>
                  <a:pt x="103345" y="214127"/>
                  <a:pt x="96801" y="209088"/>
                  <a:pt x="93893" y="201888"/>
                </a:cubicBezTo>
                <a:cubicBezTo>
                  <a:pt x="92802" y="199728"/>
                  <a:pt x="93893" y="197568"/>
                  <a:pt x="96074" y="196128"/>
                </a:cubicBezTo>
                <a:cubicBezTo>
                  <a:pt x="98255" y="195408"/>
                  <a:pt x="100800" y="196488"/>
                  <a:pt x="101891" y="198648"/>
                </a:cubicBezTo>
                <a:cubicBezTo>
                  <a:pt x="104072" y="203688"/>
                  <a:pt x="109525" y="206928"/>
                  <a:pt x="115706" y="206928"/>
                </a:cubicBezTo>
                <a:cubicBezTo>
                  <a:pt x="123704" y="206928"/>
                  <a:pt x="130248" y="201528"/>
                  <a:pt x="130248" y="194328"/>
                </a:cubicBezTo>
                <a:cubicBezTo>
                  <a:pt x="130248" y="188568"/>
                  <a:pt x="127703" y="181368"/>
                  <a:pt x="115706" y="181368"/>
                </a:cubicBezTo>
                <a:cubicBezTo>
                  <a:pt x="98255" y="181368"/>
                  <a:pt x="92075" y="170209"/>
                  <a:pt x="92075" y="159769"/>
                </a:cubicBezTo>
                <a:cubicBezTo>
                  <a:pt x="92075" y="149329"/>
                  <a:pt x="100437" y="140690"/>
                  <a:pt x="111343" y="138890"/>
                </a:cubicBezTo>
                <a:lnTo>
                  <a:pt x="111343" y="133130"/>
                </a:lnTo>
                <a:cubicBezTo>
                  <a:pt x="111343" y="130610"/>
                  <a:pt x="113161" y="128810"/>
                  <a:pt x="115706" y="128810"/>
                </a:cubicBezTo>
                <a:close/>
                <a:moveTo>
                  <a:pt x="175509" y="105112"/>
                </a:moveTo>
                <a:lnTo>
                  <a:pt x="186670" y="139713"/>
                </a:lnTo>
                <a:lnTo>
                  <a:pt x="216195" y="139713"/>
                </a:lnTo>
                <a:lnTo>
                  <a:pt x="227716" y="105112"/>
                </a:lnTo>
                <a:lnTo>
                  <a:pt x="175509" y="105112"/>
                </a:lnTo>
                <a:close/>
                <a:moveTo>
                  <a:pt x="201433" y="74835"/>
                </a:moveTo>
                <a:cubicBezTo>
                  <a:pt x="203953" y="74835"/>
                  <a:pt x="206113" y="76637"/>
                  <a:pt x="206113" y="79160"/>
                </a:cubicBezTo>
                <a:lnTo>
                  <a:pt x="206113" y="96461"/>
                </a:lnTo>
                <a:lnTo>
                  <a:pt x="233837" y="96461"/>
                </a:lnTo>
                <a:cubicBezTo>
                  <a:pt x="235277" y="96461"/>
                  <a:pt x="236718" y="97182"/>
                  <a:pt x="237438" y="98263"/>
                </a:cubicBezTo>
                <a:cubicBezTo>
                  <a:pt x="238518" y="99345"/>
                  <a:pt x="238518" y="100786"/>
                  <a:pt x="238158" y="102228"/>
                </a:cubicBezTo>
                <a:lnTo>
                  <a:pt x="225556" y="139713"/>
                </a:lnTo>
                <a:lnTo>
                  <a:pt x="233837" y="139713"/>
                </a:lnTo>
                <a:cubicBezTo>
                  <a:pt x="236358" y="139713"/>
                  <a:pt x="238518" y="141515"/>
                  <a:pt x="238518" y="144038"/>
                </a:cubicBezTo>
                <a:cubicBezTo>
                  <a:pt x="238518" y="146201"/>
                  <a:pt x="236358" y="148364"/>
                  <a:pt x="233837" y="148364"/>
                </a:cubicBezTo>
                <a:lnTo>
                  <a:pt x="227716" y="148364"/>
                </a:lnTo>
                <a:lnTo>
                  <a:pt x="227716" y="168548"/>
                </a:lnTo>
                <a:lnTo>
                  <a:pt x="233837" y="168548"/>
                </a:lnTo>
                <a:cubicBezTo>
                  <a:pt x="236358" y="168548"/>
                  <a:pt x="238518" y="170350"/>
                  <a:pt x="238518" y="172873"/>
                </a:cubicBezTo>
                <a:cubicBezTo>
                  <a:pt x="238518" y="175036"/>
                  <a:pt x="236358" y="177198"/>
                  <a:pt x="233837" y="177198"/>
                </a:cubicBezTo>
                <a:lnTo>
                  <a:pt x="227716" y="177198"/>
                </a:lnTo>
                <a:cubicBezTo>
                  <a:pt x="228797" y="228020"/>
                  <a:pt x="248959" y="248925"/>
                  <a:pt x="253640" y="253250"/>
                </a:cubicBezTo>
                <a:lnTo>
                  <a:pt x="255800" y="253250"/>
                </a:lnTo>
                <a:cubicBezTo>
                  <a:pt x="268042" y="253250"/>
                  <a:pt x="277764" y="262621"/>
                  <a:pt x="277764" y="274876"/>
                </a:cubicBezTo>
                <a:lnTo>
                  <a:pt x="277764" y="281724"/>
                </a:lnTo>
                <a:lnTo>
                  <a:pt x="284244" y="281724"/>
                </a:lnTo>
                <a:cubicBezTo>
                  <a:pt x="286765" y="281724"/>
                  <a:pt x="288565" y="283887"/>
                  <a:pt x="288565" y="286049"/>
                </a:cubicBezTo>
                <a:cubicBezTo>
                  <a:pt x="288565" y="288573"/>
                  <a:pt x="286765" y="290375"/>
                  <a:pt x="284244" y="290375"/>
                </a:cubicBezTo>
                <a:lnTo>
                  <a:pt x="118621" y="290375"/>
                </a:lnTo>
                <a:cubicBezTo>
                  <a:pt x="116460" y="290375"/>
                  <a:pt x="114300" y="288573"/>
                  <a:pt x="114300" y="286049"/>
                </a:cubicBezTo>
                <a:cubicBezTo>
                  <a:pt x="114300" y="283887"/>
                  <a:pt x="116460" y="281724"/>
                  <a:pt x="118621" y="281724"/>
                </a:cubicBezTo>
                <a:lnTo>
                  <a:pt x="125102" y="281724"/>
                </a:lnTo>
                <a:lnTo>
                  <a:pt x="125102" y="274876"/>
                </a:lnTo>
                <a:cubicBezTo>
                  <a:pt x="125102" y="262621"/>
                  <a:pt x="134823" y="253250"/>
                  <a:pt x="147065" y="253250"/>
                </a:cubicBezTo>
                <a:lnTo>
                  <a:pt x="149585" y="253250"/>
                </a:lnTo>
                <a:cubicBezTo>
                  <a:pt x="154266" y="248925"/>
                  <a:pt x="174429" y="227659"/>
                  <a:pt x="175509" y="177198"/>
                </a:cubicBezTo>
                <a:lnTo>
                  <a:pt x="169028" y="177198"/>
                </a:lnTo>
                <a:cubicBezTo>
                  <a:pt x="166868" y="177198"/>
                  <a:pt x="164707" y="175036"/>
                  <a:pt x="164707" y="172873"/>
                </a:cubicBezTo>
                <a:cubicBezTo>
                  <a:pt x="164707" y="170350"/>
                  <a:pt x="166868" y="168548"/>
                  <a:pt x="169028" y="168548"/>
                </a:cubicBezTo>
                <a:lnTo>
                  <a:pt x="175509" y="168548"/>
                </a:lnTo>
                <a:lnTo>
                  <a:pt x="175509" y="148364"/>
                </a:lnTo>
                <a:lnTo>
                  <a:pt x="169028" y="148364"/>
                </a:lnTo>
                <a:cubicBezTo>
                  <a:pt x="166868" y="148364"/>
                  <a:pt x="164707" y="146201"/>
                  <a:pt x="164707" y="144038"/>
                </a:cubicBezTo>
                <a:cubicBezTo>
                  <a:pt x="164707" y="141515"/>
                  <a:pt x="166868" y="139713"/>
                  <a:pt x="169028" y="139713"/>
                </a:cubicBezTo>
                <a:lnTo>
                  <a:pt x="177669" y="139713"/>
                </a:lnTo>
                <a:lnTo>
                  <a:pt x="165067" y="102228"/>
                </a:lnTo>
                <a:cubicBezTo>
                  <a:pt x="164707" y="100786"/>
                  <a:pt x="164707" y="99345"/>
                  <a:pt x="165427" y="98263"/>
                </a:cubicBezTo>
                <a:cubicBezTo>
                  <a:pt x="166508" y="97182"/>
                  <a:pt x="167948" y="96461"/>
                  <a:pt x="169028" y="96461"/>
                </a:cubicBezTo>
                <a:lnTo>
                  <a:pt x="197112" y="96461"/>
                </a:lnTo>
                <a:lnTo>
                  <a:pt x="197112" y="79160"/>
                </a:lnTo>
                <a:cubicBezTo>
                  <a:pt x="197112" y="76637"/>
                  <a:pt x="198912" y="74835"/>
                  <a:pt x="201433" y="74835"/>
                </a:cubicBezTo>
                <a:close/>
                <a:moveTo>
                  <a:pt x="83132" y="9408"/>
                </a:moveTo>
                <a:cubicBezTo>
                  <a:pt x="80613" y="8331"/>
                  <a:pt x="77374" y="9049"/>
                  <a:pt x="75215" y="10844"/>
                </a:cubicBezTo>
                <a:cubicBezTo>
                  <a:pt x="73415" y="12999"/>
                  <a:pt x="72695" y="15872"/>
                  <a:pt x="73415" y="18744"/>
                </a:cubicBezTo>
                <a:lnTo>
                  <a:pt x="89250" y="63273"/>
                </a:lnTo>
                <a:cubicBezTo>
                  <a:pt x="92129" y="66864"/>
                  <a:pt x="96448" y="69378"/>
                  <a:pt x="101846" y="71173"/>
                </a:cubicBezTo>
                <a:lnTo>
                  <a:pt x="97887" y="40650"/>
                </a:lnTo>
                <a:cubicBezTo>
                  <a:pt x="97887" y="38136"/>
                  <a:pt x="99327" y="35981"/>
                  <a:pt x="101846" y="35622"/>
                </a:cubicBezTo>
                <a:cubicBezTo>
                  <a:pt x="104365" y="35622"/>
                  <a:pt x="106524" y="37059"/>
                  <a:pt x="106524" y="39572"/>
                </a:cubicBezTo>
                <a:lnTo>
                  <a:pt x="110843" y="73328"/>
                </a:lnTo>
                <a:cubicBezTo>
                  <a:pt x="112642" y="73328"/>
                  <a:pt x="114442" y="73687"/>
                  <a:pt x="116241" y="73687"/>
                </a:cubicBezTo>
                <a:cubicBezTo>
                  <a:pt x="118041" y="73687"/>
                  <a:pt x="119840" y="73328"/>
                  <a:pt x="121639" y="73328"/>
                </a:cubicBezTo>
                <a:lnTo>
                  <a:pt x="125598" y="39572"/>
                </a:lnTo>
                <a:cubicBezTo>
                  <a:pt x="125958" y="37059"/>
                  <a:pt x="128117" y="35622"/>
                  <a:pt x="130636" y="35622"/>
                </a:cubicBezTo>
                <a:cubicBezTo>
                  <a:pt x="132796" y="35981"/>
                  <a:pt x="134955" y="38136"/>
                  <a:pt x="134235" y="40650"/>
                </a:cubicBezTo>
                <a:lnTo>
                  <a:pt x="130636" y="71173"/>
                </a:lnTo>
                <a:cubicBezTo>
                  <a:pt x="135675" y="69378"/>
                  <a:pt x="140353" y="66864"/>
                  <a:pt x="143232" y="63273"/>
                </a:cubicBezTo>
                <a:lnTo>
                  <a:pt x="158707" y="18744"/>
                </a:lnTo>
                <a:cubicBezTo>
                  <a:pt x="159787" y="15872"/>
                  <a:pt x="159067" y="12999"/>
                  <a:pt x="156907" y="10844"/>
                </a:cubicBezTo>
                <a:cubicBezTo>
                  <a:pt x="154748" y="9049"/>
                  <a:pt x="152229" y="8331"/>
                  <a:pt x="148990" y="9408"/>
                </a:cubicBezTo>
                <a:lnTo>
                  <a:pt x="128117" y="17308"/>
                </a:lnTo>
                <a:cubicBezTo>
                  <a:pt x="120560" y="20181"/>
                  <a:pt x="111922" y="20181"/>
                  <a:pt x="104005" y="17308"/>
                </a:cubicBezTo>
                <a:lnTo>
                  <a:pt x="83132" y="9408"/>
                </a:lnTo>
                <a:close/>
                <a:moveTo>
                  <a:pt x="86371" y="1149"/>
                </a:moveTo>
                <a:lnTo>
                  <a:pt x="107244" y="9049"/>
                </a:lnTo>
                <a:cubicBezTo>
                  <a:pt x="113002" y="11203"/>
                  <a:pt x="119480" y="11203"/>
                  <a:pt x="124878" y="9049"/>
                </a:cubicBezTo>
                <a:lnTo>
                  <a:pt x="146111" y="1149"/>
                </a:lnTo>
                <a:cubicBezTo>
                  <a:pt x="152229" y="-1365"/>
                  <a:pt x="158707" y="430"/>
                  <a:pt x="163025" y="4740"/>
                </a:cubicBezTo>
                <a:cubicBezTo>
                  <a:pt x="167704" y="9049"/>
                  <a:pt x="169143" y="15513"/>
                  <a:pt x="166984" y="21258"/>
                </a:cubicBezTo>
                <a:lnTo>
                  <a:pt x="152229" y="63991"/>
                </a:lnTo>
                <a:cubicBezTo>
                  <a:pt x="155468" y="66864"/>
                  <a:pt x="161226" y="71891"/>
                  <a:pt x="168064" y="79433"/>
                </a:cubicBezTo>
                <a:cubicBezTo>
                  <a:pt x="169503" y="81587"/>
                  <a:pt x="169503" y="84101"/>
                  <a:pt x="167704" y="85537"/>
                </a:cubicBezTo>
                <a:cubicBezTo>
                  <a:pt x="165545" y="87333"/>
                  <a:pt x="163025" y="87333"/>
                  <a:pt x="161586" y="85178"/>
                </a:cubicBezTo>
                <a:cubicBezTo>
                  <a:pt x="155468" y="78714"/>
                  <a:pt x="150790" y="74046"/>
                  <a:pt x="147551" y="71532"/>
                </a:cubicBezTo>
                <a:cubicBezTo>
                  <a:pt x="139993" y="78355"/>
                  <a:pt x="128837" y="82305"/>
                  <a:pt x="116241" y="82305"/>
                </a:cubicBezTo>
                <a:cubicBezTo>
                  <a:pt x="103645" y="82305"/>
                  <a:pt x="92129" y="78355"/>
                  <a:pt x="84931" y="71532"/>
                </a:cubicBezTo>
                <a:cubicBezTo>
                  <a:pt x="72336" y="82665"/>
                  <a:pt x="23752" y="130784"/>
                  <a:pt x="24472" y="217686"/>
                </a:cubicBezTo>
                <a:cubicBezTo>
                  <a:pt x="24472" y="230255"/>
                  <a:pt x="20873" y="243182"/>
                  <a:pt x="14035" y="254314"/>
                </a:cubicBezTo>
                <a:cubicBezTo>
                  <a:pt x="11876" y="258624"/>
                  <a:pt x="9357" y="266165"/>
                  <a:pt x="8997" y="276220"/>
                </a:cubicBezTo>
                <a:cubicBezTo>
                  <a:pt x="16914" y="280529"/>
                  <a:pt x="65138" y="280170"/>
                  <a:pt x="88890" y="279811"/>
                </a:cubicBezTo>
                <a:lnTo>
                  <a:pt x="99686" y="279811"/>
                </a:lnTo>
                <a:cubicBezTo>
                  <a:pt x="102206" y="279811"/>
                  <a:pt x="104005" y="281965"/>
                  <a:pt x="104005" y="284120"/>
                </a:cubicBezTo>
                <a:cubicBezTo>
                  <a:pt x="104005" y="286633"/>
                  <a:pt x="102206" y="288429"/>
                  <a:pt x="99686" y="288429"/>
                </a:cubicBezTo>
                <a:lnTo>
                  <a:pt x="88890" y="288788"/>
                </a:lnTo>
                <a:cubicBezTo>
                  <a:pt x="81333" y="288788"/>
                  <a:pt x="74495" y="288788"/>
                  <a:pt x="68017" y="288788"/>
                </a:cubicBezTo>
                <a:cubicBezTo>
                  <a:pt x="28070" y="288788"/>
                  <a:pt x="7917" y="287352"/>
                  <a:pt x="2159" y="281965"/>
                </a:cubicBezTo>
                <a:cubicBezTo>
                  <a:pt x="720" y="280170"/>
                  <a:pt x="0" y="278374"/>
                  <a:pt x="0" y="277297"/>
                </a:cubicBezTo>
                <a:cubicBezTo>
                  <a:pt x="0" y="267242"/>
                  <a:pt x="2519" y="256828"/>
                  <a:pt x="6838" y="250005"/>
                </a:cubicBezTo>
                <a:cubicBezTo>
                  <a:pt x="12596" y="239950"/>
                  <a:pt x="15835" y="228818"/>
                  <a:pt x="15475" y="217686"/>
                </a:cubicBezTo>
                <a:cubicBezTo>
                  <a:pt x="14755" y="123961"/>
                  <a:pt x="67657" y="74405"/>
                  <a:pt x="79893" y="63991"/>
                </a:cubicBezTo>
                <a:lnTo>
                  <a:pt x="65138" y="21258"/>
                </a:lnTo>
                <a:cubicBezTo>
                  <a:pt x="62979" y="15513"/>
                  <a:pt x="64778" y="9049"/>
                  <a:pt x="69457" y="4740"/>
                </a:cubicBezTo>
                <a:cubicBezTo>
                  <a:pt x="73775" y="430"/>
                  <a:pt x="80613" y="-1365"/>
                  <a:pt x="86371" y="1149"/>
                </a:cubicBezTo>
                <a:close/>
              </a:path>
            </a:pathLst>
          </a:custGeom>
          <a:solidFill>
            <a:schemeClr val="bg1"/>
          </a:solidFill>
          <a:ln>
            <a:noFill/>
          </a:ln>
          <a:effectLst/>
        </p:spPr>
        <p:txBody>
          <a:bodyPr anchor="ctr"/>
          <a:lstStyle/>
          <a:p>
            <a:pPr defTabSz="914217"/>
            <a:endParaRPr lang="en-US" dirty="0">
              <a:solidFill>
                <a:srgbClr val="737572"/>
              </a:solidFill>
              <a:latin typeface="Lato Light" panose="020F0502020204030203" pitchFamily="34" charset="0"/>
            </a:endParaRPr>
          </a:p>
        </p:txBody>
      </p:sp>
    </p:spTree>
    <p:extLst>
      <p:ext uri="{BB962C8B-B14F-4D97-AF65-F5344CB8AC3E}">
        <p14:creationId xmlns:p14="http://schemas.microsoft.com/office/powerpoint/2010/main" val="187938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4">
            <a:extLst>
              <a:ext uri="{FF2B5EF4-FFF2-40B4-BE49-F238E27FC236}">
                <a16:creationId xmlns:a16="http://schemas.microsoft.com/office/drawing/2014/main" id="{01468919-C123-44E9-9627-23F420DCA28F}"/>
              </a:ext>
            </a:extLst>
          </p:cNvPr>
          <p:cNvPicPr>
            <a:picLocks noChangeAspect="1"/>
          </p:cNvPicPr>
          <p:nvPr/>
        </p:nvPicPr>
        <p:blipFill>
          <a:blip r:embed="rId2"/>
          <a:stretch>
            <a:fillRect/>
          </a:stretch>
        </p:blipFill>
        <p:spPr>
          <a:xfrm>
            <a:off x="1885559" y="643466"/>
            <a:ext cx="8420882" cy="5571067"/>
          </a:xfrm>
          <a:prstGeom prst="rect">
            <a:avLst/>
          </a:prstGeom>
        </p:spPr>
      </p:pic>
    </p:spTree>
    <p:extLst>
      <p:ext uri="{BB962C8B-B14F-4D97-AF65-F5344CB8AC3E}">
        <p14:creationId xmlns:p14="http://schemas.microsoft.com/office/powerpoint/2010/main" val="1863255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Shape 51098">
            <a:extLst>
              <a:ext uri="{FF2B5EF4-FFF2-40B4-BE49-F238E27FC236}">
                <a16:creationId xmlns:a16="http://schemas.microsoft.com/office/drawing/2014/main" id="{2F41EA54-8D65-0345-85BD-CB8F7EF5BEC5}"/>
              </a:ext>
            </a:extLst>
          </p:cNvPr>
          <p:cNvSpPr/>
          <p:nvPr/>
        </p:nvSpPr>
        <p:spPr>
          <a:xfrm rot="10800000" flipH="1">
            <a:off x="6149921" y="2853356"/>
            <a:ext cx="4710583" cy="369845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10800" y="18833"/>
                </a:lnTo>
                <a:lnTo>
                  <a:pt x="0" y="21600"/>
                </a:lnTo>
                <a:lnTo>
                  <a:pt x="0" y="0"/>
                </a:lnTo>
                <a:close/>
              </a:path>
            </a:pathLst>
          </a:custGeom>
          <a:solidFill>
            <a:schemeClr val="accent3"/>
          </a:solidFill>
          <a:ln w="12700" cap="flat">
            <a:noFill/>
            <a:miter lim="400000"/>
          </a:ln>
          <a:effectLst/>
        </p:spPr>
        <p:txBody>
          <a:bodyPr wrap="square" lIns="0" tIns="0" rIns="0" bIns="0" numCol="1" anchor="t">
            <a:noAutofit/>
          </a:bodyPr>
          <a:lstStyle/>
          <a:p>
            <a:pPr defTabSz="914217"/>
            <a:endParaRPr sz="2532" dirty="0">
              <a:solidFill>
                <a:srgbClr val="272727"/>
              </a:solidFill>
              <a:latin typeface="Lato Light" panose="020F0502020204030203" pitchFamily="34" charset="0"/>
            </a:endParaRPr>
          </a:p>
        </p:txBody>
      </p:sp>
      <p:sp>
        <p:nvSpPr>
          <p:cNvPr id="47" name="Shape 51099">
            <a:extLst>
              <a:ext uri="{FF2B5EF4-FFF2-40B4-BE49-F238E27FC236}">
                <a16:creationId xmlns:a16="http://schemas.microsoft.com/office/drawing/2014/main" id="{783115C6-AC54-1141-ADC1-401BE744C4BA}"/>
              </a:ext>
            </a:extLst>
          </p:cNvPr>
          <p:cNvSpPr/>
          <p:nvPr/>
        </p:nvSpPr>
        <p:spPr>
          <a:xfrm>
            <a:off x="8455796" y="2647652"/>
            <a:ext cx="2404708" cy="71639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13824"/>
                </a:lnTo>
                <a:lnTo>
                  <a:pt x="0" y="21600"/>
                </a:lnTo>
                <a:lnTo>
                  <a:pt x="21600" y="7776"/>
                </a:lnTo>
                <a:lnTo>
                  <a:pt x="21600" y="0"/>
                </a:lnTo>
                <a:close/>
              </a:path>
            </a:pathLst>
          </a:custGeom>
          <a:solidFill>
            <a:schemeClr val="bg1">
              <a:lumMod val="65000"/>
            </a:schemeClr>
          </a:solidFill>
          <a:ln w="12700" cap="flat">
            <a:noFill/>
            <a:miter lim="400000"/>
          </a:ln>
          <a:effectLst/>
        </p:spPr>
        <p:txBody>
          <a:bodyPr wrap="square" lIns="0" tIns="0" rIns="0" bIns="0" numCol="1" anchor="t">
            <a:noAutofit/>
          </a:bodyPr>
          <a:lstStyle/>
          <a:p>
            <a:pPr defTabSz="914217"/>
            <a:endParaRPr sz="2532" dirty="0">
              <a:solidFill>
                <a:srgbClr val="272727"/>
              </a:solidFill>
              <a:latin typeface="Lato Light" panose="020F0502020204030203" pitchFamily="34" charset="0"/>
            </a:endParaRPr>
          </a:p>
        </p:txBody>
      </p:sp>
      <p:sp>
        <p:nvSpPr>
          <p:cNvPr id="48" name="Shape 51100">
            <a:extLst>
              <a:ext uri="{FF2B5EF4-FFF2-40B4-BE49-F238E27FC236}">
                <a16:creationId xmlns:a16="http://schemas.microsoft.com/office/drawing/2014/main" id="{B4068D23-3AFC-1D44-9899-CA64248CB1CA}"/>
              </a:ext>
            </a:extLst>
          </p:cNvPr>
          <p:cNvSpPr/>
          <p:nvPr/>
        </p:nvSpPr>
        <p:spPr>
          <a:xfrm flipH="1">
            <a:off x="6181974" y="2715943"/>
            <a:ext cx="2273821" cy="570839"/>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13824"/>
                </a:lnTo>
                <a:lnTo>
                  <a:pt x="0" y="21600"/>
                </a:lnTo>
                <a:lnTo>
                  <a:pt x="21600" y="7776"/>
                </a:lnTo>
                <a:lnTo>
                  <a:pt x="21600" y="0"/>
                </a:lnTo>
                <a:close/>
              </a:path>
            </a:pathLst>
          </a:custGeom>
          <a:solidFill>
            <a:schemeClr val="bg1">
              <a:lumMod val="85000"/>
            </a:schemeClr>
          </a:solidFill>
          <a:ln w="12700" cap="flat">
            <a:noFill/>
            <a:miter lim="400000"/>
          </a:ln>
          <a:effectLst/>
        </p:spPr>
        <p:txBody>
          <a:bodyPr wrap="square" lIns="0" tIns="0" rIns="0" bIns="0" numCol="1" anchor="t">
            <a:noAutofit/>
          </a:bodyPr>
          <a:lstStyle/>
          <a:p>
            <a:pPr defTabSz="914217"/>
            <a:endParaRPr sz="2532" dirty="0">
              <a:solidFill>
                <a:srgbClr val="272727"/>
              </a:solidFill>
              <a:latin typeface="Lato Light" panose="020F0502020204030203" pitchFamily="34" charset="0"/>
            </a:endParaRPr>
          </a:p>
        </p:txBody>
      </p:sp>
      <p:sp>
        <p:nvSpPr>
          <p:cNvPr id="29" name="Shape 51116">
            <a:extLst>
              <a:ext uri="{FF2B5EF4-FFF2-40B4-BE49-F238E27FC236}">
                <a16:creationId xmlns:a16="http://schemas.microsoft.com/office/drawing/2014/main" id="{D842FFFD-01F2-CE40-9E23-1C156727B524}"/>
              </a:ext>
            </a:extLst>
          </p:cNvPr>
          <p:cNvSpPr/>
          <p:nvPr/>
        </p:nvSpPr>
        <p:spPr>
          <a:xfrm rot="10800000" flipH="1">
            <a:off x="962526" y="2893460"/>
            <a:ext cx="5075519" cy="369845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10800" y="18833"/>
                </a:lnTo>
                <a:lnTo>
                  <a:pt x="0" y="21600"/>
                </a:lnTo>
                <a:lnTo>
                  <a:pt x="0" y="0"/>
                </a:lnTo>
                <a:close/>
              </a:path>
            </a:pathLst>
          </a:custGeom>
          <a:solidFill>
            <a:schemeClr val="accent2"/>
          </a:solidFill>
          <a:ln w="12700" cap="flat">
            <a:noFill/>
            <a:miter lim="400000"/>
          </a:ln>
          <a:effectLst/>
        </p:spPr>
        <p:txBody>
          <a:bodyPr wrap="square" lIns="0" tIns="0" rIns="0" bIns="0" numCol="1" anchor="t">
            <a:noAutofit/>
          </a:bodyPr>
          <a:lstStyle/>
          <a:p>
            <a:pPr defTabSz="914217"/>
            <a:endParaRPr sz="2532" dirty="0">
              <a:solidFill>
                <a:srgbClr val="272727"/>
              </a:solidFill>
              <a:latin typeface="Lato Light" panose="020F0502020204030203" pitchFamily="34" charset="0"/>
            </a:endParaRPr>
          </a:p>
        </p:txBody>
      </p:sp>
      <p:sp>
        <p:nvSpPr>
          <p:cNvPr id="31" name="Shape 51117">
            <a:extLst>
              <a:ext uri="{FF2B5EF4-FFF2-40B4-BE49-F238E27FC236}">
                <a16:creationId xmlns:a16="http://schemas.microsoft.com/office/drawing/2014/main" id="{CE6B2374-7469-E44C-A8FE-C1948D1E0261}"/>
              </a:ext>
            </a:extLst>
          </p:cNvPr>
          <p:cNvSpPr/>
          <p:nvPr/>
        </p:nvSpPr>
        <p:spPr>
          <a:xfrm>
            <a:off x="3490644" y="2760577"/>
            <a:ext cx="2547402" cy="64296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13824"/>
                </a:lnTo>
                <a:lnTo>
                  <a:pt x="0" y="21600"/>
                </a:lnTo>
                <a:lnTo>
                  <a:pt x="21600" y="7776"/>
                </a:lnTo>
                <a:lnTo>
                  <a:pt x="21600" y="0"/>
                </a:lnTo>
                <a:close/>
              </a:path>
            </a:pathLst>
          </a:custGeom>
          <a:solidFill>
            <a:schemeClr val="bg1">
              <a:lumMod val="65000"/>
            </a:schemeClr>
          </a:solidFill>
          <a:ln w="12700" cap="flat">
            <a:noFill/>
            <a:miter lim="400000"/>
          </a:ln>
          <a:effectLst/>
        </p:spPr>
        <p:txBody>
          <a:bodyPr wrap="square" lIns="0" tIns="0" rIns="0" bIns="0" numCol="1" anchor="t">
            <a:noAutofit/>
          </a:bodyPr>
          <a:lstStyle/>
          <a:p>
            <a:pPr defTabSz="914217"/>
            <a:endParaRPr sz="2532" dirty="0">
              <a:solidFill>
                <a:srgbClr val="272727"/>
              </a:solidFill>
              <a:latin typeface="Lato Light" panose="020F0502020204030203" pitchFamily="34" charset="0"/>
            </a:endParaRPr>
          </a:p>
        </p:txBody>
      </p:sp>
      <p:sp>
        <p:nvSpPr>
          <p:cNvPr id="32" name="Shape 51118">
            <a:extLst>
              <a:ext uri="{FF2B5EF4-FFF2-40B4-BE49-F238E27FC236}">
                <a16:creationId xmlns:a16="http://schemas.microsoft.com/office/drawing/2014/main" id="{A894748F-40B4-8342-A32A-5D1D5AAF4187}"/>
              </a:ext>
            </a:extLst>
          </p:cNvPr>
          <p:cNvSpPr/>
          <p:nvPr/>
        </p:nvSpPr>
        <p:spPr>
          <a:xfrm flipH="1">
            <a:off x="962523" y="2750966"/>
            <a:ext cx="2528120" cy="642960"/>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13824"/>
                </a:lnTo>
                <a:lnTo>
                  <a:pt x="0" y="21600"/>
                </a:lnTo>
                <a:lnTo>
                  <a:pt x="21600" y="7776"/>
                </a:lnTo>
                <a:lnTo>
                  <a:pt x="21600" y="0"/>
                </a:lnTo>
                <a:close/>
              </a:path>
            </a:pathLst>
          </a:custGeom>
          <a:solidFill>
            <a:schemeClr val="bg1">
              <a:lumMod val="85000"/>
            </a:schemeClr>
          </a:solidFill>
          <a:ln w="12700" cap="flat">
            <a:noFill/>
            <a:miter lim="400000"/>
          </a:ln>
          <a:effectLst/>
        </p:spPr>
        <p:txBody>
          <a:bodyPr wrap="square" lIns="0" tIns="0" rIns="0" bIns="0" numCol="1" anchor="t">
            <a:noAutofit/>
          </a:bodyPr>
          <a:lstStyle/>
          <a:p>
            <a:pPr defTabSz="914217"/>
            <a:endParaRPr sz="2532" dirty="0">
              <a:solidFill>
                <a:srgbClr val="272727"/>
              </a:solidFill>
              <a:latin typeface="Lato Light" panose="020F0502020204030203" pitchFamily="34" charset="0"/>
            </a:endParaRPr>
          </a:p>
        </p:txBody>
      </p:sp>
      <p:sp>
        <p:nvSpPr>
          <p:cNvPr id="17" name="Shape 51129">
            <a:extLst>
              <a:ext uri="{FF2B5EF4-FFF2-40B4-BE49-F238E27FC236}">
                <a16:creationId xmlns:a16="http://schemas.microsoft.com/office/drawing/2014/main" id="{63F8C99D-ECE6-1A47-B2A3-F2D6A7F201E5}"/>
              </a:ext>
            </a:extLst>
          </p:cNvPr>
          <p:cNvSpPr/>
          <p:nvPr/>
        </p:nvSpPr>
        <p:spPr>
          <a:xfrm>
            <a:off x="3602521" y="1793069"/>
            <a:ext cx="1028734" cy="1028733"/>
          </a:xfrm>
          <a:prstGeom prst="ellipse">
            <a:avLst/>
          </a:prstGeom>
          <a:solidFill>
            <a:schemeClr val="accent2"/>
          </a:solidFill>
          <a:ln w="12700" cap="flat">
            <a:noFill/>
            <a:miter lim="400000"/>
          </a:ln>
          <a:effectLst/>
        </p:spPr>
        <p:txBody>
          <a:bodyPr wrap="square" lIns="0" tIns="0" rIns="0" bIns="0" numCol="1" anchor="t">
            <a:noAutofit/>
          </a:bodyPr>
          <a:lstStyle/>
          <a:p>
            <a:pPr defTabSz="914217"/>
            <a:endParaRPr sz="2532" dirty="0">
              <a:solidFill>
                <a:srgbClr val="272727"/>
              </a:solidFill>
              <a:latin typeface="Lato Light" panose="020F0502020204030203" pitchFamily="34" charset="0"/>
            </a:endParaRPr>
          </a:p>
        </p:txBody>
      </p:sp>
      <p:sp>
        <p:nvSpPr>
          <p:cNvPr id="13" name="Shape 51135">
            <a:extLst>
              <a:ext uri="{FF2B5EF4-FFF2-40B4-BE49-F238E27FC236}">
                <a16:creationId xmlns:a16="http://schemas.microsoft.com/office/drawing/2014/main" id="{99B7E893-E8FC-1540-BEA7-A18A9DB4D9DF}"/>
              </a:ext>
            </a:extLst>
          </p:cNvPr>
          <p:cNvSpPr/>
          <p:nvPr/>
        </p:nvSpPr>
        <p:spPr>
          <a:xfrm>
            <a:off x="7930562" y="1818194"/>
            <a:ext cx="1028734" cy="1028733"/>
          </a:xfrm>
          <a:prstGeom prst="ellipse">
            <a:avLst/>
          </a:prstGeom>
          <a:solidFill>
            <a:schemeClr val="accent3"/>
          </a:solidFill>
          <a:ln w="12700" cap="flat">
            <a:noFill/>
            <a:miter lim="400000"/>
          </a:ln>
          <a:effectLst/>
        </p:spPr>
        <p:txBody>
          <a:bodyPr wrap="square" lIns="0" tIns="0" rIns="0" bIns="0" numCol="1" anchor="t">
            <a:noAutofit/>
          </a:bodyPr>
          <a:lstStyle/>
          <a:p>
            <a:pPr defTabSz="914217"/>
            <a:endParaRPr sz="2532" dirty="0">
              <a:solidFill>
                <a:srgbClr val="272727"/>
              </a:solidFill>
              <a:latin typeface="Lato Light" panose="020F0502020204030203" pitchFamily="34" charset="0"/>
            </a:endParaRPr>
          </a:p>
        </p:txBody>
      </p:sp>
      <p:sp>
        <p:nvSpPr>
          <p:cNvPr id="57" name="TextBox 56">
            <a:extLst>
              <a:ext uri="{FF2B5EF4-FFF2-40B4-BE49-F238E27FC236}">
                <a16:creationId xmlns:a16="http://schemas.microsoft.com/office/drawing/2014/main" id="{79711CD1-3B1F-5247-9DEB-9EEC8F1FE98A}"/>
              </a:ext>
            </a:extLst>
          </p:cNvPr>
          <p:cNvSpPr txBox="1"/>
          <p:nvPr/>
        </p:nvSpPr>
        <p:spPr>
          <a:xfrm>
            <a:off x="3279376" y="306186"/>
            <a:ext cx="5633273" cy="553998"/>
          </a:xfrm>
          <a:prstGeom prst="rect">
            <a:avLst/>
          </a:prstGeom>
          <a:noFill/>
        </p:spPr>
        <p:txBody>
          <a:bodyPr wrap="none" rtlCol="0">
            <a:spAutoFit/>
          </a:bodyPr>
          <a:lstStyle/>
          <a:p>
            <a:pPr algn="ctr" defTabSz="914217"/>
            <a:r>
              <a:rPr lang="en-US" sz="3000" b="1" dirty="0">
                <a:solidFill>
                  <a:srgbClr val="000000"/>
                </a:solidFill>
                <a:latin typeface="Poppins" pitchFamily="2" charset="77"/>
                <a:cs typeface="Poppins" pitchFamily="2" charset="77"/>
              </a:rPr>
              <a:t>MONITORING &amp; EVALUATION</a:t>
            </a:r>
          </a:p>
        </p:txBody>
      </p:sp>
      <p:sp>
        <p:nvSpPr>
          <p:cNvPr id="58" name="TextBox 57">
            <a:extLst>
              <a:ext uri="{FF2B5EF4-FFF2-40B4-BE49-F238E27FC236}">
                <a16:creationId xmlns:a16="http://schemas.microsoft.com/office/drawing/2014/main" id="{07052905-5687-0E48-9904-AC4AC6ED93FE}"/>
              </a:ext>
            </a:extLst>
          </p:cNvPr>
          <p:cNvSpPr txBox="1"/>
          <p:nvPr/>
        </p:nvSpPr>
        <p:spPr>
          <a:xfrm>
            <a:off x="5367275" y="964102"/>
            <a:ext cx="1457450" cy="276999"/>
          </a:xfrm>
          <a:prstGeom prst="rect">
            <a:avLst/>
          </a:prstGeom>
          <a:noFill/>
        </p:spPr>
        <p:txBody>
          <a:bodyPr wrap="none" rtlCol="0">
            <a:spAutoFit/>
          </a:bodyPr>
          <a:lstStyle/>
          <a:p>
            <a:pPr algn="ctr" defTabSz="914217"/>
            <a:r>
              <a:rPr lang="en-US" sz="1200" spc="150" dirty="0">
                <a:solidFill>
                  <a:srgbClr val="FFFFFF">
                    <a:lumMod val="65000"/>
                  </a:srgbClr>
                </a:solidFill>
                <a:latin typeface="Poppins Light" pitchFamily="2" charset="77"/>
                <a:cs typeface="Poppins Light" pitchFamily="2" charset="77"/>
              </a:rPr>
              <a:t>WASH IN HCFs</a:t>
            </a:r>
          </a:p>
        </p:txBody>
      </p:sp>
      <p:sp>
        <p:nvSpPr>
          <p:cNvPr id="59" name="Freeform 933">
            <a:extLst>
              <a:ext uri="{FF2B5EF4-FFF2-40B4-BE49-F238E27FC236}">
                <a16:creationId xmlns:a16="http://schemas.microsoft.com/office/drawing/2014/main" id="{A251FDC2-F232-FC4C-B533-05E611761A62}"/>
              </a:ext>
            </a:extLst>
          </p:cNvPr>
          <p:cNvSpPr>
            <a:spLocks noChangeAspect="1" noChangeArrowheads="1"/>
          </p:cNvSpPr>
          <p:nvPr/>
        </p:nvSpPr>
        <p:spPr bwMode="auto">
          <a:xfrm>
            <a:off x="8174063" y="2096575"/>
            <a:ext cx="541729" cy="506045"/>
          </a:xfrm>
          <a:custGeom>
            <a:avLst/>
            <a:gdLst>
              <a:gd name="T0" fmla="*/ 505720 w 291412"/>
              <a:gd name="T1" fmla="*/ 2301153 h 272690"/>
              <a:gd name="T2" fmla="*/ 932921 w 291412"/>
              <a:gd name="T3" fmla="*/ 2391876 h 272690"/>
              <a:gd name="T4" fmla="*/ 853059 w 291412"/>
              <a:gd name="T5" fmla="*/ 2652197 h 272690"/>
              <a:gd name="T6" fmla="*/ 1236350 w 291412"/>
              <a:gd name="T7" fmla="*/ 2561474 h 272690"/>
              <a:gd name="T8" fmla="*/ 1547771 w 291412"/>
              <a:gd name="T9" fmla="*/ 2892814 h 272690"/>
              <a:gd name="T10" fmla="*/ 1831237 w 291412"/>
              <a:gd name="T11" fmla="*/ 2628537 h 272690"/>
              <a:gd name="T12" fmla="*/ 2266415 w 291412"/>
              <a:gd name="T13" fmla="*/ 2758691 h 272690"/>
              <a:gd name="T14" fmla="*/ 2366238 w 291412"/>
              <a:gd name="T15" fmla="*/ 2451038 h 272690"/>
              <a:gd name="T16" fmla="*/ 2793434 w 291412"/>
              <a:gd name="T17" fmla="*/ 2297197 h 272690"/>
              <a:gd name="T18" fmla="*/ 3001034 w 291412"/>
              <a:gd name="T19" fmla="*/ 2084200 h 272690"/>
              <a:gd name="T20" fmla="*/ 2741523 w 291412"/>
              <a:gd name="T21" fmla="*/ 2380036 h 272690"/>
              <a:gd name="T22" fmla="*/ 2561875 w 291412"/>
              <a:gd name="T23" fmla="*/ 2664036 h 272690"/>
              <a:gd name="T24" fmla="*/ 2070775 w 291412"/>
              <a:gd name="T25" fmla="*/ 2667969 h 272690"/>
              <a:gd name="T26" fmla="*/ 1547771 w 291412"/>
              <a:gd name="T27" fmla="*/ 2991406 h 272690"/>
              <a:gd name="T28" fmla="*/ 1164487 w 291412"/>
              <a:gd name="T29" fmla="*/ 2798159 h 272690"/>
              <a:gd name="T30" fmla="*/ 765243 w 291412"/>
              <a:gd name="T31" fmla="*/ 2569364 h 272690"/>
              <a:gd name="T32" fmla="*/ 477781 w 291412"/>
              <a:gd name="T33" fmla="*/ 2395801 h 272690"/>
              <a:gd name="T34" fmla="*/ 1048179 w 291412"/>
              <a:gd name="T35" fmla="*/ 1836782 h 272690"/>
              <a:gd name="T36" fmla="*/ 2244406 w 291412"/>
              <a:gd name="T37" fmla="*/ 1836782 h 272690"/>
              <a:gd name="T38" fmla="*/ 483344 w 291412"/>
              <a:gd name="T39" fmla="*/ 1674293 h 272690"/>
              <a:gd name="T40" fmla="*/ 483344 w 291412"/>
              <a:gd name="T41" fmla="*/ 1317167 h 272690"/>
              <a:gd name="T42" fmla="*/ 904797 w 291412"/>
              <a:gd name="T43" fmla="*/ 1474143 h 272690"/>
              <a:gd name="T44" fmla="*/ 454978 w 291412"/>
              <a:gd name="T45" fmla="*/ 1772393 h 272690"/>
              <a:gd name="T46" fmla="*/ 410398 w 291412"/>
              <a:gd name="T47" fmla="*/ 1242597 h 272690"/>
              <a:gd name="T48" fmla="*/ 580098 w 291412"/>
              <a:gd name="T49" fmla="*/ 1970836 h 272690"/>
              <a:gd name="T50" fmla="*/ 2308418 w 291412"/>
              <a:gd name="T51" fmla="*/ 1761860 h 272690"/>
              <a:gd name="T52" fmla="*/ 2596456 w 291412"/>
              <a:gd name="T53" fmla="*/ 1750042 h 272690"/>
              <a:gd name="T54" fmla="*/ 2640481 w 291412"/>
              <a:gd name="T55" fmla="*/ 1217734 h 272690"/>
              <a:gd name="T56" fmla="*/ 2268411 w 291412"/>
              <a:gd name="T57" fmla="*/ 1249279 h 272690"/>
              <a:gd name="T58" fmla="*/ 1644294 w 291412"/>
              <a:gd name="T59" fmla="*/ 756396 h 272690"/>
              <a:gd name="T60" fmla="*/ 2280414 w 291412"/>
              <a:gd name="T61" fmla="*/ 1107328 h 272690"/>
              <a:gd name="T62" fmla="*/ 2708494 w 291412"/>
              <a:gd name="T63" fmla="*/ 922009 h 272690"/>
              <a:gd name="T64" fmla="*/ 2668485 w 291412"/>
              <a:gd name="T65" fmla="*/ 1316300 h 272690"/>
              <a:gd name="T66" fmla="*/ 3228568 w 291412"/>
              <a:gd name="T67" fmla="*/ 1698776 h 272690"/>
              <a:gd name="T68" fmla="*/ 1644294 w 291412"/>
              <a:gd name="T69" fmla="*/ 2329654 h 272690"/>
              <a:gd name="T70" fmla="*/ 580098 w 291412"/>
              <a:gd name="T71" fmla="*/ 922009 h 272690"/>
              <a:gd name="T72" fmla="*/ 1767356 w 291412"/>
              <a:gd name="T73" fmla="*/ 0 h 272690"/>
              <a:gd name="T74" fmla="*/ 2150623 w 291412"/>
              <a:gd name="T75" fmla="*/ 189340 h 272690"/>
              <a:gd name="T76" fmla="*/ 2561875 w 291412"/>
              <a:gd name="T77" fmla="*/ 327386 h 272690"/>
              <a:gd name="T78" fmla="*/ 2741523 w 291412"/>
              <a:gd name="T79" fmla="*/ 611394 h 272690"/>
              <a:gd name="T80" fmla="*/ 3001034 w 291412"/>
              <a:gd name="T81" fmla="*/ 907206 h 272690"/>
              <a:gd name="T82" fmla="*/ 2809404 w 291412"/>
              <a:gd name="T83" fmla="*/ 690265 h 272690"/>
              <a:gd name="T84" fmla="*/ 2378203 w 291412"/>
              <a:gd name="T85" fmla="*/ 603502 h 272690"/>
              <a:gd name="T86" fmla="*/ 2266415 w 291412"/>
              <a:gd name="T87" fmla="*/ 228794 h 272690"/>
              <a:gd name="T88" fmla="*/ 1831237 w 291412"/>
              <a:gd name="T89" fmla="*/ 362890 h 272690"/>
              <a:gd name="T90" fmla="*/ 1547771 w 291412"/>
              <a:gd name="T91" fmla="*/ 98617 h 272690"/>
              <a:gd name="T92" fmla="*/ 1236350 w 291412"/>
              <a:gd name="T93" fmla="*/ 429944 h 272690"/>
              <a:gd name="T94" fmla="*/ 853059 w 291412"/>
              <a:gd name="T95" fmla="*/ 339223 h 272690"/>
              <a:gd name="T96" fmla="*/ 932921 w 291412"/>
              <a:gd name="T97" fmla="*/ 603502 h 272690"/>
              <a:gd name="T98" fmla="*/ 505720 w 291412"/>
              <a:gd name="T99" fmla="*/ 690265 h 272690"/>
              <a:gd name="T100" fmla="*/ 294123 w 291412"/>
              <a:gd name="T101" fmla="*/ 840157 h 272690"/>
              <a:gd name="T102" fmla="*/ 705345 w 291412"/>
              <a:gd name="T103" fmla="*/ 686329 h 272690"/>
              <a:gd name="T104" fmla="*/ 809148 w 291412"/>
              <a:gd name="T105" fmla="*/ 256381 h 272690"/>
              <a:gd name="T106" fmla="*/ 1240350 w 291412"/>
              <a:gd name="T107" fmla="*/ 323435 h 27269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91412" h="272690">
                <a:moveTo>
                  <a:pt x="28276" y="189991"/>
                </a:moveTo>
                <a:cubicBezTo>
                  <a:pt x="30432" y="188912"/>
                  <a:pt x="32948" y="189631"/>
                  <a:pt x="34027" y="191789"/>
                </a:cubicBezTo>
                <a:lnTo>
                  <a:pt x="44091" y="208328"/>
                </a:lnTo>
                <a:cubicBezTo>
                  <a:pt x="44450" y="209407"/>
                  <a:pt x="45169" y="209767"/>
                  <a:pt x="45528" y="209767"/>
                </a:cubicBezTo>
                <a:cubicBezTo>
                  <a:pt x="45888" y="209767"/>
                  <a:pt x="46247" y="209767"/>
                  <a:pt x="46966" y="209407"/>
                </a:cubicBezTo>
                <a:lnTo>
                  <a:pt x="62422" y="200418"/>
                </a:lnTo>
                <a:cubicBezTo>
                  <a:pt x="64219" y="199339"/>
                  <a:pt x="66735" y="200059"/>
                  <a:pt x="67813" y="201497"/>
                </a:cubicBezTo>
                <a:cubicBezTo>
                  <a:pt x="72845" y="207609"/>
                  <a:pt x="78237" y="213003"/>
                  <a:pt x="83988" y="218037"/>
                </a:cubicBezTo>
                <a:cubicBezTo>
                  <a:pt x="85785" y="219115"/>
                  <a:pt x="86144" y="221632"/>
                  <a:pt x="85426" y="223430"/>
                </a:cubicBezTo>
                <a:lnTo>
                  <a:pt x="76440" y="238891"/>
                </a:lnTo>
                <a:cubicBezTo>
                  <a:pt x="76080" y="239611"/>
                  <a:pt x="76080" y="239970"/>
                  <a:pt x="76080" y="240330"/>
                </a:cubicBezTo>
                <a:cubicBezTo>
                  <a:pt x="76080" y="240689"/>
                  <a:pt x="76440" y="241408"/>
                  <a:pt x="76799" y="241768"/>
                </a:cubicBezTo>
                <a:lnTo>
                  <a:pt x="94052" y="251476"/>
                </a:lnTo>
                <a:cubicBezTo>
                  <a:pt x="95130" y="252195"/>
                  <a:pt x="96568" y="251836"/>
                  <a:pt x="96927" y="250757"/>
                </a:cubicBezTo>
                <a:lnTo>
                  <a:pt x="105913" y="235296"/>
                </a:lnTo>
                <a:cubicBezTo>
                  <a:pt x="106992" y="233498"/>
                  <a:pt x="109148" y="232779"/>
                  <a:pt x="111305" y="233498"/>
                </a:cubicBezTo>
                <a:cubicBezTo>
                  <a:pt x="118494" y="236374"/>
                  <a:pt x="126042" y="238172"/>
                  <a:pt x="133230" y="239611"/>
                </a:cubicBezTo>
                <a:cubicBezTo>
                  <a:pt x="135387" y="239970"/>
                  <a:pt x="137184" y="241768"/>
                  <a:pt x="137184" y="243925"/>
                </a:cubicBezTo>
                <a:lnTo>
                  <a:pt x="137184" y="261544"/>
                </a:lnTo>
                <a:cubicBezTo>
                  <a:pt x="137184" y="262623"/>
                  <a:pt x="137903" y="263701"/>
                  <a:pt x="139341" y="263701"/>
                </a:cubicBezTo>
                <a:lnTo>
                  <a:pt x="159110" y="263701"/>
                </a:lnTo>
                <a:cubicBezTo>
                  <a:pt x="160188" y="263701"/>
                  <a:pt x="161266" y="262623"/>
                  <a:pt x="161266" y="261544"/>
                </a:cubicBezTo>
                <a:lnTo>
                  <a:pt x="161266" y="243925"/>
                </a:lnTo>
                <a:cubicBezTo>
                  <a:pt x="161266" y="241768"/>
                  <a:pt x="162704" y="239970"/>
                  <a:pt x="164861" y="239611"/>
                </a:cubicBezTo>
                <a:cubicBezTo>
                  <a:pt x="172409" y="238172"/>
                  <a:pt x="179957" y="236374"/>
                  <a:pt x="187145" y="233498"/>
                </a:cubicBezTo>
                <a:cubicBezTo>
                  <a:pt x="188943" y="232779"/>
                  <a:pt x="191099" y="233498"/>
                  <a:pt x="192177" y="235296"/>
                </a:cubicBezTo>
                <a:lnTo>
                  <a:pt x="201163" y="250757"/>
                </a:lnTo>
                <a:cubicBezTo>
                  <a:pt x="201882" y="251836"/>
                  <a:pt x="202961" y="252195"/>
                  <a:pt x="204039" y="251476"/>
                </a:cubicBezTo>
                <a:lnTo>
                  <a:pt x="221292" y="241768"/>
                </a:lnTo>
                <a:cubicBezTo>
                  <a:pt x="221651" y="241408"/>
                  <a:pt x="222011" y="240689"/>
                  <a:pt x="222011" y="240330"/>
                </a:cubicBezTo>
                <a:cubicBezTo>
                  <a:pt x="222011" y="239970"/>
                  <a:pt x="222370" y="239611"/>
                  <a:pt x="222011" y="238891"/>
                </a:cubicBezTo>
                <a:lnTo>
                  <a:pt x="213025" y="223430"/>
                </a:lnTo>
                <a:cubicBezTo>
                  <a:pt x="211946" y="221632"/>
                  <a:pt x="212665" y="219115"/>
                  <a:pt x="214103" y="218037"/>
                </a:cubicBezTo>
                <a:cubicBezTo>
                  <a:pt x="220213" y="213003"/>
                  <a:pt x="225605" y="207609"/>
                  <a:pt x="230277" y="201497"/>
                </a:cubicBezTo>
                <a:cubicBezTo>
                  <a:pt x="231715" y="200059"/>
                  <a:pt x="234231" y="199339"/>
                  <a:pt x="236028" y="200418"/>
                </a:cubicBezTo>
                <a:lnTo>
                  <a:pt x="251484" y="209407"/>
                </a:lnTo>
                <a:cubicBezTo>
                  <a:pt x="251844" y="209767"/>
                  <a:pt x="252562" y="209767"/>
                  <a:pt x="252922" y="209767"/>
                </a:cubicBezTo>
                <a:cubicBezTo>
                  <a:pt x="253281" y="209767"/>
                  <a:pt x="254000" y="209407"/>
                  <a:pt x="254360" y="208328"/>
                </a:cubicBezTo>
                <a:lnTo>
                  <a:pt x="264064" y="191789"/>
                </a:lnTo>
                <a:cubicBezTo>
                  <a:pt x="265143" y="189631"/>
                  <a:pt x="268018" y="188912"/>
                  <a:pt x="270175" y="189991"/>
                </a:cubicBezTo>
                <a:cubicBezTo>
                  <a:pt x="272331" y="191069"/>
                  <a:pt x="272691" y="193586"/>
                  <a:pt x="271972" y="195744"/>
                </a:cubicBezTo>
                <a:lnTo>
                  <a:pt x="261908" y="213003"/>
                </a:lnTo>
                <a:cubicBezTo>
                  <a:pt x="260470" y="215520"/>
                  <a:pt x="257954" y="217318"/>
                  <a:pt x="255078" y="218396"/>
                </a:cubicBezTo>
                <a:cubicBezTo>
                  <a:pt x="252562" y="218756"/>
                  <a:pt x="249327" y="218396"/>
                  <a:pt x="246811" y="216958"/>
                </a:cubicBezTo>
                <a:lnTo>
                  <a:pt x="234591" y="210126"/>
                </a:lnTo>
                <a:cubicBezTo>
                  <a:pt x="230996" y="214441"/>
                  <a:pt x="227043" y="218396"/>
                  <a:pt x="222729" y="222351"/>
                </a:cubicBezTo>
                <a:lnTo>
                  <a:pt x="229559" y="234217"/>
                </a:lnTo>
                <a:cubicBezTo>
                  <a:pt x="230996" y="236734"/>
                  <a:pt x="231715" y="239970"/>
                  <a:pt x="230637" y="242847"/>
                </a:cubicBezTo>
                <a:cubicBezTo>
                  <a:pt x="229918" y="245364"/>
                  <a:pt x="228121" y="247881"/>
                  <a:pt x="225605" y="249319"/>
                </a:cubicBezTo>
                <a:lnTo>
                  <a:pt x="208352" y="259027"/>
                </a:lnTo>
                <a:cubicBezTo>
                  <a:pt x="203320" y="262263"/>
                  <a:pt x="196491" y="260465"/>
                  <a:pt x="193615" y="255072"/>
                </a:cubicBezTo>
                <a:lnTo>
                  <a:pt x="186427" y="243206"/>
                </a:lnTo>
                <a:cubicBezTo>
                  <a:pt x="181035" y="245004"/>
                  <a:pt x="175644" y="246442"/>
                  <a:pt x="170252" y="247521"/>
                </a:cubicBezTo>
                <a:lnTo>
                  <a:pt x="170252" y="261544"/>
                </a:lnTo>
                <a:cubicBezTo>
                  <a:pt x="170252" y="267297"/>
                  <a:pt x="164861" y="272690"/>
                  <a:pt x="159110" y="272690"/>
                </a:cubicBezTo>
                <a:lnTo>
                  <a:pt x="139341" y="272690"/>
                </a:lnTo>
                <a:cubicBezTo>
                  <a:pt x="133230" y="272690"/>
                  <a:pt x="128198" y="267297"/>
                  <a:pt x="128198" y="261544"/>
                </a:cubicBezTo>
                <a:lnTo>
                  <a:pt x="128198" y="247521"/>
                </a:lnTo>
                <a:cubicBezTo>
                  <a:pt x="122807" y="246442"/>
                  <a:pt x="117056" y="245004"/>
                  <a:pt x="111664" y="243206"/>
                </a:cubicBezTo>
                <a:lnTo>
                  <a:pt x="104835" y="255072"/>
                </a:lnTo>
                <a:cubicBezTo>
                  <a:pt x="101600" y="260465"/>
                  <a:pt x="94771" y="262263"/>
                  <a:pt x="89739" y="259027"/>
                </a:cubicBezTo>
                <a:lnTo>
                  <a:pt x="72845" y="249319"/>
                </a:lnTo>
                <a:cubicBezTo>
                  <a:pt x="70329" y="247881"/>
                  <a:pt x="68173" y="245364"/>
                  <a:pt x="67454" y="242847"/>
                </a:cubicBezTo>
                <a:cubicBezTo>
                  <a:pt x="66735" y="239970"/>
                  <a:pt x="67454" y="236734"/>
                  <a:pt x="68892" y="234217"/>
                </a:cubicBezTo>
                <a:lnTo>
                  <a:pt x="75721" y="222351"/>
                </a:lnTo>
                <a:cubicBezTo>
                  <a:pt x="71408" y="218396"/>
                  <a:pt x="67454" y="214441"/>
                  <a:pt x="63500" y="210126"/>
                </a:cubicBezTo>
                <a:lnTo>
                  <a:pt x="51279" y="216958"/>
                </a:lnTo>
                <a:cubicBezTo>
                  <a:pt x="49123" y="218396"/>
                  <a:pt x="45888" y="218756"/>
                  <a:pt x="43012" y="218396"/>
                </a:cubicBezTo>
                <a:cubicBezTo>
                  <a:pt x="40137" y="217318"/>
                  <a:pt x="37980" y="215520"/>
                  <a:pt x="36543" y="213003"/>
                </a:cubicBezTo>
                <a:lnTo>
                  <a:pt x="26478" y="195744"/>
                </a:lnTo>
                <a:cubicBezTo>
                  <a:pt x="25400" y="193586"/>
                  <a:pt x="26119" y="191069"/>
                  <a:pt x="28276" y="189991"/>
                </a:cubicBezTo>
                <a:close/>
                <a:moveTo>
                  <a:pt x="94365" y="167436"/>
                </a:moveTo>
                <a:cubicBezTo>
                  <a:pt x="93285" y="168874"/>
                  <a:pt x="91844" y="170312"/>
                  <a:pt x="90764" y="171390"/>
                </a:cubicBezTo>
                <a:cubicBezTo>
                  <a:pt x="102649" y="190800"/>
                  <a:pt x="123900" y="203739"/>
                  <a:pt x="148031" y="203739"/>
                </a:cubicBezTo>
                <a:cubicBezTo>
                  <a:pt x="172163" y="203739"/>
                  <a:pt x="193413" y="190800"/>
                  <a:pt x="205659" y="171390"/>
                </a:cubicBezTo>
                <a:cubicBezTo>
                  <a:pt x="204218" y="170312"/>
                  <a:pt x="202777" y="168874"/>
                  <a:pt x="202057" y="167436"/>
                </a:cubicBezTo>
                <a:lnTo>
                  <a:pt x="94365" y="167436"/>
                </a:lnTo>
                <a:close/>
                <a:moveTo>
                  <a:pt x="43514" y="120069"/>
                </a:moveTo>
                <a:lnTo>
                  <a:pt x="34028" y="136167"/>
                </a:lnTo>
                <a:lnTo>
                  <a:pt x="43514" y="152624"/>
                </a:lnTo>
                <a:lnTo>
                  <a:pt x="62850" y="152624"/>
                </a:lnTo>
                <a:lnTo>
                  <a:pt x="72335" y="136167"/>
                </a:lnTo>
                <a:lnTo>
                  <a:pt x="62850" y="120069"/>
                </a:lnTo>
                <a:lnTo>
                  <a:pt x="43514" y="120069"/>
                </a:lnTo>
                <a:close/>
                <a:moveTo>
                  <a:pt x="40960" y="111125"/>
                </a:moveTo>
                <a:lnTo>
                  <a:pt x="65403" y="111125"/>
                </a:lnTo>
                <a:cubicBezTo>
                  <a:pt x="67227" y="111125"/>
                  <a:pt x="68322" y="111841"/>
                  <a:pt x="69052" y="113271"/>
                </a:cubicBezTo>
                <a:lnTo>
                  <a:pt x="81456" y="134379"/>
                </a:lnTo>
                <a:cubicBezTo>
                  <a:pt x="82185" y="135452"/>
                  <a:pt x="82185" y="137241"/>
                  <a:pt x="81456" y="138671"/>
                </a:cubicBezTo>
                <a:lnTo>
                  <a:pt x="69052" y="159421"/>
                </a:lnTo>
                <a:cubicBezTo>
                  <a:pt x="68322" y="160494"/>
                  <a:pt x="67227" y="161567"/>
                  <a:pt x="65403" y="161567"/>
                </a:cubicBezTo>
                <a:lnTo>
                  <a:pt x="40960" y="161567"/>
                </a:lnTo>
                <a:cubicBezTo>
                  <a:pt x="39136" y="161567"/>
                  <a:pt x="37677" y="160494"/>
                  <a:pt x="36947" y="159421"/>
                </a:cubicBezTo>
                <a:lnTo>
                  <a:pt x="24543" y="138671"/>
                </a:lnTo>
                <a:cubicBezTo>
                  <a:pt x="23813" y="137241"/>
                  <a:pt x="23813" y="135452"/>
                  <a:pt x="24543" y="134379"/>
                </a:cubicBezTo>
                <a:lnTo>
                  <a:pt x="36947" y="113271"/>
                </a:lnTo>
                <a:cubicBezTo>
                  <a:pt x="37677" y="111841"/>
                  <a:pt x="39136" y="111125"/>
                  <a:pt x="40960" y="111125"/>
                </a:cubicBezTo>
                <a:close/>
                <a:moveTo>
                  <a:pt x="52225" y="92674"/>
                </a:moveTo>
                <a:cubicBezTo>
                  <a:pt x="28454" y="92674"/>
                  <a:pt x="8644" y="112443"/>
                  <a:pt x="8644" y="136166"/>
                </a:cubicBezTo>
                <a:cubicBezTo>
                  <a:pt x="8644" y="160248"/>
                  <a:pt x="28454" y="179657"/>
                  <a:pt x="52225" y="179657"/>
                </a:cubicBezTo>
                <a:cubicBezTo>
                  <a:pt x="66632" y="179657"/>
                  <a:pt x="79958" y="172468"/>
                  <a:pt x="88242" y="160607"/>
                </a:cubicBezTo>
                <a:cubicBezTo>
                  <a:pt x="88963" y="159529"/>
                  <a:pt x="90403" y="158810"/>
                  <a:pt x="91844" y="158810"/>
                </a:cubicBezTo>
                <a:lnTo>
                  <a:pt x="204218" y="158810"/>
                </a:lnTo>
                <a:cubicBezTo>
                  <a:pt x="205659" y="158810"/>
                  <a:pt x="207099" y="159529"/>
                  <a:pt x="207820" y="160607"/>
                </a:cubicBezTo>
                <a:cubicBezTo>
                  <a:pt x="216104" y="172468"/>
                  <a:pt x="229430" y="179657"/>
                  <a:pt x="243837" y="179657"/>
                </a:cubicBezTo>
                <a:cubicBezTo>
                  <a:pt x="258244" y="179657"/>
                  <a:pt x="271210" y="173187"/>
                  <a:pt x="279134" y="161685"/>
                </a:cubicBezTo>
                <a:lnTo>
                  <a:pt x="237714" y="161685"/>
                </a:lnTo>
                <a:cubicBezTo>
                  <a:pt x="236273" y="161685"/>
                  <a:pt x="234833" y="160607"/>
                  <a:pt x="233752" y="159529"/>
                </a:cubicBezTo>
                <a:lnTo>
                  <a:pt x="221866" y="138682"/>
                </a:lnTo>
                <a:cubicBezTo>
                  <a:pt x="220786" y="137244"/>
                  <a:pt x="220786" y="135447"/>
                  <a:pt x="221866" y="134368"/>
                </a:cubicBezTo>
                <a:lnTo>
                  <a:pt x="233752" y="113162"/>
                </a:lnTo>
                <a:cubicBezTo>
                  <a:pt x="234833" y="111724"/>
                  <a:pt x="236273" y="111005"/>
                  <a:pt x="237714" y="111005"/>
                </a:cubicBezTo>
                <a:lnTo>
                  <a:pt x="279134" y="111005"/>
                </a:lnTo>
                <a:cubicBezTo>
                  <a:pt x="271210" y="99863"/>
                  <a:pt x="258244" y="92674"/>
                  <a:pt x="243837" y="92674"/>
                </a:cubicBezTo>
                <a:cubicBezTo>
                  <a:pt x="229430" y="92674"/>
                  <a:pt x="216104" y="99863"/>
                  <a:pt x="207820" y="111724"/>
                </a:cubicBezTo>
                <a:cubicBezTo>
                  <a:pt x="207099" y="113162"/>
                  <a:pt x="205659" y="113881"/>
                  <a:pt x="204218" y="113881"/>
                </a:cubicBezTo>
                <a:lnTo>
                  <a:pt x="91844" y="113881"/>
                </a:lnTo>
                <a:cubicBezTo>
                  <a:pt x="90403" y="113881"/>
                  <a:pt x="88963" y="113162"/>
                  <a:pt x="88242" y="111724"/>
                </a:cubicBezTo>
                <a:cubicBezTo>
                  <a:pt x="79958" y="99863"/>
                  <a:pt x="66632" y="92674"/>
                  <a:pt x="52225" y="92674"/>
                </a:cubicBezTo>
                <a:close/>
                <a:moveTo>
                  <a:pt x="148031" y="68951"/>
                </a:moveTo>
                <a:cubicBezTo>
                  <a:pt x="123900" y="68951"/>
                  <a:pt x="102649" y="81891"/>
                  <a:pt x="90764" y="100941"/>
                </a:cubicBezTo>
                <a:cubicBezTo>
                  <a:pt x="92204" y="102379"/>
                  <a:pt x="93285" y="103457"/>
                  <a:pt x="94365" y="104895"/>
                </a:cubicBezTo>
                <a:lnTo>
                  <a:pt x="202057" y="104895"/>
                </a:lnTo>
                <a:cubicBezTo>
                  <a:pt x="202777" y="103457"/>
                  <a:pt x="204218" y="102379"/>
                  <a:pt x="205299" y="100941"/>
                </a:cubicBezTo>
                <a:cubicBezTo>
                  <a:pt x="193413" y="81891"/>
                  <a:pt x="172163" y="68951"/>
                  <a:pt x="148031" y="68951"/>
                </a:cubicBezTo>
                <a:close/>
                <a:moveTo>
                  <a:pt x="148031" y="60325"/>
                </a:moveTo>
                <a:cubicBezTo>
                  <a:pt x="174684" y="60325"/>
                  <a:pt x="198455" y="73984"/>
                  <a:pt x="212142" y="94831"/>
                </a:cubicBezTo>
                <a:cubicBezTo>
                  <a:pt x="221146" y="88001"/>
                  <a:pt x="231951" y="84048"/>
                  <a:pt x="243837" y="84048"/>
                </a:cubicBezTo>
                <a:cubicBezTo>
                  <a:pt x="264007" y="84048"/>
                  <a:pt x="282015" y="95190"/>
                  <a:pt x="291020" y="113521"/>
                </a:cubicBezTo>
                <a:cubicBezTo>
                  <a:pt x="291740" y="114600"/>
                  <a:pt x="291380" y="116397"/>
                  <a:pt x="290659" y="117834"/>
                </a:cubicBezTo>
                <a:cubicBezTo>
                  <a:pt x="289939" y="118913"/>
                  <a:pt x="288498" y="119991"/>
                  <a:pt x="287058" y="119991"/>
                </a:cubicBezTo>
                <a:lnTo>
                  <a:pt x="240235" y="119991"/>
                </a:lnTo>
                <a:lnTo>
                  <a:pt x="230871" y="136166"/>
                </a:lnTo>
                <a:lnTo>
                  <a:pt x="240235" y="152700"/>
                </a:lnTo>
                <a:lnTo>
                  <a:pt x="287058" y="152700"/>
                </a:lnTo>
                <a:cubicBezTo>
                  <a:pt x="288498" y="152700"/>
                  <a:pt x="289939" y="153418"/>
                  <a:pt x="290659" y="154856"/>
                </a:cubicBezTo>
                <a:cubicBezTo>
                  <a:pt x="291380" y="156294"/>
                  <a:pt x="291740" y="157732"/>
                  <a:pt x="291020" y="159169"/>
                </a:cubicBezTo>
                <a:cubicBezTo>
                  <a:pt x="282015" y="177141"/>
                  <a:pt x="264007" y="188643"/>
                  <a:pt x="243837" y="188643"/>
                </a:cubicBezTo>
                <a:cubicBezTo>
                  <a:pt x="231951" y="188643"/>
                  <a:pt x="221146" y="184689"/>
                  <a:pt x="212142" y="177860"/>
                </a:cubicBezTo>
                <a:cubicBezTo>
                  <a:pt x="198455" y="198707"/>
                  <a:pt x="174684" y="212366"/>
                  <a:pt x="148031" y="212366"/>
                </a:cubicBezTo>
                <a:cubicBezTo>
                  <a:pt x="121378" y="212366"/>
                  <a:pt x="97967" y="198707"/>
                  <a:pt x="84281" y="177860"/>
                </a:cubicBezTo>
                <a:cubicBezTo>
                  <a:pt x="75276" y="184689"/>
                  <a:pt x="64111" y="188643"/>
                  <a:pt x="52225" y="188643"/>
                </a:cubicBezTo>
                <a:cubicBezTo>
                  <a:pt x="23411" y="188643"/>
                  <a:pt x="0" y="164920"/>
                  <a:pt x="0" y="136166"/>
                </a:cubicBezTo>
                <a:cubicBezTo>
                  <a:pt x="0" y="107770"/>
                  <a:pt x="23411" y="84048"/>
                  <a:pt x="52225" y="84048"/>
                </a:cubicBezTo>
                <a:cubicBezTo>
                  <a:pt x="64111" y="84048"/>
                  <a:pt x="75276" y="88001"/>
                  <a:pt x="84281" y="95190"/>
                </a:cubicBezTo>
                <a:cubicBezTo>
                  <a:pt x="97967" y="73984"/>
                  <a:pt x="121378" y="60325"/>
                  <a:pt x="148031" y="60325"/>
                </a:cubicBezTo>
                <a:close/>
                <a:moveTo>
                  <a:pt x="139341" y="0"/>
                </a:moveTo>
                <a:lnTo>
                  <a:pt x="159110" y="0"/>
                </a:lnTo>
                <a:cubicBezTo>
                  <a:pt x="164861" y="0"/>
                  <a:pt x="170252" y="5034"/>
                  <a:pt x="170252" y="11146"/>
                </a:cubicBezTo>
                <a:lnTo>
                  <a:pt x="170252" y="25169"/>
                </a:lnTo>
                <a:cubicBezTo>
                  <a:pt x="175644" y="26248"/>
                  <a:pt x="181035" y="27686"/>
                  <a:pt x="186427" y="29484"/>
                </a:cubicBezTo>
                <a:lnTo>
                  <a:pt x="193615" y="17259"/>
                </a:lnTo>
                <a:cubicBezTo>
                  <a:pt x="195053" y="14742"/>
                  <a:pt x="197210" y="13304"/>
                  <a:pt x="200085" y="12225"/>
                </a:cubicBezTo>
                <a:cubicBezTo>
                  <a:pt x="202961" y="11506"/>
                  <a:pt x="205836" y="11865"/>
                  <a:pt x="208352" y="13304"/>
                </a:cubicBezTo>
                <a:lnTo>
                  <a:pt x="225605" y="23371"/>
                </a:lnTo>
                <a:cubicBezTo>
                  <a:pt x="228121" y="24810"/>
                  <a:pt x="229918" y="26967"/>
                  <a:pt x="230637" y="29843"/>
                </a:cubicBezTo>
                <a:cubicBezTo>
                  <a:pt x="231715" y="32720"/>
                  <a:pt x="230996" y="35596"/>
                  <a:pt x="229559" y="38473"/>
                </a:cubicBezTo>
                <a:lnTo>
                  <a:pt x="222729" y="50338"/>
                </a:lnTo>
                <a:cubicBezTo>
                  <a:pt x="227043" y="53934"/>
                  <a:pt x="230996" y="58249"/>
                  <a:pt x="234591" y="62563"/>
                </a:cubicBezTo>
                <a:lnTo>
                  <a:pt x="246811" y="55732"/>
                </a:lnTo>
                <a:cubicBezTo>
                  <a:pt x="249327" y="53934"/>
                  <a:pt x="252562" y="53574"/>
                  <a:pt x="255078" y="54653"/>
                </a:cubicBezTo>
                <a:cubicBezTo>
                  <a:pt x="257954" y="55013"/>
                  <a:pt x="260470" y="57170"/>
                  <a:pt x="261908" y="59687"/>
                </a:cubicBezTo>
                <a:lnTo>
                  <a:pt x="271972" y="76586"/>
                </a:lnTo>
                <a:cubicBezTo>
                  <a:pt x="272691" y="78744"/>
                  <a:pt x="272331" y="81261"/>
                  <a:pt x="270175" y="82699"/>
                </a:cubicBezTo>
                <a:cubicBezTo>
                  <a:pt x="269456" y="83058"/>
                  <a:pt x="268737" y="83418"/>
                  <a:pt x="268018" y="83418"/>
                </a:cubicBezTo>
                <a:cubicBezTo>
                  <a:pt x="266221" y="83418"/>
                  <a:pt x="264783" y="82339"/>
                  <a:pt x="264064" y="81261"/>
                </a:cubicBezTo>
                <a:lnTo>
                  <a:pt x="254360" y="64002"/>
                </a:lnTo>
                <a:cubicBezTo>
                  <a:pt x="254000" y="63283"/>
                  <a:pt x="253281" y="62923"/>
                  <a:pt x="252922" y="62923"/>
                </a:cubicBezTo>
                <a:cubicBezTo>
                  <a:pt x="252562" y="62563"/>
                  <a:pt x="251844" y="62563"/>
                  <a:pt x="251484" y="63283"/>
                </a:cubicBezTo>
                <a:lnTo>
                  <a:pt x="236028" y="71912"/>
                </a:lnTo>
                <a:cubicBezTo>
                  <a:pt x="234231" y="72991"/>
                  <a:pt x="231715" y="72631"/>
                  <a:pt x="230277" y="71193"/>
                </a:cubicBezTo>
                <a:cubicBezTo>
                  <a:pt x="225605" y="65080"/>
                  <a:pt x="220213" y="59687"/>
                  <a:pt x="214103" y="55013"/>
                </a:cubicBezTo>
                <a:cubicBezTo>
                  <a:pt x="212665" y="53574"/>
                  <a:pt x="211946" y="51057"/>
                  <a:pt x="213025" y="49260"/>
                </a:cubicBezTo>
                <a:lnTo>
                  <a:pt x="222011" y="33799"/>
                </a:lnTo>
                <a:cubicBezTo>
                  <a:pt x="222729" y="32720"/>
                  <a:pt x="222011" y="31641"/>
                  <a:pt x="221292" y="30922"/>
                </a:cubicBezTo>
                <a:lnTo>
                  <a:pt x="204039" y="20854"/>
                </a:lnTo>
                <a:cubicBezTo>
                  <a:pt x="202961" y="20495"/>
                  <a:pt x="201882" y="20854"/>
                  <a:pt x="201163" y="21933"/>
                </a:cubicBezTo>
                <a:lnTo>
                  <a:pt x="192177" y="37035"/>
                </a:lnTo>
                <a:cubicBezTo>
                  <a:pt x="191099" y="39192"/>
                  <a:pt x="188943" y="39911"/>
                  <a:pt x="187145" y="39192"/>
                </a:cubicBezTo>
                <a:cubicBezTo>
                  <a:pt x="179957" y="36316"/>
                  <a:pt x="172409" y="34158"/>
                  <a:pt x="164861" y="33079"/>
                </a:cubicBezTo>
                <a:cubicBezTo>
                  <a:pt x="162704" y="32720"/>
                  <a:pt x="161266" y="30922"/>
                  <a:pt x="161266" y="28765"/>
                </a:cubicBezTo>
                <a:lnTo>
                  <a:pt x="161266" y="11146"/>
                </a:lnTo>
                <a:cubicBezTo>
                  <a:pt x="161266" y="10068"/>
                  <a:pt x="160188" y="8989"/>
                  <a:pt x="159110" y="8989"/>
                </a:cubicBezTo>
                <a:lnTo>
                  <a:pt x="139341" y="8989"/>
                </a:lnTo>
                <a:cubicBezTo>
                  <a:pt x="137903" y="8989"/>
                  <a:pt x="137184" y="10068"/>
                  <a:pt x="137184" y="11146"/>
                </a:cubicBezTo>
                <a:lnTo>
                  <a:pt x="137184" y="28765"/>
                </a:lnTo>
                <a:cubicBezTo>
                  <a:pt x="137184" y="30922"/>
                  <a:pt x="135387" y="32720"/>
                  <a:pt x="133230" y="33079"/>
                </a:cubicBezTo>
                <a:cubicBezTo>
                  <a:pt x="126042" y="34158"/>
                  <a:pt x="118494" y="36316"/>
                  <a:pt x="111305" y="39192"/>
                </a:cubicBezTo>
                <a:cubicBezTo>
                  <a:pt x="109148" y="39911"/>
                  <a:pt x="106992" y="39192"/>
                  <a:pt x="105913" y="37035"/>
                </a:cubicBezTo>
                <a:lnTo>
                  <a:pt x="96927" y="21933"/>
                </a:lnTo>
                <a:cubicBezTo>
                  <a:pt x="96568" y="20854"/>
                  <a:pt x="95130" y="20495"/>
                  <a:pt x="94052" y="20854"/>
                </a:cubicBezTo>
                <a:lnTo>
                  <a:pt x="76799" y="30922"/>
                </a:lnTo>
                <a:cubicBezTo>
                  <a:pt x="76440" y="31282"/>
                  <a:pt x="76080" y="32001"/>
                  <a:pt x="76080" y="32001"/>
                </a:cubicBezTo>
                <a:cubicBezTo>
                  <a:pt x="76080" y="32720"/>
                  <a:pt x="76080" y="33079"/>
                  <a:pt x="76440" y="33799"/>
                </a:cubicBezTo>
                <a:lnTo>
                  <a:pt x="85426" y="49260"/>
                </a:lnTo>
                <a:cubicBezTo>
                  <a:pt x="86144" y="51057"/>
                  <a:pt x="85785" y="53574"/>
                  <a:pt x="83988" y="55013"/>
                </a:cubicBezTo>
                <a:cubicBezTo>
                  <a:pt x="78237" y="59687"/>
                  <a:pt x="72845" y="65080"/>
                  <a:pt x="67813" y="71193"/>
                </a:cubicBezTo>
                <a:cubicBezTo>
                  <a:pt x="66735" y="72631"/>
                  <a:pt x="64219" y="72991"/>
                  <a:pt x="62422" y="71912"/>
                </a:cubicBezTo>
                <a:lnTo>
                  <a:pt x="46966" y="63283"/>
                </a:lnTo>
                <a:cubicBezTo>
                  <a:pt x="46247" y="62563"/>
                  <a:pt x="45888" y="62563"/>
                  <a:pt x="45528" y="62923"/>
                </a:cubicBezTo>
                <a:cubicBezTo>
                  <a:pt x="45169" y="62923"/>
                  <a:pt x="44450" y="63283"/>
                  <a:pt x="44091" y="64002"/>
                </a:cubicBezTo>
                <a:lnTo>
                  <a:pt x="34027" y="81261"/>
                </a:lnTo>
                <a:cubicBezTo>
                  <a:pt x="32948" y="83418"/>
                  <a:pt x="30432" y="83777"/>
                  <a:pt x="28276" y="82699"/>
                </a:cubicBezTo>
                <a:cubicBezTo>
                  <a:pt x="26119" y="81261"/>
                  <a:pt x="25400" y="78744"/>
                  <a:pt x="26478" y="76586"/>
                </a:cubicBezTo>
                <a:lnTo>
                  <a:pt x="36543" y="59687"/>
                </a:lnTo>
                <a:cubicBezTo>
                  <a:pt x="37980" y="57170"/>
                  <a:pt x="40137" y="55013"/>
                  <a:pt x="43012" y="54653"/>
                </a:cubicBezTo>
                <a:cubicBezTo>
                  <a:pt x="45888" y="53574"/>
                  <a:pt x="49123" y="53934"/>
                  <a:pt x="51279" y="55732"/>
                </a:cubicBezTo>
                <a:lnTo>
                  <a:pt x="63500" y="62563"/>
                </a:lnTo>
                <a:cubicBezTo>
                  <a:pt x="67454" y="58249"/>
                  <a:pt x="71408" y="53934"/>
                  <a:pt x="75721" y="50338"/>
                </a:cubicBezTo>
                <a:lnTo>
                  <a:pt x="68892" y="38473"/>
                </a:lnTo>
                <a:cubicBezTo>
                  <a:pt x="67454" y="35596"/>
                  <a:pt x="66735" y="32720"/>
                  <a:pt x="67454" y="29843"/>
                </a:cubicBezTo>
                <a:cubicBezTo>
                  <a:pt x="68173" y="26967"/>
                  <a:pt x="70329" y="24810"/>
                  <a:pt x="72845" y="23371"/>
                </a:cubicBezTo>
                <a:lnTo>
                  <a:pt x="89739" y="13304"/>
                </a:lnTo>
                <a:cubicBezTo>
                  <a:pt x="92255" y="11865"/>
                  <a:pt x="95490" y="11506"/>
                  <a:pt x="98006" y="12225"/>
                </a:cubicBezTo>
                <a:cubicBezTo>
                  <a:pt x="100881" y="13304"/>
                  <a:pt x="103397" y="14742"/>
                  <a:pt x="104835" y="17259"/>
                </a:cubicBezTo>
                <a:lnTo>
                  <a:pt x="111664" y="29484"/>
                </a:lnTo>
                <a:cubicBezTo>
                  <a:pt x="117056" y="27686"/>
                  <a:pt x="122807" y="26248"/>
                  <a:pt x="128198" y="25169"/>
                </a:cubicBezTo>
                <a:lnTo>
                  <a:pt x="128198" y="11146"/>
                </a:lnTo>
                <a:cubicBezTo>
                  <a:pt x="128198" y="5034"/>
                  <a:pt x="133230" y="0"/>
                  <a:pt x="139341" y="0"/>
                </a:cubicBezTo>
                <a:close/>
              </a:path>
            </a:pathLst>
          </a:custGeom>
          <a:solidFill>
            <a:schemeClr val="bg1"/>
          </a:solidFill>
          <a:ln>
            <a:noFill/>
          </a:ln>
          <a:effectLst/>
        </p:spPr>
        <p:txBody>
          <a:bodyPr anchor="ctr"/>
          <a:lstStyle/>
          <a:p>
            <a:pPr defTabSz="914217"/>
            <a:endParaRPr lang="en-US" dirty="0">
              <a:solidFill>
                <a:srgbClr val="272727"/>
              </a:solidFill>
              <a:latin typeface="Lato Light" panose="020F0502020204030203" pitchFamily="34" charset="0"/>
            </a:endParaRPr>
          </a:p>
        </p:txBody>
      </p:sp>
      <p:sp>
        <p:nvSpPr>
          <p:cNvPr id="60" name="Freeform 10">
            <a:extLst>
              <a:ext uri="{FF2B5EF4-FFF2-40B4-BE49-F238E27FC236}">
                <a16:creationId xmlns:a16="http://schemas.microsoft.com/office/drawing/2014/main" id="{079F187F-B361-0548-8948-AA290395B599}"/>
              </a:ext>
            </a:extLst>
          </p:cNvPr>
          <p:cNvSpPr>
            <a:spLocks noChangeAspect="1" noChangeArrowheads="1"/>
          </p:cNvSpPr>
          <p:nvPr/>
        </p:nvSpPr>
        <p:spPr bwMode="auto">
          <a:xfrm>
            <a:off x="10589639" y="1347674"/>
            <a:ext cx="541729" cy="541729"/>
          </a:xfrm>
          <a:custGeom>
            <a:avLst/>
            <a:gdLst>
              <a:gd name="T0" fmla="*/ 2147483646 w 810"/>
              <a:gd name="T1" fmla="*/ 2147483646 h 810"/>
              <a:gd name="T2" fmla="*/ 2147483646 w 810"/>
              <a:gd name="T3" fmla="*/ 2147483646 h 810"/>
              <a:gd name="T4" fmla="*/ 2147483646 w 810"/>
              <a:gd name="T5" fmla="*/ 2147483646 h 810"/>
              <a:gd name="T6" fmla="*/ 2147483646 w 810"/>
              <a:gd name="T7" fmla="*/ 2147483646 h 810"/>
              <a:gd name="T8" fmla="*/ 2147483646 w 810"/>
              <a:gd name="T9" fmla="*/ 2147483646 h 810"/>
              <a:gd name="T10" fmla="*/ 2147483646 w 810"/>
              <a:gd name="T11" fmla="*/ 2147483646 h 810"/>
              <a:gd name="T12" fmla="*/ 2147483646 w 810"/>
              <a:gd name="T13" fmla="*/ 2147483646 h 810"/>
              <a:gd name="T14" fmla="*/ 2147483646 w 810"/>
              <a:gd name="T15" fmla="*/ 2147483646 h 810"/>
              <a:gd name="T16" fmla="*/ 2147483646 w 810"/>
              <a:gd name="T17" fmla="*/ 2147483646 h 810"/>
              <a:gd name="T18" fmla="*/ 2147483646 w 810"/>
              <a:gd name="T19" fmla="*/ 2147483646 h 810"/>
              <a:gd name="T20" fmla="*/ 2147483646 w 810"/>
              <a:gd name="T21" fmla="*/ 2147483646 h 810"/>
              <a:gd name="T22" fmla="*/ 2147483646 w 810"/>
              <a:gd name="T23" fmla="*/ 2147483646 h 810"/>
              <a:gd name="T24" fmla="*/ 2147483646 w 810"/>
              <a:gd name="T25" fmla="*/ 2147483646 h 810"/>
              <a:gd name="T26" fmla="*/ 2147483646 w 810"/>
              <a:gd name="T27" fmla="*/ 2147483646 h 810"/>
              <a:gd name="T28" fmla="*/ 2147483646 w 810"/>
              <a:gd name="T29" fmla="*/ 2147483646 h 810"/>
              <a:gd name="T30" fmla="*/ 2147483646 w 810"/>
              <a:gd name="T31" fmla="*/ 2147483646 h 810"/>
              <a:gd name="T32" fmla="*/ 2147483646 w 810"/>
              <a:gd name="T33" fmla="*/ 2147483646 h 810"/>
              <a:gd name="T34" fmla="*/ 2147483646 w 810"/>
              <a:gd name="T35" fmla="*/ 2147483646 h 810"/>
              <a:gd name="T36" fmla="*/ 2147483646 w 810"/>
              <a:gd name="T37" fmla="*/ 2147483646 h 810"/>
              <a:gd name="T38" fmla="*/ 2147483646 w 810"/>
              <a:gd name="T39" fmla="*/ 2147483646 h 810"/>
              <a:gd name="T40" fmla="*/ 2147483646 w 810"/>
              <a:gd name="T41" fmla="*/ 2147483646 h 810"/>
              <a:gd name="T42" fmla="*/ 2147483646 w 810"/>
              <a:gd name="T43" fmla="*/ 2147483646 h 810"/>
              <a:gd name="T44" fmla="*/ 2147483646 w 810"/>
              <a:gd name="T45" fmla="*/ 2147483646 h 810"/>
              <a:gd name="T46" fmla="*/ 2147483646 w 810"/>
              <a:gd name="T47" fmla="*/ 2147483646 h 810"/>
              <a:gd name="T48" fmla="*/ 2147483646 w 810"/>
              <a:gd name="T49" fmla="*/ 2147483646 h 810"/>
              <a:gd name="T50" fmla="*/ 2147483646 w 810"/>
              <a:gd name="T51" fmla="*/ 2147483646 h 810"/>
              <a:gd name="T52" fmla="*/ 2147483646 w 810"/>
              <a:gd name="T53" fmla="*/ 2147483646 h 810"/>
              <a:gd name="T54" fmla="*/ 2147483646 w 810"/>
              <a:gd name="T55" fmla="*/ 2147483646 h 810"/>
              <a:gd name="T56" fmla="*/ 2147483646 w 810"/>
              <a:gd name="T57" fmla="*/ 2147483646 h 810"/>
              <a:gd name="T58" fmla="*/ 2147483646 w 810"/>
              <a:gd name="T59" fmla="*/ 2147483646 h 810"/>
              <a:gd name="T60" fmla="*/ 2147483646 w 810"/>
              <a:gd name="T61" fmla="*/ 2147483646 h 810"/>
              <a:gd name="T62" fmla="*/ 2147483646 w 810"/>
              <a:gd name="T63" fmla="*/ 2147483646 h 810"/>
              <a:gd name="T64" fmla="*/ 2147483646 w 810"/>
              <a:gd name="T65" fmla="*/ 2147483646 h 810"/>
              <a:gd name="T66" fmla="*/ 2147483646 w 810"/>
              <a:gd name="T67" fmla="*/ 2147483646 h 810"/>
              <a:gd name="T68" fmla="*/ 2147483646 w 810"/>
              <a:gd name="T69" fmla="*/ 2147483646 h 810"/>
              <a:gd name="T70" fmla="*/ 2147483646 w 810"/>
              <a:gd name="T71" fmla="*/ 2147483646 h 810"/>
              <a:gd name="T72" fmla="*/ 2147483646 w 810"/>
              <a:gd name="T73" fmla="*/ 2147483646 h 810"/>
              <a:gd name="T74" fmla="*/ 2147483646 w 810"/>
              <a:gd name="T75" fmla="*/ 2147483646 h 810"/>
              <a:gd name="T76" fmla="*/ 2147483646 w 810"/>
              <a:gd name="T77" fmla="*/ 2147483646 h 810"/>
              <a:gd name="T78" fmla="*/ 2147483646 w 810"/>
              <a:gd name="T79" fmla="*/ 2147483646 h 810"/>
              <a:gd name="T80" fmla="*/ 2147483646 w 810"/>
              <a:gd name="T81" fmla="*/ 2147483646 h 810"/>
              <a:gd name="T82" fmla="*/ 2147483646 w 810"/>
              <a:gd name="T83" fmla="*/ 2147483646 h 810"/>
              <a:gd name="T84" fmla="*/ 2147483646 w 810"/>
              <a:gd name="T85" fmla="*/ 2147483646 h 810"/>
              <a:gd name="T86" fmla="*/ 2147483646 w 810"/>
              <a:gd name="T87" fmla="*/ 2147483646 h 810"/>
              <a:gd name="T88" fmla="*/ 2147483646 w 810"/>
              <a:gd name="T89" fmla="*/ 2147483646 h 810"/>
              <a:gd name="T90" fmla="*/ 2147483646 w 810"/>
              <a:gd name="T91" fmla="*/ 2147483646 h 810"/>
              <a:gd name="T92" fmla="*/ 2147483646 w 810"/>
              <a:gd name="T93" fmla="*/ 2147483646 h 810"/>
              <a:gd name="T94" fmla="*/ 2147483646 w 810"/>
              <a:gd name="T95" fmla="*/ 2147483646 h 810"/>
              <a:gd name="T96" fmla="*/ 2147483646 w 810"/>
              <a:gd name="T97" fmla="*/ 2147483646 h 810"/>
              <a:gd name="T98" fmla="*/ 2147483646 w 810"/>
              <a:gd name="T99" fmla="*/ 2147483646 h 810"/>
              <a:gd name="T100" fmla="*/ 2147483646 w 810"/>
              <a:gd name="T101" fmla="*/ 2147483646 h 810"/>
              <a:gd name="T102" fmla="*/ 2147483646 w 810"/>
              <a:gd name="T103" fmla="*/ 2147483646 h 810"/>
              <a:gd name="T104" fmla="*/ 2147483646 w 810"/>
              <a:gd name="T105" fmla="*/ 2147483646 h 810"/>
              <a:gd name="T106" fmla="*/ 2147483646 w 810"/>
              <a:gd name="T107" fmla="*/ 0 h 810"/>
              <a:gd name="T108" fmla="*/ 2147483646 w 810"/>
              <a:gd name="T109" fmla="*/ 0 h 810"/>
              <a:gd name="T110" fmla="*/ 2147483646 w 810"/>
              <a:gd name="T111" fmla="*/ 2147483646 h 810"/>
              <a:gd name="T112" fmla="*/ 2147483646 w 810"/>
              <a:gd name="T113" fmla="*/ 2147483646 h 810"/>
              <a:gd name="T114" fmla="*/ 2147483646 w 810"/>
              <a:gd name="T115" fmla="*/ 2147483646 h 810"/>
              <a:gd name="T116" fmla="*/ 0 w 810"/>
              <a:gd name="T117" fmla="*/ 2147483646 h 810"/>
              <a:gd name="T118" fmla="*/ 2147483646 w 810"/>
              <a:gd name="T119" fmla="*/ 2147483646 h 810"/>
              <a:gd name="T120" fmla="*/ 2147483646 w 810"/>
              <a:gd name="T121" fmla="*/ 2147483646 h 810"/>
              <a:gd name="T122" fmla="*/ 2147483646 w 810"/>
              <a:gd name="T123" fmla="*/ 2147483646 h 810"/>
              <a:gd name="T124" fmla="*/ 2147483646 w 810"/>
              <a:gd name="T125" fmla="*/ 2147483646 h 81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810" h="810">
                <a:moveTo>
                  <a:pt x="784" y="654"/>
                </a:moveTo>
                <a:lnTo>
                  <a:pt x="784" y="654"/>
                </a:lnTo>
                <a:cubicBezTo>
                  <a:pt x="715" y="660"/>
                  <a:pt x="660" y="715"/>
                  <a:pt x="654" y="784"/>
                </a:cubicBezTo>
                <a:lnTo>
                  <a:pt x="155" y="784"/>
                </a:lnTo>
                <a:cubicBezTo>
                  <a:pt x="149" y="715"/>
                  <a:pt x="94" y="660"/>
                  <a:pt x="25" y="654"/>
                </a:cubicBezTo>
                <a:lnTo>
                  <a:pt x="25" y="243"/>
                </a:lnTo>
                <a:lnTo>
                  <a:pt x="78" y="401"/>
                </a:lnTo>
                <a:cubicBezTo>
                  <a:pt x="91" y="440"/>
                  <a:pt x="126" y="465"/>
                  <a:pt x="166" y="465"/>
                </a:cubicBezTo>
                <a:lnTo>
                  <a:pt x="180" y="465"/>
                </a:lnTo>
                <a:lnTo>
                  <a:pt x="180" y="478"/>
                </a:lnTo>
                <a:cubicBezTo>
                  <a:pt x="180" y="512"/>
                  <a:pt x="207" y="540"/>
                  <a:pt x="241" y="540"/>
                </a:cubicBezTo>
                <a:cubicBezTo>
                  <a:pt x="275" y="540"/>
                  <a:pt x="302" y="512"/>
                  <a:pt x="302" y="478"/>
                </a:cubicBezTo>
                <a:lnTo>
                  <a:pt x="302" y="465"/>
                </a:lnTo>
                <a:lnTo>
                  <a:pt x="506" y="465"/>
                </a:lnTo>
                <a:lnTo>
                  <a:pt x="506" y="478"/>
                </a:lnTo>
                <a:cubicBezTo>
                  <a:pt x="506" y="512"/>
                  <a:pt x="534" y="540"/>
                  <a:pt x="568" y="540"/>
                </a:cubicBezTo>
                <a:cubicBezTo>
                  <a:pt x="602" y="540"/>
                  <a:pt x="629" y="512"/>
                  <a:pt x="629" y="478"/>
                </a:cubicBezTo>
                <a:lnTo>
                  <a:pt x="629" y="465"/>
                </a:lnTo>
                <a:lnTo>
                  <a:pt x="642" y="465"/>
                </a:lnTo>
                <a:cubicBezTo>
                  <a:pt x="683" y="465"/>
                  <a:pt x="718" y="440"/>
                  <a:pt x="731" y="401"/>
                </a:cubicBezTo>
                <a:lnTo>
                  <a:pt x="784" y="243"/>
                </a:lnTo>
                <a:lnTo>
                  <a:pt x="784" y="654"/>
                </a:lnTo>
                <a:close/>
                <a:moveTo>
                  <a:pt x="784" y="747"/>
                </a:moveTo>
                <a:lnTo>
                  <a:pt x="784" y="747"/>
                </a:lnTo>
                <a:cubicBezTo>
                  <a:pt x="784" y="768"/>
                  <a:pt x="768" y="784"/>
                  <a:pt x="748" y="784"/>
                </a:cubicBezTo>
                <a:lnTo>
                  <a:pt x="679" y="784"/>
                </a:lnTo>
                <a:cubicBezTo>
                  <a:pt x="684" y="729"/>
                  <a:pt x="729" y="684"/>
                  <a:pt x="784" y="679"/>
                </a:cubicBezTo>
                <a:lnTo>
                  <a:pt x="784" y="747"/>
                </a:lnTo>
                <a:close/>
                <a:moveTo>
                  <a:pt x="61" y="784"/>
                </a:moveTo>
                <a:lnTo>
                  <a:pt x="61" y="784"/>
                </a:lnTo>
                <a:cubicBezTo>
                  <a:pt x="41" y="784"/>
                  <a:pt x="25" y="768"/>
                  <a:pt x="25" y="747"/>
                </a:cubicBezTo>
                <a:lnTo>
                  <a:pt x="25" y="679"/>
                </a:lnTo>
                <a:cubicBezTo>
                  <a:pt x="80" y="684"/>
                  <a:pt x="125" y="729"/>
                  <a:pt x="130" y="784"/>
                </a:cubicBezTo>
                <a:lnTo>
                  <a:pt x="61" y="784"/>
                </a:lnTo>
                <a:close/>
                <a:moveTo>
                  <a:pt x="278" y="425"/>
                </a:moveTo>
                <a:lnTo>
                  <a:pt x="278" y="478"/>
                </a:lnTo>
                <a:cubicBezTo>
                  <a:pt x="278" y="498"/>
                  <a:pt x="261" y="515"/>
                  <a:pt x="241" y="515"/>
                </a:cubicBezTo>
                <a:cubicBezTo>
                  <a:pt x="221" y="515"/>
                  <a:pt x="205" y="498"/>
                  <a:pt x="205" y="478"/>
                </a:cubicBezTo>
                <a:lnTo>
                  <a:pt x="205" y="425"/>
                </a:lnTo>
                <a:lnTo>
                  <a:pt x="278" y="425"/>
                </a:lnTo>
                <a:close/>
                <a:moveTo>
                  <a:pt x="604" y="425"/>
                </a:moveTo>
                <a:lnTo>
                  <a:pt x="604" y="478"/>
                </a:lnTo>
                <a:cubicBezTo>
                  <a:pt x="604" y="498"/>
                  <a:pt x="588" y="515"/>
                  <a:pt x="568" y="515"/>
                </a:cubicBezTo>
                <a:cubicBezTo>
                  <a:pt x="548" y="515"/>
                  <a:pt x="531" y="498"/>
                  <a:pt x="531" y="478"/>
                </a:cubicBezTo>
                <a:lnTo>
                  <a:pt x="531" y="425"/>
                </a:lnTo>
                <a:lnTo>
                  <a:pt x="604" y="425"/>
                </a:lnTo>
                <a:close/>
                <a:moveTo>
                  <a:pt x="32" y="138"/>
                </a:moveTo>
                <a:lnTo>
                  <a:pt x="32" y="138"/>
                </a:lnTo>
                <a:cubicBezTo>
                  <a:pt x="38" y="128"/>
                  <a:pt x="49" y="123"/>
                  <a:pt x="61" y="123"/>
                </a:cubicBezTo>
                <a:lnTo>
                  <a:pt x="747" y="123"/>
                </a:lnTo>
                <a:cubicBezTo>
                  <a:pt x="760" y="123"/>
                  <a:pt x="770" y="128"/>
                  <a:pt x="777" y="138"/>
                </a:cubicBezTo>
                <a:cubicBezTo>
                  <a:pt x="784" y="148"/>
                  <a:pt x="786" y="159"/>
                  <a:pt x="783" y="171"/>
                </a:cubicBezTo>
                <a:lnTo>
                  <a:pt x="708" y="394"/>
                </a:lnTo>
                <a:cubicBezTo>
                  <a:pt x="698" y="422"/>
                  <a:pt x="672" y="441"/>
                  <a:pt x="642" y="441"/>
                </a:cubicBezTo>
                <a:lnTo>
                  <a:pt x="629" y="441"/>
                </a:lnTo>
                <a:lnTo>
                  <a:pt x="629" y="412"/>
                </a:lnTo>
                <a:cubicBezTo>
                  <a:pt x="629" y="406"/>
                  <a:pt x="624" y="400"/>
                  <a:pt x="617" y="400"/>
                </a:cubicBezTo>
                <a:lnTo>
                  <a:pt x="519" y="400"/>
                </a:lnTo>
                <a:cubicBezTo>
                  <a:pt x="512" y="400"/>
                  <a:pt x="506" y="406"/>
                  <a:pt x="506" y="412"/>
                </a:cubicBezTo>
                <a:lnTo>
                  <a:pt x="506" y="441"/>
                </a:lnTo>
                <a:lnTo>
                  <a:pt x="302" y="441"/>
                </a:lnTo>
                <a:lnTo>
                  <a:pt x="302" y="412"/>
                </a:lnTo>
                <a:cubicBezTo>
                  <a:pt x="302" y="406"/>
                  <a:pt x="297" y="400"/>
                  <a:pt x="290" y="400"/>
                </a:cubicBezTo>
                <a:lnTo>
                  <a:pt x="192" y="400"/>
                </a:lnTo>
                <a:cubicBezTo>
                  <a:pt x="185" y="400"/>
                  <a:pt x="180" y="406"/>
                  <a:pt x="180" y="412"/>
                </a:cubicBezTo>
                <a:lnTo>
                  <a:pt x="180" y="441"/>
                </a:lnTo>
                <a:lnTo>
                  <a:pt x="166" y="441"/>
                </a:lnTo>
                <a:cubicBezTo>
                  <a:pt x="137" y="441"/>
                  <a:pt x="110" y="422"/>
                  <a:pt x="101" y="394"/>
                </a:cubicBezTo>
                <a:lnTo>
                  <a:pt x="27" y="171"/>
                </a:lnTo>
                <a:cubicBezTo>
                  <a:pt x="23" y="159"/>
                  <a:pt x="25" y="148"/>
                  <a:pt x="32" y="138"/>
                </a:cubicBezTo>
                <a:close/>
                <a:moveTo>
                  <a:pt x="253" y="78"/>
                </a:moveTo>
                <a:lnTo>
                  <a:pt x="253" y="78"/>
                </a:lnTo>
                <a:cubicBezTo>
                  <a:pt x="253" y="48"/>
                  <a:pt x="277" y="24"/>
                  <a:pt x="306" y="24"/>
                </a:cubicBezTo>
                <a:lnTo>
                  <a:pt x="502" y="24"/>
                </a:lnTo>
                <a:cubicBezTo>
                  <a:pt x="532" y="24"/>
                  <a:pt x="556" y="48"/>
                  <a:pt x="556" y="78"/>
                </a:cubicBezTo>
                <a:lnTo>
                  <a:pt x="556" y="98"/>
                </a:lnTo>
                <a:lnTo>
                  <a:pt x="253" y="98"/>
                </a:lnTo>
                <a:lnTo>
                  <a:pt x="253" y="78"/>
                </a:lnTo>
                <a:close/>
                <a:moveTo>
                  <a:pt x="797" y="124"/>
                </a:moveTo>
                <a:lnTo>
                  <a:pt x="797" y="124"/>
                </a:lnTo>
                <a:cubicBezTo>
                  <a:pt x="785" y="107"/>
                  <a:pt x="767" y="98"/>
                  <a:pt x="747" y="98"/>
                </a:cubicBezTo>
                <a:lnTo>
                  <a:pt x="580" y="98"/>
                </a:lnTo>
                <a:lnTo>
                  <a:pt x="580" y="78"/>
                </a:lnTo>
                <a:cubicBezTo>
                  <a:pt x="580" y="35"/>
                  <a:pt x="545" y="0"/>
                  <a:pt x="502" y="0"/>
                </a:cubicBezTo>
                <a:lnTo>
                  <a:pt x="306" y="0"/>
                </a:lnTo>
                <a:cubicBezTo>
                  <a:pt x="264" y="0"/>
                  <a:pt x="229" y="35"/>
                  <a:pt x="229" y="78"/>
                </a:cubicBezTo>
                <a:lnTo>
                  <a:pt x="229" y="98"/>
                </a:lnTo>
                <a:lnTo>
                  <a:pt x="61" y="98"/>
                </a:lnTo>
                <a:cubicBezTo>
                  <a:pt x="41" y="98"/>
                  <a:pt x="24" y="107"/>
                  <a:pt x="12" y="124"/>
                </a:cubicBezTo>
                <a:cubicBezTo>
                  <a:pt x="4" y="135"/>
                  <a:pt x="0" y="148"/>
                  <a:pt x="0" y="161"/>
                </a:cubicBezTo>
                <a:lnTo>
                  <a:pt x="0" y="747"/>
                </a:lnTo>
                <a:cubicBezTo>
                  <a:pt x="0" y="782"/>
                  <a:pt x="28" y="809"/>
                  <a:pt x="61" y="809"/>
                </a:cubicBezTo>
                <a:lnTo>
                  <a:pt x="748" y="809"/>
                </a:lnTo>
                <a:cubicBezTo>
                  <a:pt x="781" y="809"/>
                  <a:pt x="809" y="782"/>
                  <a:pt x="809" y="747"/>
                </a:cubicBezTo>
                <a:lnTo>
                  <a:pt x="809" y="161"/>
                </a:lnTo>
                <a:cubicBezTo>
                  <a:pt x="809" y="148"/>
                  <a:pt x="805" y="135"/>
                  <a:pt x="797" y="124"/>
                </a:cubicBezTo>
                <a:close/>
              </a:path>
            </a:pathLst>
          </a:custGeom>
          <a:solidFill>
            <a:schemeClr val="bg1"/>
          </a:solidFill>
          <a:ln>
            <a:noFill/>
          </a:ln>
          <a:effectLst/>
        </p:spPr>
        <p:txBody>
          <a:bodyPr wrap="none" anchor="ctr"/>
          <a:lstStyle/>
          <a:p>
            <a:pPr defTabSz="914217"/>
            <a:endParaRPr lang="en-US" dirty="0">
              <a:solidFill>
                <a:srgbClr val="272727"/>
              </a:solidFill>
              <a:latin typeface="Lato Light" panose="020F0502020204030203" pitchFamily="34" charset="0"/>
            </a:endParaRPr>
          </a:p>
        </p:txBody>
      </p:sp>
      <p:sp>
        <p:nvSpPr>
          <p:cNvPr id="61" name="Freeform 944">
            <a:extLst>
              <a:ext uri="{FF2B5EF4-FFF2-40B4-BE49-F238E27FC236}">
                <a16:creationId xmlns:a16="http://schemas.microsoft.com/office/drawing/2014/main" id="{E89EE0E7-3A6A-FD4D-98DA-CA0DEE230CFC}"/>
              </a:ext>
            </a:extLst>
          </p:cNvPr>
          <p:cNvSpPr>
            <a:spLocks noChangeAspect="1" noChangeArrowheads="1"/>
          </p:cNvSpPr>
          <p:nvPr/>
        </p:nvSpPr>
        <p:spPr bwMode="auto">
          <a:xfrm>
            <a:off x="1805486" y="2097118"/>
            <a:ext cx="541729" cy="454143"/>
          </a:xfrm>
          <a:custGeom>
            <a:avLst/>
            <a:gdLst>
              <a:gd name="T0" fmla="*/ 2873064 w 291740"/>
              <a:gd name="T1" fmla="*/ 2652346 h 244094"/>
              <a:gd name="T2" fmla="*/ 331277 w 291740"/>
              <a:gd name="T3" fmla="*/ 2652346 h 244094"/>
              <a:gd name="T4" fmla="*/ 2558958 w 291740"/>
              <a:gd name="T5" fmla="*/ 2118299 h 244094"/>
              <a:gd name="T6" fmla="*/ 2508753 w 291740"/>
              <a:gd name="T7" fmla="*/ 2074338 h 244094"/>
              <a:gd name="T8" fmla="*/ 2245261 w 291740"/>
              <a:gd name="T9" fmla="*/ 2158571 h 244094"/>
              <a:gd name="T10" fmla="*/ 1996464 w 291740"/>
              <a:gd name="T11" fmla="*/ 2074338 h 244094"/>
              <a:gd name="T12" fmla="*/ 1952865 w 291740"/>
              <a:gd name="T13" fmla="*/ 2118299 h 244094"/>
              <a:gd name="T14" fmla="*/ 1791937 w 291740"/>
              <a:gd name="T15" fmla="*/ 2118299 h 244094"/>
              <a:gd name="T16" fmla="*/ 1743634 w 291740"/>
              <a:gd name="T17" fmla="*/ 2074338 h 244094"/>
              <a:gd name="T18" fmla="*/ 1479990 w 291740"/>
              <a:gd name="T19" fmla="*/ 2158571 h 244094"/>
              <a:gd name="T20" fmla="*/ 1216528 w 291740"/>
              <a:gd name="T21" fmla="*/ 2074338 h 244094"/>
              <a:gd name="T22" fmla="*/ 1168242 w 291740"/>
              <a:gd name="T23" fmla="*/ 2118299 h 244094"/>
              <a:gd name="T24" fmla="*/ 1024733 w 291740"/>
              <a:gd name="T25" fmla="*/ 2118299 h 244094"/>
              <a:gd name="T26" fmla="*/ 972421 w 291740"/>
              <a:gd name="T27" fmla="*/ 2074338 h 244094"/>
              <a:gd name="T28" fmla="*/ 714888 w 291740"/>
              <a:gd name="T29" fmla="*/ 2158571 h 244094"/>
              <a:gd name="T30" fmla="*/ 2545716 w 291740"/>
              <a:gd name="T31" fmla="*/ 1810647 h 244094"/>
              <a:gd name="T32" fmla="*/ 2493401 w 291740"/>
              <a:gd name="T33" fmla="*/ 1861275 h 244094"/>
              <a:gd name="T34" fmla="*/ 2332285 w 291740"/>
              <a:gd name="T35" fmla="*/ 1861275 h 244094"/>
              <a:gd name="T36" fmla="*/ 2282068 w 291740"/>
              <a:gd name="T37" fmla="*/ 1810647 h 244094"/>
              <a:gd name="T38" fmla="*/ 2020524 w 291740"/>
              <a:gd name="T39" fmla="*/ 1911901 h 244094"/>
              <a:gd name="T40" fmla="*/ 1739612 w 291740"/>
              <a:gd name="T41" fmla="*/ 1810647 h 244094"/>
              <a:gd name="T42" fmla="*/ 1691326 w 291740"/>
              <a:gd name="T43" fmla="*/ 1861275 h 244094"/>
              <a:gd name="T44" fmla="*/ 1530214 w 291740"/>
              <a:gd name="T45" fmla="*/ 1861275 h 244094"/>
              <a:gd name="T46" fmla="*/ 1479990 w 291740"/>
              <a:gd name="T47" fmla="*/ 1810647 h 244094"/>
              <a:gd name="T48" fmla="*/ 1203100 w 291740"/>
              <a:gd name="T49" fmla="*/ 1911901 h 244094"/>
              <a:gd name="T50" fmla="*/ 939485 w 291740"/>
              <a:gd name="T51" fmla="*/ 1810647 h 244094"/>
              <a:gd name="T52" fmla="*/ 889258 w 291740"/>
              <a:gd name="T53" fmla="*/ 1861275 h 244094"/>
              <a:gd name="T54" fmla="*/ 728141 w 291740"/>
              <a:gd name="T55" fmla="*/ 1861275 h 244094"/>
              <a:gd name="T56" fmla="*/ 677922 w 291740"/>
              <a:gd name="T57" fmla="*/ 1810647 h 244094"/>
              <a:gd name="T58" fmla="*/ 2990442 w 291740"/>
              <a:gd name="T59" fmla="*/ 1106339 h 244094"/>
              <a:gd name="T60" fmla="*/ 209949 w 291740"/>
              <a:gd name="T61" fmla="*/ 879503 h 244094"/>
              <a:gd name="T62" fmla="*/ 324800 w 291740"/>
              <a:gd name="T63" fmla="*/ 994900 h 244094"/>
              <a:gd name="T64" fmla="*/ 990216 w 291740"/>
              <a:gd name="T65" fmla="*/ 421852 h 244094"/>
              <a:gd name="T66" fmla="*/ 796139 w 291740"/>
              <a:gd name="T67" fmla="*/ 1456554 h 244094"/>
              <a:gd name="T68" fmla="*/ 538698 w 291740"/>
              <a:gd name="T69" fmla="*/ 2343991 h 244094"/>
              <a:gd name="T70" fmla="*/ 2851812 w 291740"/>
              <a:gd name="T71" fmla="*/ 1150107 h 244094"/>
              <a:gd name="T72" fmla="*/ 2328983 w 291740"/>
              <a:gd name="T73" fmla="*/ 1420740 h 244094"/>
              <a:gd name="T74" fmla="*/ 1639777 w 291740"/>
              <a:gd name="T75" fmla="*/ 1181955 h 244094"/>
              <a:gd name="T76" fmla="*/ 2237882 w 291740"/>
              <a:gd name="T77" fmla="*/ 99486 h 244094"/>
              <a:gd name="T78" fmla="*/ 2352749 w 291740"/>
              <a:gd name="T79" fmla="*/ 214888 h 244094"/>
              <a:gd name="T80" fmla="*/ 851586 w 291740"/>
              <a:gd name="T81" fmla="*/ 214888 h 244094"/>
              <a:gd name="T82" fmla="*/ 962493 w 291740"/>
              <a:gd name="T83" fmla="*/ 99486 h 244094"/>
              <a:gd name="T84" fmla="*/ 1120924 w 291740"/>
              <a:gd name="T85" fmla="*/ 354177 h 244094"/>
              <a:gd name="T86" fmla="*/ 2027950 w 291740"/>
              <a:gd name="T87" fmla="*/ 214888 h 244094"/>
              <a:gd name="T88" fmla="*/ 2309170 w 291740"/>
              <a:gd name="T89" fmla="*/ 409908 h 244094"/>
              <a:gd name="T90" fmla="*/ 2784481 w 291740"/>
              <a:gd name="T91" fmla="*/ 994900 h 244094"/>
              <a:gd name="T92" fmla="*/ 2998367 w 291740"/>
              <a:gd name="T93" fmla="*/ 1205816 h 244094"/>
              <a:gd name="T94" fmla="*/ 499050 w 291740"/>
              <a:gd name="T95" fmla="*/ 2439522 h 244094"/>
              <a:gd name="T96" fmla="*/ 0 w 291740"/>
              <a:gd name="T97" fmla="*/ 994900 h 244094"/>
              <a:gd name="T98" fmla="*/ 407963 w 291740"/>
              <a:gd name="T99" fmla="*/ 1070517 h 244094"/>
              <a:gd name="T100" fmla="*/ 752573 w 291740"/>
              <a:gd name="T101" fmla="*/ 214888 h 244094"/>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91740" h="244094">
                <a:moveTo>
                  <a:pt x="34468" y="234950"/>
                </a:moveTo>
                <a:lnTo>
                  <a:pt x="257274" y="234950"/>
                </a:lnTo>
                <a:cubicBezTo>
                  <a:pt x="259785" y="234950"/>
                  <a:pt x="261579" y="237236"/>
                  <a:pt x="261579" y="239522"/>
                </a:cubicBezTo>
                <a:cubicBezTo>
                  <a:pt x="261579" y="242189"/>
                  <a:pt x="259785" y="244094"/>
                  <a:pt x="257274" y="244094"/>
                </a:cubicBezTo>
                <a:lnTo>
                  <a:pt x="34468" y="244094"/>
                </a:lnTo>
                <a:cubicBezTo>
                  <a:pt x="31957" y="244094"/>
                  <a:pt x="30163" y="242189"/>
                  <a:pt x="30163" y="239522"/>
                </a:cubicBezTo>
                <a:cubicBezTo>
                  <a:pt x="30163" y="237236"/>
                  <a:pt x="31957" y="234950"/>
                  <a:pt x="34468" y="234950"/>
                </a:cubicBezTo>
                <a:close/>
                <a:moveTo>
                  <a:pt x="228410" y="187325"/>
                </a:moveTo>
                <a:cubicBezTo>
                  <a:pt x="231077" y="187325"/>
                  <a:pt x="232982" y="188979"/>
                  <a:pt x="232982" y="191294"/>
                </a:cubicBezTo>
                <a:cubicBezTo>
                  <a:pt x="232982" y="193278"/>
                  <a:pt x="231077" y="194931"/>
                  <a:pt x="228410" y="194931"/>
                </a:cubicBezTo>
                <a:cubicBezTo>
                  <a:pt x="225743" y="194931"/>
                  <a:pt x="223838" y="193278"/>
                  <a:pt x="223838" y="191294"/>
                </a:cubicBezTo>
                <a:cubicBezTo>
                  <a:pt x="223838" y="188979"/>
                  <a:pt x="225743" y="187325"/>
                  <a:pt x="228410" y="187325"/>
                </a:cubicBezTo>
                <a:close/>
                <a:moveTo>
                  <a:pt x="204421" y="187325"/>
                </a:moveTo>
                <a:cubicBezTo>
                  <a:pt x="206986" y="187325"/>
                  <a:pt x="209184" y="188979"/>
                  <a:pt x="209184" y="191294"/>
                </a:cubicBezTo>
                <a:cubicBezTo>
                  <a:pt x="209184" y="193278"/>
                  <a:pt x="206986" y="194931"/>
                  <a:pt x="204421" y="194931"/>
                </a:cubicBezTo>
                <a:cubicBezTo>
                  <a:pt x="201857" y="194931"/>
                  <a:pt x="200025" y="193278"/>
                  <a:pt x="200025" y="191294"/>
                </a:cubicBezTo>
                <a:cubicBezTo>
                  <a:pt x="200025" y="188979"/>
                  <a:pt x="201857" y="187325"/>
                  <a:pt x="204421" y="187325"/>
                </a:cubicBezTo>
                <a:close/>
                <a:moveTo>
                  <a:pt x="181769" y="187325"/>
                </a:moveTo>
                <a:cubicBezTo>
                  <a:pt x="183754" y="187325"/>
                  <a:pt x="185407" y="188979"/>
                  <a:pt x="185407" y="191294"/>
                </a:cubicBezTo>
                <a:cubicBezTo>
                  <a:pt x="185407" y="193278"/>
                  <a:pt x="183754" y="194931"/>
                  <a:pt x="181769" y="194931"/>
                </a:cubicBezTo>
                <a:cubicBezTo>
                  <a:pt x="179454" y="194931"/>
                  <a:pt x="177800" y="193278"/>
                  <a:pt x="177800" y="191294"/>
                </a:cubicBezTo>
                <a:cubicBezTo>
                  <a:pt x="177800" y="188979"/>
                  <a:pt x="179454" y="187325"/>
                  <a:pt x="181769" y="187325"/>
                </a:cubicBezTo>
                <a:close/>
                <a:moveTo>
                  <a:pt x="158750" y="187325"/>
                </a:moveTo>
                <a:cubicBezTo>
                  <a:pt x="161315" y="187325"/>
                  <a:pt x="163147" y="188979"/>
                  <a:pt x="163147" y="191294"/>
                </a:cubicBezTo>
                <a:cubicBezTo>
                  <a:pt x="163147" y="193278"/>
                  <a:pt x="161315" y="194931"/>
                  <a:pt x="158750" y="194931"/>
                </a:cubicBezTo>
                <a:cubicBezTo>
                  <a:pt x="156186" y="194931"/>
                  <a:pt x="153988" y="193278"/>
                  <a:pt x="153988" y="191294"/>
                </a:cubicBezTo>
                <a:cubicBezTo>
                  <a:pt x="153988" y="188979"/>
                  <a:pt x="156186" y="187325"/>
                  <a:pt x="158750" y="187325"/>
                </a:cubicBezTo>
                <a:close/>
                <a:moveTo>
                  <a:pt x="134747" y="187325"/>
                </a:moveTo>
                <a:cubicBezTo>
                  <a:pt x="137033" y="187325"/>
                  <a:pt x="139319" y="188979"/>
                  <a:pt x="139319" y="191294"/>
                </a:cubicBezTo>
                <a:cubicBezTo>
                  <a:pt x="139319" y="193278"/>
                  <a:pt x="137033" y="194931"/>
                  <a:pt x="134747" y="194931"/>
                </a:cubicBezTo>
                <a:cubicBezTo>
                  <a:pt x="132461" y="194931"/>
                  <a:pt x="130175" y="193278"/>
                  <a:pt x="130175" y="191294"/>
                </a:cubicBezTo>
                <a:cubicBezTo>
                  <a:pt x="130175" y="188979"/>
                  <a:pt x="132461" y="187325"/>
                  <a:pt x="134747" y="187325"/>
                </a:cubicBezTo>
                <a:close/>
                <a:moveTo>
                  <a:pt x="110759" y="187325"/>
                </a:moveTo>
                <a:cubicBezTo>
                  <a:pt x="113323" y="187325"/>
                  <a:pt x="115522" y="188979"/>
                  <a:pt x="115522" y="191294"/>
                </a:cubicBezTo>
                <a:cubicBezTo>
                  <a:pt x="115522" y="193278"/>
                  <a:pt x="113323" y="194931"/>
                  <a:pt x="110759" y="194931"/>
                </a:cubicBezTo>
                <a:cubicBezTo>
                  <a:pt x="108195" y="194931"/>
                  <a:pt x="106363" y="193278"/>
                  <a:pt x="106363" y="191294"/>
                </a:cubicBezTo>
                <a:cubicBezTo>
                  <a:pt x="106363" y="188979"/>
                  <a:pt x="108195" y="187325"/>
                  <a:pt x="110759" y="187325"/>
                </a:cubicBezTo>
                <a:close/>
                <a:moveTo>
                  <a:pt x="88534" y="187325"/>
                </a:moveTo>
                <a:cubicBezTo>
                  <a:pt x="91098" y="187325"/>
                  <a:pt x="93297" y="188979"/>
                  <a:pt x="93297" y="191294"/>
                </a:cubicBezTo>
                <a:cubicBezTo>
                  <a:pt x="93297" y="193278"/>
                  <a:pt x="91098" y="194931"/>
                  <a:pt x="88534" y="194931"/>
                </a:cubicBezTo>
                <a:cubicBezTo>
                  <a:pt x="86336" y="194931"/>
                  <a:pt x="84138" y="193278"/>
                  <a:pt x="84138" y="191294"/>
                </a:cubicBezTo>
                <a:cubicBezTo>
                  <a:pt x="84138" y="188979"/>
                  <a:pt x="86336" y="187325"/>
                  <a:pt x="88534" y="187325"/>
                </a:cubicBezTo>
                <a:close/>
                <a:moveTo>
                  <a:pt x="65087" y="187325"/>
                </a:moveTo>
                <a:cubicBezTo>
                  <a:pt x="67652" y="187325"/>
                  <a:pt x="69484" y="188979"/>
                  <a:pt x="69484" y="191294"/>
                </a:cubicBezTo>
                <a:cubicBezTo>
                  <a:pt x="69484" y="193278"/>
                  <a:pt x="67652" y="194931"/>
                  <a:pt x="65087" y="194931"/>
                </a:cubicBezTo>
                <a:cubicBezTo>
                  <a:pt x="62523" y="194931"/>
                  <a:pt x="60325" y="193278"/>
                  <a:pt x="60325" y="191294"/>
                </a:cubicBezTo>
                <a:cubicBezTo>
                  <a:pt x="60325" y="188979"/>
                  <a:pt x="62523" y="187325"/>
                  <a:pt x="65087" y="187325"/>
                </a:cubicBezTo>
                <a:close/>
                <a:moveTo>
                  <a:pt x="231776" y="163512"/>
                </a:moveTo>
                <a:cubicBezTo>
                  <a:pt x="234340" y="163512"/>
                  <a:pt x="236172" y="165798"/>
                  <a:pt x="236172" y="168084"/>
                </a:cubicBezTo>
                <a:cubicBezTo>
                  <a:pt x="236172" y="170751"/>
                  <a:pt x="234340" y="172656"/>
                  <a:pt x="231776" y="172656"/>
                </a:cubicBezTo>
                <a:cubicBezTo>
                  <a:pt x="229211" y="172656"/>
                  <a:pt x="227013" y="170751"/>
                  <a:pt x="227013" y="168084"/>
                </a:cubicBezTo>
                <a:cubicBezTo>
                  <a:pt x="227013" y="165798"/>
                  <a:pt x="229211" y="163512"/>
                  <a:pt x="231776" y="163512"/>
                </a:cubicBezTo>
                <a:close/>
                <a:moveTo>
                  <a:pt x="207772" y="163512"/>
                </a:moveTo>
                <a:cubicBezTo>
                  <a:pt x="210439" y="163512"/>
                  <a:pt x="212344" y="165798"/>
                  <a:pt x="212344" y="168084"/>
                </a:cubicBezTo>
                <a:cubicBezTo>
                  <a:pt x="212344" y="170751"/>
                  <a:pt x="210439" y="172656"/>
                  <a:pt x="207772" y="172656"/>
                </a:cubicBezTo>
                <a:cubicBezTo>
                  <a:pt x="205105" y="172656"/>
                  <a:pt x="203200" y="170751"/>
                  <a:pt x="203200" y="168084"/>
                </a:cubicBezTo>
                <a:cubicBezTo>
                  <a:pt x="203200" y="165798"/>
                  <a:pt x="205105" y="163512"/>
                  <a:pt x="207772" y="163512"/>
                </a:cubicBezTo>
                <a:close/>
                <a:moveTo>
                  <a:pt x="183960" y="163512"/>
                </a:moveTo>
                <a:cubicBezTo>
                  <a:pt x="186627" y="163512"/>
                  <a:pt x="188532" y="165798"/>
                  <a:pt x="188532" y="168084"/>
                </a:cubicBezTo>
                <a:cubicBezTo>
                  <a:pt x="188532" y="170751"/>
                  <a:pt x="186627" y="172656"/>
                  <a:pt x="183960" y="172656"/>
                </a:cubicBezTo>
                <a:cubicBezTo>
                  <a:pt x="181674" y="172656"/>
                  <a:pt x="179388" y="170751"/>
                  <a:pt x="179388" y="168084"/>
                </a:cubicBezTo>
                <a:cubicBezTo>
                  <a:pt x="179388" y="165798"/>
                  <a:pt x="181674" y="163512"/>
                  <a:pt x="183960" y="163512"/>
                </a:cubicBezTo>
                <a:close/>
                <a:moveTo>
                  <a:pt x="158384" y="163512"/>
                </a:moveTo>
                <a:cubicBezTo>
                  <a:pt x="160948" y="163512"/>
                  <a:pt x="163147" y="165798"/>
                  <a:pt x="163147" y="168084"/>
                </a:cubicBezTo>
                <a:cubicBezTo>
                  <a:pt x="163147" y="170751"/>
                  <a:pt x="160948" y="172656"/>
                  <a:pt x="158384" y="172656"/>
                </a:cubicBezTo>
                <a:cubicBezTo>
                  <a:pt x="155820" y="172656"/>
                  <a:pt x="153988" y="170751"/>
                  <a:pt x="153988" y="168084"/>
                </a:cubicBezTo>
                <a:cubicBezTo>
                  <a:pt x="153988" y="165798"/>
                  <a:pt x="155820" y="163512"/>
                  <a:pt x="158384" y="163512"/>
                </a:cubicBezTo>
                <a:close/>
                <a:moveTo>
                  <a:pt x="134747" y="163512"/>
                </a:moveTo>
                <a:cubicBezTo>
                  <a:pt x="137033" y="163512"/>
                  <a:pt x="139319" y="165798"/>
                  <a:pt x="139319" y="168084"/>
                </a:cubicBezTo>
                <a:cubicBezTo>
                  <a:pt x="139319" y="170751"/>
                  <a:pt x="137033" y="172656"/>
                  <a:pt x="134747" y="172656"/>
                </a:cubicBezTo>
                <a:cubicBezTo>
                  <a:pt x="132080" y="172656"/>
                  <a:pt x="130175" y="170751"/>
                  <a:pt x="130175" y="168084"/>
                </a:cubicBezTo>
                <a:cubicBezTo>
                  <a:pt x="130175" y="165798"/>
                  <a:pt x="132080" y="163512"/>
                  <a:pt x="134747" y="163512"/>
                </a:cubicBezTo>
                <a:close/>
                <a:moveTo>
                  <a:pt x="109537" y="163512"/>
                </a:moveTo>
                <a:cubicBezTo>
                  <a:pt x="111735" y="163512"/>
                  <a:pt x="113934" y="165798"/>
                  <a:pt x="113934" y="168084"/>
                </a:cubicBezTo>
                <a:cubicBezTo>
                  <a:pt x="113934" y="170751"/>
                  <a:pt x="111735" y="172656"/>
                  <a:pt x="109537" y="172656"/>
                </a:cubicBezTo>
                <a:cubicBezTo>
                  <a:pt x="106973" y="172656"/>
                  <a:pt x="104775" y="170751"/>
                  <a:pt x="104775" y="168084"/>
                </a:cubicBezTo>
                <a:cubicBezTo>
                  <a:pt x="104775" y="165798"/>
                  <a:pt x="106973" y="163512"/>
                  <a:pt x="109537" y="163512"/>
                </a:cubicBezTo>
                <a:close/>
                <a:moveTo>
                  <a:pt x="85535" y="163512"/>
                </a:moveTo>
                <a:cubicBezTo>
                  <a:pt x="88202" y="163512"/>
                  <a:pt x="90107" y="165798"/>
                  <a:pt x="90107" y="168084"/>
                </a:cubicBezTo>
                <a:cubicBezTo>
                  <a:pt x="90107" y="170751"/>
                  <a:pt x="88202" y="172656"/>
                  <a:pt x="85535" y="172656"/>
                </a:cubicBezTo>
                <a:cubicBezTo>
                  <a:pt x="82868" y="172656"/>
                  <a:pt x="80963" y="170751"/>
                  <a:pt x="80963" y="168084"/>
                </a:cubicBezTo>
                <a:cubicBezTo>
                  <a:pt x="80963" y="165798"/>
                  <a:pt x="82868" y="163512"/>
                  <a:pt x="85535" y="163512"/>
                </a:cubicBezTo>
                <a:close/>
                <a:moveTo>
                  <a:pt x="61722" y="163512"/>
                </a:moveTo>
                <a:cubicBezTo>
                  <a:pt x="64389" y="163512"/>
                  <a:pt x="66294" y="165798"/>
                  <a:pt x="66294" y="168084"/>
                </a:cubicBezTo>
                <a:cubicBezTo>
                  <a:pt x="66294" y="170751"/>
                  <a:pt x="64389" y="172656"/>
                  <a:pt x="61722" y="172656"/>
                </a:cubicBezTo>
                <a:cubicBezTo>
                  <a:pt x="59055" y="172656"/>
                  <a:pt x="57150" y="170751"/>
                  <a:pt x="57150" y="168084"/>
                </a:cubicBezTo>
                <a:cubicBezTo>
                  <a:pt x="57150" y="165798"/>
                  <a:pt x="59055" y="163512"/>
                  <a:pt x="61722" y="163512"/>
                </a:cubicBezTo>
                <a:close/>
                <a:moveTo>
                  <a:pt x="272266" y="79424"/>
                </a:moveTo>
                <a:cubicBezTo>
                  <a:pt x="266857" y="79424"/>
                  <a:pt x="262169" y="84096"/>
                  <a:pt x="262169" y="89846"/>
                </a:cubicBezTo>
                <a:cubicBezTo>
                  <a:pt x="262169" y="95237"/>
                  <a:pt x="266857" y="99909"/>
                  <a:pt x="272266" y="99909"/>
                </a:cubicBezTo>
                <a:cubicBezTo>
                  <a:pt x="278397" y="99909"/>
                  <a:pt x="282724" y="95237"/>
                  <a:pt x="282724" y="89846"/>
                </a:cubicBezTo>
                <a:cubicBezTo>
                  <a:pt x="282724" y="84096"/>
                  <a:pt x="278397" y="79424"/>
                  <a:pt x="272266" y="79424"/>
                </a:cubicBezTo>
                <a:close/>
                <a:moveTo>
                  <a:pt x="19113" y="79424"/>
                </a:moveTo>
                <a:cubicBezTo>
                  <a:pt x="13343" y="79424"/>
                  <a:pt x="8655" y="84096"/>
                  <a:pt x="8655" y="89846"/>
                </a:cubicBezTo>
                <a:cubicBezTo>
                  <a:pt x="8655" y="95237"/>
                  <a:pt x="13343" y="99909"/>
                  <a:pt x="19113" y="99909"/>
                </a:cubicBezTo>
                <a:cubicBezTo>
                  <a:pt x="24882" y="99909"/>
                  <a:pt x="29570" y="95237"/>
                  <a:pt x="29570" y="89846"/>
                </a:cubicBezTo>
                <a:cubicBezTo>
                  <a:pt x="29570" y="84096"/>
                  <a:pt x="24882" y="79424"/>
                  <a:pt x="19113" y="79424"/>
                </a:cubicBezTo>
                <a:close/>
                <a:moveTo>
                  <a:pt x="94482" y="37017"/>
                </a:moveTo>
                <a:cubicBezTo>
                  <a:pt x="93039" y="37735"/>
                  <a:pt x="91597" y="37735"/>
                  <a:pt x="90154" y="38095"/>
                </a:cubicBezTo>
                <a:lnTo>
                  <a:pt x="79336" y="128300"/>
                </a:lnTo>
                <a:cubicBezTo>
                  <a:pt x="79336" y="129738"/>
                  <a:pt x="78614" y="131175"/>
                  <a:pt x="77172" y="131894"/>
                </a:cubicBezTo>
                <a:cubicBezTo>
                  <a:pt x="75369" y="132253"/>
                  <a:pt x="73926" y="132253"/>
                  <a:pt x="72484" y="131535"/>
                </a:cubicBezTo>
                <a:lnTo>
                  <a:pt x="32095" y="103862"/>
                </a:lnTo>
                <a:cubicBezTo>
                  <a:pt x="30652" y="104940"/>
                  <a:pt x="29210" y="106018"/>
                  <a:pt x="27046" y="106737"/>
                </a:cubicBezTo>
                <a:lnTo>
                  <a:pt x="49044" y="211677"/>
                </a:lnTo>
                <a:lnTo>
                  <a:pt x="242335" y="211677"/>
                </a:lnTo>
                <a:lnTo>
                  <a:pt x="264333" y="106737"/>
                </a:lnTo>
                <a:cubicBezTo>
                  <a:pt x="262890" y="106018"/>
                  <a:pt x="261087" y="104940"/>
                  <a:pt x="259645" y="103862"/>
                </a:cubicBezTo>
                <a:lnTo>
                  <a:pt x="219255" y="131535"/>
                </a:lnTo>
                <a:cubicBezTo>
                  <a:pt x="217813" y="132253"/>
                  <a:pt x="216010" y="132613"/>
                  <a:pt x="214567" y="131894"/>
                </a:cubicBezTo>
                <a:cubicBezTo>
                  <a:pt x="213486" y="131175"/>
                  <a:pt x="212404" y="129738"/>
                  <a:pt x="212043" y="128300"/>
                </a:cubicBezTo>
                <a:lnTo>
                  <a:pt x="201585" y="38095"/>
                </a:lnTo>
                <a:cubicBezTo>
                  <a:pt x="200143" y="37735"/>
                  <a:pt x="198700" y="37735"/>
                  <a:pt x="196897" y="37017"/>
                </a:cubicBezTo>
                <a:lnTo>
                  <a:pt x="149295" y="106737"/>
                </a:lnTo>
                <a:cubicBezTo>
                  <a:pt x="147853" y="109253"/>
                  <a:pt x="143886" y="109253"/>
                  <a:pt x="142083" y="106737"/>
                </a:cubicBezTo>
                <a:lnTo>
                  <a:pt x="94482" y="37017"/>
                </a:lnTo>
                <a:close/>
                <a:moveTo>
                  <a:pt x="203749" y="8985"/>
                </a:moveTo>
                <a:cubicBezTo>
                  <a:pt x="197979" y="8985"/>
                  <a:pt x="193652" y="13657"/>
                  <a:pt x="193652" y="19407"/>
                </a:cubicBezTo>
                <a:cubicBezTo>
                  <a:pt x="193652" y="24797"/>
                  <a:pt x="197979" y="29469"/>
                  <a:pt x="203749" y="29469"/>
                </a:cubicBezTo>
                <a:cubicBezTo>
                  <a:pt x="209519" y="29469"/>
                  <a:pt x="214207" y="24797"/>
                  <a:pt x="214207" y="19407"/>
                </a:cubicBezTo>
                <a:cubicBezTo>
                  <a:pt x="214207" y="13657"/>
                  <a:pt x="209519" y="8985"/>
                  <a:pt x="203749" y="8985"/>
                </a:cubicBezTo>
                <a:close/>
                <a:moveTo>
                  <a:pt x="87630" y="8985"/>
                </a:moveTo>
                <a:cubicBezTo>
                  <a:pt x="82221" y="8985"/>
                  <a:pt x="77533" y="13657"/>
                  <a:pt x="77533" y="19407"/>
                </a:cubicBezTo>
                <a:cubicBezTo>
                  <a:pt x="77533" y="24797"/>
                  <a:pt x="82221" y="29469"/>
                  <a:pt x="87630" y="29469"/>
                </a:cubicBezTo>
                <a:cubicBezTo>
                  <a:pt x="93400" y="29469"/>
                  <a:pt x="98088" y="24797"/>
                  <a:pt x="98088" y="19407"/>
                </a:cubicBezTo>
                <a:cubicBezTo>
                  <a:pt x="98088" y="13657"/>
                  <a:pt x="93400" y="8985"/>
                  <a:pt x="87630" y="8985"/>
                </a:cubicBezTo>
                <a:close/>
                <a:moveTo>
                  <a:pt x="87630" y="0"/>
                </a:moveTo>
                <a:cubicBezTo>
                  <a:pt x="98448" y="0"/>
                  <a:pt x="106743" y="8625"/>
                  <a:pt x="106743" y="19407"/>
                </a:cubicBezTo>
                <a:cubicBezTo>
                  <a:pt x="106743" y="24079"/>
                  <a:pt x="104940" y="28391"/>
                  <a:pt x="102055" y="31985"/>
                </a:cubicBezTo>
                <a:lnTo>
                  <a:pt x="145689" y="96674"/>
                </a:lnTo>
                <a:lnTo>
                  <a:pt x="190045" y="31985"/>
                </a:lnTo>
                <a:cubicBezTo>
                  <a:pt x="186800" y="28391"/>
                  <a:pt x="184636" y="24079"/>
                  <a:pt x="184636" y="19407"/>
                </a:cubicBezTo>
                <a:cubicBezTo>
                  <a:pt x="184636" y="8625"/>
                  <a:pt x="193291" y="0"/>
                  <a:pt x="203749" y="0"/>
                </a:cubicBezTo>
                <a:cubicBezTo>
                  <a:pt x="214567" y="0"/>
                  <a:pt x="223222" y="8625"/>
                  <a:pt x="223222" y="19407"/>
                </a:cubicBezTo>
                <a:cubicBezTo>
                  <a:pt x="223222" y="27673"/>
                  <a:pt x="217813" y="34501"/>
                  <a:pt x="210240" y="37017"/>
                </a:cubicBezTo>
                <a:lnTo>
                  <a:pt x="220337" y="120034"/>
                </a:lnTo>
                <a:lnTo>
                  <a:pt x="254596" y="96674"/>
                </a:lnTo>
                <a:cubicBezTo>
                  <a:pt x="253875" y="94518"/>
                  <a:pt x="253514" y="92002"/>
                  <a:pt x="253514" y="89846"/>
                </a:cubicBezTo>
                <a:cubicBezTo>
                  <a:pt x="253514" y="79065"/>
                  <a:pt x="261808" y="70439"/>
                  <a:pt x="272266" y="70439"/>
                </a:cubicBezTo>
                <a:cubicBezTo>
                  <a:pt x="283085" y="70439"/>
                  <a:pt x="291740" y="79065"/>
                  <a:pt x="291740" y="89846"/>
                </a:cubicBezTo>
                <a:cubicBezTo>
                  <a:pt x="291740" y="100268"/>
                  <a:pt x="283085" y="108175"/>
                  <a:pt x="272987" y="108893"/>
                </a:cubicBezTo>
                <a:lnTo>
                  <a:pt x="250269" y="216709"/>
                </a:lnTo>
                <a:cubicBezTo>
                  <a:pt x="249908" y="218865"/>
                  <a:pt x="248105" y="220303"/>
                  <a:pt x="245941" y="220303"/>
                </a:cubicBezTo>
                <a:lnTo>
                  <a:pt x="45438" y="220303"/>
                </a:lnTo>
                <a:cubicBezTo>
                  <a:pt x="43635" y="220303"/>
                  <a:pt x="41831" y="218865"/>
                  <a:pt x="41471" y="216709"/>
                </a:cubicBezTo>
                <a:lnTo>
                  <a:pt x="18752" y="108893"/>
                </a:lnTo>
                <a:cubicBezTo>
                  <a:pt x="8294" y="108175"/>
                  <a:pt x="0" y="100268"/>
                  <a:pt x="0" y="89846"/>
                </a:cubicBezTo>
                <a:cubicBezTo>
                  <a:pt x="0" y="79065"/>
                  <a:pt x="8655" y="70439"/>
                  <a:pt x="19113" y="70439"/>
                </a:cubicBezTo>
                <a:cubicBezTo>
                  <a:pt x="29931" y="70439"/>
                  <a:pt x="38225" y="79065"/>
                  <a:pt x="38225" y="89846"/>
                </a:cubicBezTo>
                <a:cubicBezTo>
                  <a:pt x="38225" y="92002"/>
                  <a:pt x="37865" y="94518"/>
                  <a:pt x="37143" y="96674"/>
                </a:cubicBezTo>
                <a:lnTo>
                  <a:pt x="71763" y="120034"/>
                </a:lnTo>
                <a:lnTo>
                  <a:pt x="81139" y="37017"/>
                </a:lnTo>
                <a:cubicBezTo>
                  <a:pt x="73926" y="34501"/>
                  <a:pt x="68517" y="27673"/>
                  <a:pt x="68517" y="19407"/>
                </a:cubicBezTo>
                <a:cubicBezTo>
                  <a:pt x="68517" y="8625"/>
                  <a:pt x="77172" y="0"/>
                  <a:pt x="87630" y="0"/>
                </a:cubicBezTo>
                <a:close/>
              </a:path>
            </a:pathLst>
          </a:custGeom>
          <a:solidFill>
            <a:schemeClr val="bg1"/>
          </a:solidFill>
          <a:ln>
            <a:noFill/>
          </a:ln>
          <a:effectLst/>
        </p:spPr>
        <p:txBody>
          <a:bodyPr anchor="ctr"/>
          <a:lstStyle/>
          <a:p>
            <a:pPr defTabSz="914217"/>
            <a:endParaRPr lang="en-US" dirty="0">
              <a:solidFill>
                <a:srgbClr val="272727"/>
              </a:solidFill>
              <a:latin typeface="Lato Light" panose="020F0502020204030203" pitchFamily="34" charset="0"/>
            </a:endParaRPr>
          </a:p>
        </p:txBody>
      </p:sp>
      <p:sp>
        <p:nvSpPr>
          <p:cNvPr id="62" name="Freeform 947">
            <a:extLst>
              <a:ext uri="{FF2B5EF4-FFF2-40B4-BE49-F238E27FC236}">
                <a16:creationId xmlns:a16="http://schemas.microsoft.com/office/drawing/2014/main" id="{C2EFFCD6-2C4C-164F-82EE-F2B2933607A1}"/>
              </a:ext>
            </a:extLst>
          </p:cNvPr>
          <p:cNvSpPr>
            <a:spLocks noChangeAspect="1" noChangeArrowheads="1"/>
          </p:cNvSpPr>
          <p:nvPr/>
        </p:nvSpPr>
        <p:spPr bwMode="auto">
          <a:xfrm>
            <a:off x="3858188" y="2023270"/>
            <a:ext cx="517399" cy="541730"/>
          </a:xfrm>
          <a:custGeom>
            <a:avLst/>
            <a:gdLst>
              <a:gd name="T0" fmla="*/ 2102423 w 279041"/>
              <a:gd name="T1" fmla="*/ 2336560 h 291739"/>
              <a:gd name="T2" fmla="*/ 2102423 w 279041"/>
              <a:gd name="T3" fmla="*/ 2436995 h 291739"/>
              <a:gd name="T4" fmla="*/ 1736729 w 279041"/>
              <a:gd name="T5" fmla="*/ 2386777 h 291739"/>
              <a:gd name="T6" fmla="*/ 377534 w 279041"/>
              <a:gd name="T7" fmla="*/ 2336560 h 291739"/>
              <a:gd name="T8" fmla="*/ 1593824 w 279041"/>
              <a:gd name="T9" fmla="*/ 2386777 h 291739"/>
              <a:gd name="T10" fmla="*/ 377534 w 279041"/>
              <a:gd name="T11" fmla="*/ 2436995 h 291739"/>
              <a:gd name="T12" fmla="*/ 377534 w 279041"/>
              <a:gd name="T13" fmla="*/ 2336560 h 291739"/>
              <a:gd name="T14" fmla="*/ 2293929 w 279041"/>
              <a:gd name="T15" fmla="*/ 2005238 h 291739"/>
              <a:gd name="T16" fmla="*/ 2293929 w 279041"/>
              <a:gd name="T17" fmla="*/ 2105850 h 291739"/>
              <a:gd name="T18" fmla="*/ 1736729 w 279041"/>
              <a:gd name="T19" fmla="*/ 2053523 h 291739"/>
              <a:gd name="T20" fmla="*/ 1020007 w 279041"/>
              <a:gd name="T21" fmla="*/ 2005238 h 291739"/>
              <a:gd name="T22" fmla="*/ 1454895 w 279041"/>
              <a:gd name="T23" fmla="*/ 2053523 h 291739"/>
              <a:gd name="T24" fmla="*/ 1020007 w 279041"/>
              <a:gd name="T25" fmla="*/ 2105850 h 291739"/>
              <a:gd name="T26" fmla="*/ 1020007 w 279041"/>
              <a:gd name="T27" fmla="*/ 2005238 h 291739"/>
              <a:gd name="T28" fmla="*/ 2171604 w 279041"/>
              <a:gd name="T29" fmla="*/ 1691381 h 291739"/>
              <a:gd name="T30" fmla="*/ 2171604 w 279041"/>
              <a:gd name="T31" fmla="*/ 1791979 h 291739"/>
              <a:gd name="T32" fmla="*/ 1736729 w 279041"/>
              <a:gd name="T33" fmla="*/ 1743693 h 291739"/>
              <a:gd name="T34" fmla="*/ 1019316 w 279041"/>
              <a:gd name="T35" fmla="*/ 1691381 h 291739"/>
              <a:gd name="T36" fmla="*/ 1576528 w 279041"/>
              <a:gd name="T37" fmla="*/ 1743693 h 291739"/>
              <a:gd name="T38" fmla="*/ 1019316 w 279041"/>
              <a:gd name="T39" fmla="*/ 1791979 h 291739"/>
              <a:gd name="T40" fmla="*/ 1019316 w 279041"/>
              <a:gd name="T41" fmla="*/ 1691381 h 291739"/>
              <a:gd name="T42" fmla="*/ 428666 w 279041"/>
              <a:gd name="T43" fmla="*/ 2006721 h 291739"/>
              <a:gd name="T44" fmla="*/ 748363 w 279041"/>
              <a:gd name="T45" fmla="*/ 1455296 h 291739"/>
              <a:gd name="T46" fmla="*/ 1783483 w 279041"/>
              <a:gd name="T47" fmla="*/ 1360082 h 291739"/>
              <a:gd name="T48" fmla="*/ 2340684 w 279041"/>
              <a:gd name="T49" fmla="*/ 1410301 h 291739"/>
              <a:gd name="T50" fmla="*/ 1783483 w 279041"/>
              <a:gd name="T51" fmla="*/ 1460525 h 291739"/>
              <a:gd name="T52" fmla="*/ 1783483 w 279041"/>
              <a:gd name="T53" fmla="*/ 1360082 h 291739"/>
              <a:gd name="T54" fmla="*/ 1525873 w 279041"/>
              <a:gd name="T55" fmla="*/ 1360082 h 291739"/>
              <a:gd name="T56" fmla="*/ 1525873 w 279041"/>
              <a:gd name="T57" fmla="*/ 1460525 h 291739"/>
              <a:gd name="T58" fmla="*/ 972573 w 279041"/>
              <a:gd name="T59" fmla="*/ 1410301 h 291739"/>
              <a:gd name="T60" fmla="*/ 377349 w 279041"/>
              <a:gd name="T61" fmla="*/ 1360082 h 291739"/>
              <a:gd name="T62" fmla="*/ 847054 w 279041"/>
              <a:gd name="T63" fmla="*/ 1407695 h 291739"/>
              <a:gd name="T64" fmla="*/ 795752 w 279041"/>
              <a:gd name="T65" fmla="*/ 2105902 h 291739"/>
              <a:gd name="T66" fmla="*/ 329987 w 279041"/>
              <a:gd name="T67" fmla="*/ 2054334 h 291739"/>
              <a:gd name="T68" fmla="*/ 377349 w 279041"/>
              <a:gd name="T69" fmla="*/ 1360082 h 291739"/>
              <a:gd name="T70" fmla="*/ 2293929 w 279041"/>
              <a:gd name="T71" fmla="*/ 1046210 h 291739"/>
              <a:gd name="T72" fmla="*/ 2293929 w 279041"/>
              <a:gd name="T73" fmla="*/ 1146823 h 291739"/>
              <a:gd name="T74" fmla="*/ 1736729 w 279041"/>
              <a:gd name="T75" fmla="*/ 1094504 h 291739"/>
              <a:gd name="T76" fmla="*/ 377534 w 279041"/>
              <a:gd name="T77" fmla="*/ 1046210 h 291739"/>
              <a:gd name="T78" fmla="*/ 1593824 w 279041"/>
              <a:gd name="T79" fmla="*/ 1094504 h 291739"/>
              <a:gd name="T80" fmla="*/ 377534 w 279041"/>
              <a:gd name="T81" fmla="*/ 1146823 h 291739"/>
              <a:gd name="T82" fmla="*/ 377534 w 279041"/>
              <a:gd name="T83" fmla="*/ 1046210 h 291739"/>
              <a:gd name="T84" fmla="*/ 2663748 w 279041"/>
              <a:gd name="T85" fmla="*/ 2764764 h 291739"/>
              <a:gd name="T86" fmla="*/ 483251 w 279041"/>
              <a:gd name="T87" fmla="*/ 2812299 h 291739"/>
              <a:gd name="T88" fmla="*/ 2954478 w 279041"/>
              <a:gd name="T89" fmla="*/ 3105420 h 291739"/>
              <a:gd name="T90" fmla="*/ 2663748 w 279041"/>
              <a:gd name="T91" fmla="*/ 483251 h 291739"/>
              <a:gd name="T92" fmla="*/ 428440 w 279041"/>
              <a:gd name="T93" fmla="*/ 721093 h 291739"/>
              <a:gd name="T94" fmla="*/ 2259547 w 279041"/>
              <a:gd name="T95" fmla="*/ 429739 h 291739"/>
              <a:gd name="T96" fmla="*/ 377243 w 279041"/>
              <a:gd name="T97" fmla="*/ 331293 h 291739"/>
              <a:gd name="T98" fmla="*/ 2358000 w 279041"/>
              <a:gd name="T99" fmla="*/ 382465 h 291739"/>
              <a:gd name="T100" fmla="*/ 2310743 w 279041"/>
              <a:gd name="T101" fmla="*/ 815580 h 291739"/>
              <a:gd name="T102" fmla="*/ 329987 w 279041"/>
              <a:gd name="T103" fmla="*/ 768358 h 291739"/>
              <a:gd name="T104" fmla="*/ 377243 w 279041"/>
              <a:gd name="T105" fmla="*/ 331293 h 291739"/>
              <a:gd name="T106" fmla="*/ 98246 w 279041"/>
              <a:gd name="T107" fmla="*/ 2717241 h 291739"/>
              <a:gd name="T108" fmla="*/ 2569462 w 279041"/>
              <a:gd name="T109" fmla="*/ 95082 h 291739"/>
              <a:gd name="T110" fmla="*/ 47167 w 279041"/>
              <a:gd name="T111" fmla="*/ 0 h 291739"/>
              <a:gd name="T112" fmla="*/ 2663748 w 279041"/>
              <a:gd name="T113" fmla="*/ 47507 h 291739"/>
              <a:gd name="T114" fmla="*/ 3001616 w 279041"/>
              <a:gd name="T115" fmla="*/ 388179 h 291739"/>
              <a:gd name="T116" fmla="*/ 3052695 w 279041"/>
              <a:gd name="T117" fmla="*/ 3152941 h 291739"/>
              <a:gd name="T118" fmla="*/ 432175 w 279041"/>
              <a:gd name="T119" fmla="*/ 3204428 h 291739"/>
              <a:gd name="T120" fmla="*/ 385020 w 279041"/>
              <a:gd name="T121" fmla="*/ 2812299 h 291739"/>
              <a:gd name="T122" fmla="*/ 0 w 279041"/>
              <a:gd name="T123" fmla="*/ 2764764 h 291739"/>
              <a:gd name="T124" fmla="*/ 47167 w 279041"/>
              <a:gd name="T125" fmla="*/ 0 h 29173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79041" h="291739">
                <a:moveTo>
                  <a:pt x="163063" y="212725"/>
                </a:moveTo>
                <a:lnTo>
                  <a:pt x="192177" y="212725"/>
                </a:lnTo>
                <a:cubicBezTo>
                  <a:pt x="194694" y="212725"/>
                  <a:pt x="196491" y="215011"/>
                  <a:pt x="196491" y="217297"/>
                </a:cubicBezTo>
                <a:cubicBezTo>
                  <a:pt x="196491" y="219964"/>
                  <a:pt x="194694" y="221869"/>
                  <a:pt x="192177" y="221869"/>
                </a:cubicBezTo>
                <a:lnTo>
                  <a:pt x="163063" y="221869"/>
                </a:lnTo>
                <a:cubicBezTo>
                  <a:pt x="160547" y="221869"/>
                  <a:pt x="158750" y="219964"/>
                  <a:pt x="158750" y="217297"/>
                </a:cubicBezTo>
                <a:cubicBezTo>
                  <a:pt x="158750" y="215011"/>
                  <a:pt x="160547" y="212725"/>
                  <a:pt x="163063" y="212725"/>
                </a:cubicBezTo>
                <a:close/>
                <a:moveTo>
                  <a:pt x="34509" y="212725"/>
                </a:moveTo>
                <a:lnTo>
                  <a:pt x="140980" y="212725"/>
                </a:lnTo>
                <a:cubicBezTo>
                  <a:pt x="143515" y="212725"/>
                  <a:pt x="145688" y="215011"/>
                  <a:pt x="145688" y="217297"/>
                </a:cubicBezTo>
                <a:cubicBezTo>
                  <a:pt x="145688" y="219964"/>
                  <a:pt x="143515" y="221869"/>
                  <a:pt x="140980" y="221869"/>
                </a:cubicBezTo>
                <a:lnTo>
                  <a:pt x="34509" y="221869"/>
                </a:lnTo>
                <a:cubicBezTo>
                  <a:pt x="32336" y="221869"/>
                  <a:pt x="30163" y="219964"/>
                  <a:pt x="30163" y="217297"/>
                </a:cubicBezTo>
                <a:cubicBezTo>
                  <a:pt x="30163" y="215011"/>
                  <a:pt x="32336" y="212725"/>
                  <a:pt x="34509" y="212725"/>
                </a:cubicBezTo>
                <a:close/>
                <a:moveTo>
                  <a:pt x="163024" y="182562"/>
                </a:moveTo>
                <a:lnTo>
                  <a:pt x="209683" y="182562"/>
                </a:lnTo>
                <a:cubicBezTo>
                  <a:pt x="211820" y="182562"/>
                  <a:pt x="213957" y="184760"/>
                  <a:pt x="213957" y="186958"/>
                </a:cubicBezTo>
                <a:cubicBezTo>
                  <a:pt x="213957" y="189523"/>
                  <a:pt x="211820" y="191721"/>
                  <a:pt x="209683" y="191721"/>
                </a:cubicBezTo>
                <a:lnTo>
                  <a:pt x="163024" y="191721"/>
                </a:lnTo>
                <a:cubicBezTo>
                  <a:pt x="160531" y="191721"/>
                  <a:pt x="158750" y="189523"/>
                  <a:pt x="158750" y="186958"/>
                </a:cubicBezTo>
                <a:cubicBezTo>
                  <a:pt x="158750" y="184760"/>
                  <a:pt x="160531" y="182562"/>
                  <a:pt x="163024" y="182562"/>
                </a:cubicBezTo>
                <a:close/>
                <a:moveTo>
                  <a:pt x="93237" y="182562"/>
                </a:moveTo>
                <a:lnTo>
                  <a:pt x="128291" y="182562"/>
                </a:lnTo>
                <a:cubicBezTo>
                  <a:pt x="130820" y="182562"/>
                  <a:pt x="132989" y="184760"/>
                  <a:pt x="132989" y="186958"/>
                </a:cubicBezTo>
                <a:cubicBezTo>
                  <a:pt x="132989" y="189523"/>
                  <a:pt x="130820" y="191721"/>
                  <a:pt x="128291" y="191721"/>
                </a:cubicBezTo>
                <a:lnTo>
                  <a:pt x="93237" y="191721"/>
                </a:lnTo>
                <a:cubicBezTo>
                  <a:pt x="90707" y="191721"/>
                  <a:pt x="88900" y="189523"/>
                  <a:pt x="88900" y="186958"/>
                </a:cubicBezTo>
                <a:cubicBezTo>
                  <a:pt x="88900" y="184760"/>
                  <a:pt x="90707" y="182562"/>
                  <a:pt x="93237" y="182562"/>
                </a:cubicBezTo>
                <a:close/>
                <a:moveTo>
                  <a:pt x="163087" y="153987"/>
                </a:moveTo>
                <a:lnTo>
                  <a:pt x="198502" y="153987"/>
                </a:lnTo>
                <a:cubicBezTo>
                  <a:pt x="201032" y="153987"/>
                  <a:pt x="202839" y="156185"/>
                  <a:pt x="202839" y="158750"/>
                </a:cubicBezTo>
                <a:cubicBezTo>
                  <a:pt x="202839" y="161314"/>
                  <a:pt x="201032" y="163146"/>
                  <a:pt x="198502" y="163146"/>
                </a:cubicBezTo>
                <a:lnTo>
                  <a:pt x="163087" y="163146"/>
                </a:lnTo>
                <a:cubicBezTo>
                  <a:pt x="160557" y="163146"/>
                  <a:pt x="158750" y="161314"/>
                  <a:pt x="158750" y="158750"/>
                </a:cubicBezTo>
                <a:cubicBezTo>
                  <a:pt x="158750" y="156185"/>
                  <a:pt x="160557" y="153987"/>
                  <a:pt x="163087" y="153987"/>
                </a:cubicBezTo>
                <a:close/>
                <a:moveTo>
                  <a:pt x="93174" y="153987"/>
                </a:moveTo>
                <a:lnTo>
                  <a:pt x="139477" y="153987"/>
                </a:lnTo>
                <a:cubicBezTo>
                  <a:pt x="141970" y="153987"/>
                  <a:pt x="144107" y="156185"/>
                  <a:pt x="144107" y="158750"/>
                </a:cubicBezTo>
                <a:cubicBezTo>
                  <a:pt x="144107" y="161314"/>
                  <a:pt x="141970" y="163146"/>
                  <a:pt x="139477" y="163146"/>
                </a:cubicBezTo>
                <a:lnTo>
                  <a:pt x="93174" y="163146"/>
                </a:lnTo>
                <a:cubicBezTo>
                  <a:pt x="90681" y="163146"/>
                  <a:pt x="88900" y="161314"/>
                  <a:pt x="88900" y="158750"/>
                </a:cubicBezTo>
                <a:cubicBezTo>
                  <a:pt x="88900" y="156185"/>
                  <a:pt x="90681" y="153987"/>
                  <a:pt x="93174" y="153987"/>
                </a:cubicBezTo>
                <a:close/>
                <a:moveTo>
                  <a:pt x="39183" y="132493"/>
                </a:moveTo>
                <a:lnTo>
                  <a:pt x="39183" y="182697"/>
                </a:lnTo>
                <a:lnTo>
                  <a:pt x="68407" y="182697"/>
                </a:lnTo>
                <a:lnTo>
                  <a:pt x="68407" y="132493"/>
                </a:lnTo>
                <a:lnTo>
                  <a:pt x="39183" y="132493"/>
                </a:lnTo>
                <a:close/>
                <a:moveTo>
                  <a:pt x="163024" y="123825"/>
                </a:moveTo>
                <a:lnTo>
                  <a:pt x="209683" y="123825"/>
                </a:lnTo>
                <a:cubicBezTo>
                  <a:pt x="211820" y="123825"/>
                  <a:pt x="213957" y="126111"/>
                  <a:pt x="213957" y="128397"/>
                </a:cubicBezTo>
                <a:cubicBezTo>
                  <a:pt x="213957" y="131064"/>
                  <a:pt x="211820" y="132969"/>
                  <a:pt x="209683" y="132969"/>
                </a:cubicBezTo>
                <a:lnTo>
                  <a:pt x="163024" y="132969"/>
                </a:lnTo>
                <a:cubicBezTo>
                  <a:pt x="160531" y="132969"/>
                  <a:pt x="158750" y="131064"/>
                  <a:pt x="158750" y="128397"/>
                </a:cubicBezTo>
                <a:cubicBezTo>
                  <a:pt x="158750" y="126111"/>
                  <a:pt x="160531" y="123825"/>
                  <a:pt x="163024" y="123825"/>
                </a:cubicBezTo>
                <a:close/>
                <a:moveTo>
                  <a:pt x="93174" y="123825"/>
                </a:moveTo>
                <a:lnTo>
                  <a:pt x="139477" y="123825"/>
                </a:lnTo>
                <a:cubicBezTo>
                  <a:pt x="141970" y="123825"/>
                  <a:pt x="144107" y="126111"/>
                  <a:pt x="144107" y="128397"/>
                </a:cubicBezTo>
                <a:cubicBezTo>
                  <a:pt x="144107" y="131064"/>
                  <a:pt x="141970" y="132969"/>
                  <a:pt x="139477" y="132969"/>
                </a:cubicBezTo>
                <a:lnTo>
                  <a:pt x="93174" y="132969"/>
                </a:lnTo>
                <a:cubicBezTo>
                  <a:pt x="90681" y="132969"/>
                  <a:pt x="88900" y="131064"/>
                  <a:pt x="88900" y="128397"/>
                </a:cubicBezTo>
                <a:cubicBezTo>
                  <a:pt x="88900" y="126111"/>
                  <a:pt x="90681" y="123825"/>
                  <a:pt x="93174" y="123825"/>
                </a:cubicBezTo>
                <a:close/>
                <a:moveTo>
                  <a:pt x="34493" y="123825"/>
                </a:moveTo>
                <a:lnTo>
                  <a:pt x="72737" y="123825"/>
                </a:lnTo>
                <a:cubicBezTo>
                  <a:pt x="75623" y="123825"/>
                  <a:pt x="77427" y="125992"/>
                  <a:pt x="77427" y="128159"/>
                </a:cubicBezTo>
                <a:lnTo>
                  <a:pt x="77427" y="187031"/>
                </a:lnTo>
                <a:cubicBezTo>
                  <a:pt x="77427" y="189559"/>
                  <a:pt x="75623" y="191726"/>
                  <a:pt x="72737" y="191726"/>
                </a:cubicBezTo>
                <a:lnTo>
                  <a:pt x="34493" y="191726"/>
                </a:lnTo>
                <a:cubicBezTo>
                  <a:pt x="32328" y="191726"/>
                  <a:pt x="30163" y="189559"/>
                  <a:pt x="30163" y="187031"/>
                </a:cubicBezTo>
                <a:lnTo>
                  <a:pt x="30163" y="128159"/>
                </a:lnTo>
                <a:cubicBezTo>
                  <a:pt x="30163" y="125992"/>
                  <a:pt x="32328" y="123825"/>
                  <a:pt x="34493" y="123825"/>
                </a:cubicBezTo>
                <a:close/>
                <a:moveTo>
                  <a:pt x="163024" y="95250"/>
                </a:moveTo>
                <a:lnTo>
                  <a:pt x="209683" y="95250"/>
                </a:lnTo>
                <a:cubicBezTo>
                  <a:pt x="211820" y="95250"/>
                  <a:pt x="213957" y="97082"/>
                  <a:pt x="213957" y="99646"/>
                </a:cubicBezTo>
                <a:cubicBezTo>
                  <a:pt x="213957" y="102577"/>
                  <a:pt x="211820" y="104409"/>
                  <a:pt x="209683" y="104409"/>
                </a:cubicBezTo>
                <a:lnTo>
                  <a:pt x="163024" y="104409"/>
                </a:lnTo>
                <a:cubicBezTo>
                  <a:pt x="160531" y="104409"/>
                  <a:pt x="158750" y="102577"/>
                  <a:pt x="158750" y="99646"/>
                </a:cubicBezTo>
                <a:cubicBezTo>
                  <a:pt x="158750" y="97082"/>
                  <a:pt x="160531" y="95250"/>
                  <a:pt x="163024" y="95250"/>
                </a:cubicBezTo>
                <a:close/>
                <a:moveTo>
                  <a:pt x="34509" y="95250"/>
                </a:moveTo>
                <a:lnTo>
                  <a:pt x="140980" y="95250"/>
                </a:lnTo>
                <a:cubicBezTo>
                  <a:pt x="143515" y="95250"/>
                  <a:pt x="145688" y="97082"/>
                  <a:pt x="145688" y="99646"/>
                </a:cubicBezTo>
                <a:cubicBezTo>
                  <a:pt x="145688" y="102577"/>
                  <a:pt x="143515" y="104409"/>
                  <a:pt x="140980" y="104409"/>
                </a:cubicBezTo>
                <a:lnTo>
                  <a:pt x="34509" y="104409"/>
                </a:lnTo>
                <a:cubicBezTo>
                  <a:pt x="32336" y="104409"/>
                  <a:pt x="30163" y="102577"/>
                  <a:pt x="30163" y="99646"/>
                </a:cubicBezTo>
                <a:cubicBezTo>
                  <a:pt x="30163" y="97082"/>
                  <a:pt x="32336" y="95250"/>
                  <a:pt x="34509" y="95250"/>
                </a:cubicBezTo>
                <a:close/>
                <a:moveTo>
                  <a:pt x="243488" y="43995"/>
                </a:moveTo>
                <a:lnTo>
                  <a:pt x="243488" y="251711"/>
                </a:lnTo>
                <a:cubicBezTo>
                  <a:pt x="243488" y="254235"/>
                  <a:pt x="241692" y="256038"/>
                  <a:pt x="239178" y="256038"/>
                </a:cubicBezTo>
                <a:lnTo>
                  <a:pt x="44173" y="256038"/>
                </a:lnTo>
                <a:lnTo>
                  <a:pt x="44173" y="282724"/>
                </a:lnTo>
                <a:lnTo>
                  <a:pt x="270063" y="282724"/>
                </a:lnTo>
                <a:lnTo>
                  <a:pt x="270063" y="43995"/>
                </a:lnTo>
                <a:lnTo>
                  <a:pt x="243488" y="43995"/>
                </a:lnTo>
                <a:close/>
                <a:moveTo>
                  <a:pt x="39162" y="39124"/>
                </a:moveTo>
                <a:lnTo>
                  <a:pt x="39162" y="65650"/>
                </a:lnTo>
                <a:lnTo>
                  <a:pt x="206541" y="65650"/>
                </a:lnTo>
                <a:lnTo>
                  <a:pt x="206541" y="39124"/>
                </a:lnTo>
                <a:lnTo>
                  <a:pt x="39162" y="39124"/>
                </a:lnTo>
                <a:close/>
                <a:moveTo>
                  <a:pt x="34483" y="30162"/>
                </a:moveTo>
                <a:lnTo>
                  <a:pt x="211221" y="30162"/>
                </a:lnTo>
                <a:cubicBezTo>
                  <a:pt x="213380" y="30162"/>
                  <a:pt x="215540" y="32313"/>
                  <a:pt x="215540" y="34822"/>
                </a:cubicBezTo>
                <a:lnTo>
                  <a:pt x="215540" y="69952"/>
                </a:lnTo>
                <a:cubicBezTo>
                  <a:pt x="215540" y="72103"/>
                  <a:pt x="213380" y="74253"/>
                  <a:pt x="211221" y="74253"/>
                </a:cubicBezTo>
                <a:lnTo>
                  <a:pt x="34483" y="74253"/>
                </a:lnTo>
                <a:cubicBezTo>
                  <a:pt x="32323" y="74253"/>
                  <a:pt x="30163" y="72103"/>
                  <a:pt x="30163" y="69952"/>
                </a:cubicBezTo>
                <a:lnTo>
                  <a:pt x="30163" y="34822"/>
                </a:lnTo>
                <a:cubicBezTo>
                  <a:pt x="30163" y="32313"/>
                  <a:pt x="32323" y="30162"/>
                  <a:pt x="34483" y="30162"/>
                </a:cubicBezTo>
                <a:close/>
                <a:moveTo>
                  <a:pt x="8978" y="8655"/>
                </a:moveTo>
                <a:lnTo>
                  <a:pt x="8978" y="247384"/>
                </a:lnTo>
                <a:lnTo>
                  <a:pt x="234869" y="247384"/>
                </a:lnTo>
                <a:lnTo>
                  <a:pt x="234869" y="8655"/>
                </a:lnTo>
                <a:lnTo>
                  <a:pt x="8978" y="8655"/>
                </a:lnTo>
                <a:close/>
                <a:moveTo>
                  <a:pt x="4309" y="0"/>
                </a:moveTo>
                <a:lnTo>
                  <a:pt x="239178" y="0"/>
                </a:lnTo>
                <a:cubicBezTo>
                  <a:pt x="241692" y="0"/>
                  <a:pt x="243488" y="1803"/>
                  <a:pt x="243488" y="4327"/>
                </a:cubicBezTo>
                <a:lnTo>
                  <a:pt x="243488" y="35340"/>
                </a:lnTo>
                <a:lnTo>
                  <a:pt x="274372" y="35340"/>
                </a:lnTo>
                <a:cubicBezTo>
                  <a:pt x="276886" y="35340"/>
                  <a:pt x="279041" y="37144"/>
                  <a:pt x="279041" y="39668"/>
                </a:cubicBezTo>
                <a:lnTo>
                  <a:pt x="279041" y="287051"/>
                </a:lnTo>
                <a:cubicBezTo>
                  <a:pt x="279041" y="289576"/>
                  <a:pt x="276886" y="291739"/>
                  <a:pt x="274372" y="291739"/>
                </a:cubicBezTo>
                <a:lnTo>
                  <a:pt x="39504" y="291739"/>
                </a:lnTo>
                <a:cubicBezTo>
                  <a:pt x="37349" y="291739"/>
                  <a:pt x="35194" y="289576"/>
                  <a:pt x="35194" y="287051"/>
                </a:cubicBezTo>
                <a:lnTo>
                  <a:pt x="35194" y="256038"/>
                </a:lnTo>
                <a:lnTo>
                  <a:pt x="4309" y="256038"/>
                </a:lnTo>
                <a:cubicBezTo>
                  <a:pt x="2155" y="256038"/>
                  <a:pt x="0" y="254235"/>
                  <a:pt x="0" y="251711"/>
                </a:cubicBezTo>
                <a:lnTo>
                  <a:pt x="0" y="4327"/>
                </a:lnTo>
                <a:cubicBezTo>
                  <a:pt x="0" y="1803"/>
                  <a:pt x="2155" y="0"/>
                  <a:pt x="4309" y="0"/>
                </a:cubicBezTo>
                <a:close/>
              </a:path>
            </a:pathLst>
          </a:custGeom>
          <a:solidFill>
            <a:schemeClr val="bg1"/>
          </a:solidFill>
          <a:ln>
            <a:noFill/>
          </a:ln>
          <a:effectLst/>
        </p:spPr>
        <p:txBody>
          <a:bodyPr anchor="ctr"/>
          <a:lstStyle/>
          <a:p>
            <a:pPr defTabSz="914217"/>
            <a:endParaRPr lang="en-US" dirty="0">
              <a:solidFill>
                <a:srgbClr val="272727"/>
              </a:solidFill>
              <a:latin typeface="Lato Light" panose="020F0502020204030203" pitchFamily="34" charset="0"/>
            </a:endParaRPr>
          </a:p>
        </p:txBody>
      </p:sp>
      <p:sp>
        <p:nvSpPr>
          <p:cNvPr id="67" name="Subtitle 2">
            <a:extLst>
              <a:ext uri="{FF2B5EF4-FFF2-40B4-BE49-F238E27FC236}">
                <a16:creationId xmlns:a16="http://schemas.microsoft.com/office/drawing/2014/main" id="{83286EA7-E557-894B-95A2-BD90068B4DEF}"/>
              </a:ext>
            </a:extLst>
          </p:cNvPr>
          <p:cNvSpPr txBox="1">
            <a:spLocks/>
          </p:cNvSpPr>
          <p:nvPr/>
        </p:nvSpPr>
        <p:spPr>
          <a:xfrm>
            <a:off x="2037645" y="3894391"/>
            <a:ext cx="3935814" cy="2629181"/>
          </a:xfrm>
          <a:prstGeom prst="rect">
            <a:avLst/>
          </a:prstGeom>
        </p:spPr>
        <p:txBody>
          <a:bodyPr vert="horz" wrap="square" lIns="45720" tIns="22860" rIns="45720" bIns="2286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285750" indent="-285750" algn="just" defTabSz="543818">
              <a:lnSpc>
                <a:spcPts val="1500"/>
              </a:lnSpc>
              <a:buFont typeface="Wingdings" panose="05000000000000000000" pitchFamily="2" charset="2"/>
              <a:buChar char="ü"/>
            </a:pPr>
            <a:r>
              <a:rPr lang="en-US" sz="1600" b="1" dirty="0">
                <a:solidFill>
                  <a:srgbClr val="FFFFFF"/>
                </a:solidFill>
                <a:latin typeface="Lato Light" panose="020F0502020204030203" pitchFamily="34" charset="0"/>
                <a:ea typeface="Lato Light" panose="020F0502020204030203" pitchFamily="34" charset="0"/>
                <a:cs typeface="Mukta ExtraLight" panose="020B0000000000000000" pitchFamily="34" charset="77"/>
              </a:rPr>
              <a:t>Availability of focal person</a:t>
            </a:r>
          </a:p>
          <a:p>
            <a:pPr marL="285750" indent="-285750" algn="just" defTabSz="543818">
              <a:lnSpc>
                <a:spcPts val="1500"/>
              </a:lnSpc>
              <a:buFont typeface="Wingdings" panose="05000000000000000000" pitchFamily="2" charset="2"/>
              <a:buChar char="ü"/>
            </a:pPr>
            <a:r>
              <a:rPr lang="en-US" sz="1600" b="1" dirty="0">
                <a:solidFill>
                  <a:srgbClr val="FFFFFF"/>
                </a:solidFill>
                <a:latin typeface="Lato Light" panose="020F0502020204030203" pitchFamily="34" charset="0"/>
                <a:ea typeface="Lato Light" panose="020F0502020204030203" pitchFamily="34" charset="0"/>
                <a:cs typeface="Mukta ExtraLight" panose="020B0000000000000000" pitchFamily="34" charset="77"/>
              </a:rPr>
              <a:t>Availability of assistant focal person</a:t>
            </a:r>
          </a:p>
          <a:p>
            <a:pPr marL="285750" indent="-285750" algn="just" defTabSz="543818">
              <a:lnSpc>
                <a:spcPts val="1500"/>
              </a:lnSpc>
              <a:buFont typeface="Wingdings" panose="05000000000000000000" pitchFamily="2" charset="2"/>
              <a:buChar char="ü"/>
            </a:pPr>
            <a:r>
              <a:rPr lang="en-US" sz="1600" b="1" dirty="0">
                <a:solidFill>
                  <a:srgbClr val="FFFFFF"/>
                </a:solidFill>
                <a:latin typeface="Lato Light" panose="020F0502020204030203" pitchFamily="34" charset="0"/>
                <a:ea typeface="Lato Light" panose="020F0502020204030203" pitchFamily="34" charset="0"/>
                <a:cs typeface="Mukta ExtraLight" panose="020B0000000000000000" pitchFamily="34" charset="77"/>
              </a:rPr>
              <a:t>Availability of action plans</a:t>
            </a:r>
          </a:p>
          <a:p>
            <a:pPr marL="285750" indent="-285750" algn="just" defTabSz="543818">
              <a:lnSpc>
                <a:spcPts val="1500"/>
              </a:lnSpc>
              <a:buFont typeface="Wingdings" panose="05000000000000000000" pitchFamily="2" charset="2"/>
              <a:buChar char="ü"/>
            </a:pPr>
            <a:r>
              <a:rPr lang="en-US" sz="1600" b="1" dirty="0">
                <a:solidFill>
                  <a:srgbClr val="FFFFFF"/>
                </a:solidFill>
                <a:latin typeface="Lato Light" panose="020F0502020204030203" pitchFamily="34" charset="0"/>
                <a:ea typeface="Lato Light" panose="020F0502020204030203" pitchFamily="34" charset="0"/>
                <a:cs typeface="Mukta ExtraLight" panose="020B0000000000000000" pitchFamily="34" charset="77"/>
              </a:rPr>
              <a:t>Proportion of facilities with basic, limited or no water services</a:t>
            </a:r>
          </a:p>
          <a:p>
            <a:pPr marL="285750" indent="-285750" algn="just" defTabSz="543818">
              <a:lnSpc>
                <a:spcPts val="1500"/>
              </a:lnSpc>
              <a:buFont typeface="Wingdings" panose="05000000000000000000" pitchFamily="2" charset="2"/>
              <a:buChar char="ü"/>
            </a:pPr>
            <a:r>
              <a:rPr lang="en-US" sz="1600" b="1" dirty="0">
                <a:solidFill>
                  <a:srgbClr val="FFFFFF"/>
                </a:solidFill>
                <a:latin typeface="Lato Light" panose="020F0502020204030203" pitchFamily="34" charset="0"/>
                <a:ea typeface="Lato Light" panose="020F0502020204030203" pitchFamily="34" charset="0"/>
                <a:cs typeface="Mukta ExtraLight" panose="020B0000000000000000" pitchFamily="34" charset="77"/>
              </a:rPr>
              <a:t>Proportion of health facilities with basic, limited or no sanitation services.</a:t>
            </a:r>
          </a:p>
          <a:p>
            <a:pPr marL="285750" indent="-285750" algn="just" defTabSz="543818">
              <a:lnSpc>
                <a:spcPts val="1500"/>
              </a:lnSpc>
              <a:buFont typeface="Wingdings" panose="05000000000000000000" pitchFamily="2" charset="2"/>
              <a:buChar char="ü"/>
            </a:pPr>
            <a:r>
              <a:rPr lang="en-US" sz="1600" b="1" dirty="0">
                <a:solidFill>
                  <a:srgbClr val="FFFFFF"/>
                </a:solidFill>
                <a:latin typeface="Lato Light" panose="020F0502020204030203" pitchFamily="34" charset="0"/>
                <a:ea typeface="Lato Light" panose="020F0502020204030203" pitchFamily="34" charset="0"/>
                <a:cs typeface="Mukta ExtraLight" panose="020B0000000000000000" pitchFamily="34" charset="77"/>
              </a:rPr>
              <a:t>Proportion of health facilities with basic, limited or no hygiene services</a:t>
            </a:r>
          </a:p>
          <a:p>
            <a:pPr marL="285750" indent="-285750" algn="just" defTabSz="543818">
              <a:lnSpc>
                <a:spcPts val="1500"/>
              </a:lnSpc>
              <a:buFont typeface="Wingdings" panose="05000000000000000000" pitchFamily="2" charset="2"/>
              <a:buChar char="ü"/>
            </a:pPr>
            <a:r>
              <a:rPr lang="en-US" sz="1600" b="1" dirty="0">
                <a:solidFill>
                  <a:srgbClr val="FFFFFF"/>
                </a:solidFill>
                <a:latin typeface="Lato Light" panose="020F0502020204030203" pitchFamily="34" charset="0"/>
                <a:ea typeface="Lato Light" panose="020F0502020204030203" pitchFamily="34" charset="0"/>
                <a:cs typeface="Mukta ExtraLight" panose="020B0000000000000000" pitchFamily="34" charset="77"/>
              </a:rPr>
              <a:t>Proportion of health facilities with basic, limited or no waste management services.  </a:t>
            </a:r>
            <a:r>
              <a:rPr lang="en-US" sz="1000" dirty="0">
                <a:solidFill>
                  <a:srgbClr val="FFFFFF"/>
                </a:solidFill>
                <a:latin typeface="Lato Light" panose="020F0502020204030203" pitchFamily="34" charset="0"/>
                <a:ea typeface="Lato Light" panose="020F0502020204030203" pitchFamily="34" charset="0"/>
                <a:cs typeface="Mukta ExtraLight" panose="020B0000000000000000" pitchFamily="34" charset="77"/>
              </a:rPr>
              <a:t>.</a:t>
            </a:r>
          </a:p>
        </p:txBody>
      </p:sp>
      <p:sp>
        <p:nvSpPr>
          <p:cNvPr id="68" name="TextBox 67">
            <a:extLst>
              <a:ext uri="{FF2B5EF4-FFF2-40B4-BE49-F238E27FC236}">
                <a16:creationId xmlns:a16="http://schemas.microsoft.com/office/drawing/2014/main" id="{9B9118DC-5F24-CA4A-B55A-6FA978D65ED1}"/>
              </a:ext>
            </a:extLst>
          </p:cNvPr>
          <p:cNvSpPr txBox="1"/>
          <p:nvPr/>
        </p:nvSpPr>
        <p:spPr>
          <a:xfrm>
            <a:off x="2177856" y="3384314"/>
            <a:ext cx="3765136" cy="338554"/>
          </a:xfrm>
          <a:prstGeom prst="rect">
            <a:avLst/>
          </a:prstGeom>
          <a:noFill/>
        </p:spPr>
        <p:txBody>
          <a:bodyPr wrap="square" rtlCol="0" anchor="ctr" anchorCtr="0">
            <a:spAutoFit/>
          </a:bodyPr>
          <a:lstStyle/>
          <a:p>
            <a:pPr defTabSz="914217"/>
            <a:r>
              <a:rPr lang="en-US" sz="1600" b="1" dirty="0">
                <a:solidFill>
                  <a:srgbClr val="FFFFFF"/>
                </a:solidFill>
                <a:latin typeface="Poppins" pitchFamily="2" charset="77"/>
                <a:ea typeface="League Spartan" charset="0"/>
                <a:cs typeface="Poppins" pitchFamily="2" charset="77"/>
              </a:rPr>
              <a:t>PREVIOUS INDICATORS</a:t>
            </a:r>
          </a:p>
        </p:txBody>
      </p:sp>
      <p:sp>
        <p:nvSpPr>
          <p:cNvPr id="70" name="Subtitle 2">
            <a:extLst>
              <a:ext uri="{FF2B5EF4-FFF2-40B4-BE49-F238E27FC236}">
                <a16:creationId xmlns:a16="http://schemas.microsoft.com/office/drawing/2014/main" id="{6AD1569C-88BF-C948-AD47-FB5462EC5A80}"/>
              </a:ext>
            </a:extLst>
          </p:cNvPr>
          <p:cNvSpPr txBox="1">
            <a:spLocks/>
          </p:cNvSpPr>
          <p:nvPr/>
        </p:nvSpPr>
        <p:spPr>
          <a:xfrm>
            <a:off x="6181975" y="3812810"/>
            <a:ext cx="4790403" cy="3204019"/>
          </a:xfrm>
          <a:prstGeom prst="rect">
            <a:avLst/>
          </a:prstGeom>
        </p:spPr>
        <p:txBody>
          <a:bodyPr vert="horz" wrap="square" lIns="45720" tIns="22860" rIns="45720" bIns="2286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gn="just" defTabSz="543818">
              <a:lnSpc>
                <a:spcPts val="1500"/>
              </a:lnSpc>
              <a:buFont typeface="Wingdings" panose="05000000000000000000" pitchFamily="2" charset="2"/>
              <a:buChar char="ü"/>
            </a:pPr>
            <a:r>
              <a:rPr lang="en-US" sz="1000" dirty="0">
                <a:solidFill>
                  <a:srgbClr val="FFFFFF"/>
                </a:solidFill>
                <a:latin typeface="Lato Light" panose="020F0502020204030203" pitchFamily="34" charset="0"/>
                <a:ea typeface="Lato Light" panose="020F0502020204030203" pitchFamily="34" charset="0"/>
                <a:cs typeface="Mukta ExtraLight" panose="020B0000000000000000" pitchFamily="34" charset="77"/>
              </a:rPr>
              <a:t> </a:t>
            </a:r>
            <a:r>
              <a:rPr lang="en-US" sz="1200" dirty="0">
                <a:solidFill>
                  <a:srgbClr val="FFFFFF"/>
                </a:solidFill>
                <a:latin typeface="Lato Light" panose="020F0502020204030203" pitchFamily="34" charset="0"/>
                <a:ea typeface="Lato Light" panose="020F0502020204030203" pitchFamily="34" charset="0"/>
                <a:cs typeface="Mukta ExtraLight" panose="020B0000000000000000" pitchFamily="34" charset="77"/>
              </a:rPr>
              <a:t>Urban /Rural distribution</a:t>
            </a:r>
          </a:p>
          <a:p>
            <a:pPr marL="171450" indent="-171450" algn="just" defTabSz="543818">
              <a:lnSpc>
                <a:spcPts val="1500"/>
              </a:lnSpc>
              <a:buFont typeface="Wingdings" panose="05000000000000000000" pitchFamily="2" charset="2"/>
              <a:buChar char="ü"/>
            </a:pPr>
            <a:r>
              <a:rPr lang="en-US" sz="1200" dirty="0">
                <a:solidFill>
                  <a:srgbClr val="FFFFFF"/>
                </a:solidFill>
                <a:latin typeface="Lato Light" panose="020F0502020204030203" pitchFamily="34" charset="0"/>
                <a:ea typeface="Lato Light" panose="020F0502020204030203" pitchFamily="34" charset="0"/>
                <a:cs typeface="Mukta ExtraLight" panose="020B0000000000000000" pitchFamily="34" charset="77"/>
              </a:rPr>
              <a:t>Proportion of all staff trained</a:t>
            </a:r>
          </a:p>
          <a:p>
            <a:pPr marL="171450" indent="-171450" algn="just" defTabSz="543818">
              <a:lnSpc>
                <a:spcPts val="1500"/>
              </a:lnSpc>
              <a:buFont typeface="Wingdings" panose="05000000000000000000" pitchFamily="2" charset="2"/>
              <a:buChar char="ü"/>
            </a:pPr>
            <a:r>
              <a:rPr lang="en-US" sz="1200" dirty="0">
                <a:solidFill>
                  <a:srgbClr val="FFFFFF"/>
                </a:solidFill>
                <a:latin typeface="Lato Light" panose="020F0502020204030203" pitchFamily="34" charset="0"/>
                <a:ea typeface="Lato Light" panose="020F0502020204030203" pitchFamily="34" charset="0"/>
                <a:cs typeface="Mukta ExtraLight" panose="020B0000000000000000" pitchFamily="34" charset="77"/>
              </a:rPr>
              <a:t>Proportion of doctors trained</a:t>
            </a:r>
          </a:p>
          <a:p>
            <a:pPr marL="171450" indent="-171450" algn="just" defTabSz="543818">
              <a:lnSpc>
                <a:spcPts val="1500"/>
              </a:lnSpc>
              <a:buFont typeface="Wingdings" panose="05000000000000000000" pitchFamily="2" charset="2"/>
              <a:buChar char="ü"/>
            </a:pPr>
            <a:r>
              <a:rPr lang="en-US" sz="1200" dirty="0">
                <a:solidFill>
                  <a:srgbClr val="FFFFFF"/>
                </a:solidFill>
                <a:latin typeface="Lato Light" panose="020F0502020204030203" pitchFamily="34" charset="0"/>
                <a:ea typeface="Lato Light" panose="020F0502020204030203" pitchFamily="34" charset="0"/>
                <a:cs typeface="Mukta ExtraLight" panose="020B0000000000000000" pitchFamily="34" charset="77"/>
              </a:rPr>
              <a:t>Proportion of cleaners and waste management staff trained</a:t>
            </a:r>
          </a:p>
          <a:p>
            <a:pPr marL="171450" indent="-171450" algn="just" defTabSz="543818">
              <a:lnSpc>
                <a:spcPts val="1500"/>
              </a:lnSpc>
              <a:buFont typeface="Wingdings" panose="05000000000000000000" pitchFamily="2" charset="2"/>
              <a:buChar char="ü"/>
            </a:pPr>
            <a:r>
              <a:rPr lang="en-US" sz="1200" dirty="0">
                <a:solidFill>
                  <a:srgbClr val="FFFFFF"/>
                </a:solidFill>
                <a:latin typeface="Lato Light" panose="020F0502020204030203" pitchFamily="34" charset="0"/>
                <a:ea typeface="Lato Light" panose="020F0502020204030203" pitchFamily="34" charset="0"/>
                <a:cs typeface="Mukta ExtraLight" panose="020B0000000000000000" pitchFamily="34" charset="77"/>
              </a:rPr>
              <a:t>Budget allocated</a:t>
            </a:r>
          </a:p>
          <a:p>
            <a:pPr marL="171450" indent="-171450" algn="just" defTabSz="543818">
              <a:lnSpc>
                <a:spcPts val="1500"/>
              </a:lnSpc>
              <a:buFont typeface="Wingdings" panose="05000000000000000000" pitchFamily="2" charset="2"/>
              <a:buChar char="ü"/>
            </a:pPr>
            <a:r>
              <a:rPr lang="en-US" sz="1200" dirty="0">
                <a:solidFill>
                  <a:srgbClr val="FFFFFF"/>
                </a:solidFill>
                <a:latin typeface="Lato Light" panose="020F0502020204030203" pitchFamily="34" charset="0"/>
                <a:ea typeface="Lato Light" panose="020F0502020204030203" pitchFamily="34" charset="0"/>
                <a:cs typeface="Mukta ExtraLight" panose="020B0000000000000000" pitchFamily="34" charset="77"/>
              </a:rPr>
              <a:t>Budget approved</a:t>
            </a:r>
          </a:p>
          <a:p>
            <a:pPr marL="171450" indent="-171450" algn="just" defTabSz="543818">
              <a:lnSpc>
                <a:spcPts val="1500"/>
              </a:lnSpc>
              <a:buFont typeface="Wingdings" panose="05000000000000000000" pitchFamily="2" charset="2"/>
              <a:buChar char="ü"/>
            </a:pPr>
            <a:r>
              <a:rPr lang="en-US" sz="1200" dirty="0">
                <a:solidFill>
                  <a:srgbClr val="FFFFFF"/>
                </a:solidFill>
                <a:latin typeface="Lato Light" panose="020F0502020204030203" pitchFamily="34" charset="0"/>
                <a:ea typeface="Lato Light" panose="020F0502020204030203" pitchFamily="34" charset="0"/>
                <a:cs typeface="Mukta ExtraLight" panose="020B0000000000000000" pitchFamily="34" charset="77"/>
              </a:rPr>
              <a:t>Budget spent</a:t>
            </a:r>
          </a:p>
          <a:p>
            <a:pPr marL="171450" indent="-171450" algn="just" defTabSz="543818">
              <a:lnSpc>
                <a:spcPts val="1500"/>
              </a:lnSpc>
              <a:buFont typeface="Wingdings" panose="05000000000000000000" pitchFamily="2" charset="2"/>
              <a:buChar char="ü"/>
            </a:pPr>
            <a:r>
              <a:rPr lang="en-US" sz="1200" dirty="0">
                <a:solidFill>
                  <a:srgbClr val="FFFFFF"/>
                </a:solidFill>
                <a:latin typeface="Lato Light" panose="020F0502020204030203" pitchFamily="34" charset="0"/>
                <a:ea typeface="Lato Light" panose="020F0502020204030203" pitchFamily="34" charset="0"/>
                <a:cs typeface="Mukta ExtraLight" panose="020B0000000000000000" pitchFamily="34" charset="77"/>
              </a:rPr>
              <a:t>Gender in WASH- menstrual hygiene, governance &amp; function  </a:t>
            </a:r>
          </a:p>
          <a:p>
            <a:pPr marL="171450" indent="-171450" algn="just" defTabSz="543818">
              <a:lnSpc>
                <a:spcPts val="1500"/>
              </a:lnSpc>
              <a:buFont typeface="Wingdings" panose="05000000000000000000" pitchFamily="2" charset="2"/>
              <a:buChar char="ü"/>
            </a:pPr>
            <a:r>
              <a:rPr lang="en-US" sz="1200" dirty="0">
                <a:solidFill>
                  <a:srgbClr val="FFFFFF"/>
                </a:solidFill>
                <a:latin typeface="Lato Light" panose="020F0502020204030203" pitchFamily="34" charset="0"/>
                <a:ea typeface="Lato Light" panose="020F0502020204030203" pitchFamily="34" charset="0"/>
                <a:cs typeface="Mukta ExtraLight" panose="020B0000000000000000" pitchFamily="34" charset="77"/>
              </a:rPr>
              <a:t>WASH/IPC committees</a:t>
            </a:r>
          </a:p>
          <a:p>
            <a:pPr marL="171450" indent="-171450" algn="just" defTabSz="543818">
              <a:lnSpc>
                <a:spcPts val="1500"/>
              </a:lnSpc>
              <a:buFont typeface="Wingdings" panose="05000000000000000000" pitchFamily="2" charset="2"/>
              <a:buChar char="ü"/>
            </a:pPr>
            <a:r>
              <a:rPr lang="en-US" sz="1200" dirty="0">
                <a:solidFill>
                  <a:srgbClr val="FFFFFF"/>
                </a:solidFill>
                <a:latin typeface="Lato Light" panose="020F0502020204030203" pitchFamily="34" charset="0"/>
                <a:ea typeface="Lato Light" panose="020F0502020204030203" pitchFamily="34" charset="0"/>
                <a:cs typeface="Mukta ExtraLight" panose="020B0000000000000000" pitchFamily="34" charset="77"/>
              </a:rPr>
              <a:t>Availability of PPEs for all categories of staff</a:t>
            </a:r>
          </a:p>
          <a:p>
            <a:pPr marL="171450" indent="-171450" algn="just" defTabSz="543818">
              <a:lnSpc>
                <a:spcPts val="1500"/>
              </a:lnSpc>
              <a:buFont typeface="Wingdings" panose="05000000000000000000" pitchFamily="2" charset="2"/>
              <a:buChar char="ü"/>
            </a:pPr>
            <a:r>
              <a:rPr lang="en-US" sz="1200" dirty="0">
                <a:solidFill>
                  <a:srgbClr val="FFFFFF"/>
                </a:solidFill>
                <a:latin typeface="Lato Light" panose="020F0502020204030203" pitchFamily="34" charset="0"/>
                <a:ea typeface="Lato Light" panose="020F0502020204030203" pitchFamily="34" charset="0"/>
                <a:cs typeface="Mukta ExtraLight" panose="020B0000000000000000" pitchFamily="34" charset="77"/>
              </a:rPr>
              <a:t>Healthcare associated infections- 4 areas </a:t>
            </a:r>
          </a:p>
          <a:p>
            <a:pPr marL="171450" indent="-171450" algn="just" defTabSz="543818">
              <a:lnSpc>
                <a:spcPts val="1500"/>
              </a:lnSpc>
              <a:buFont typeface="Wingdings" panose="05000000000000000000" pitchFamily="2" charset="2"/>
              <a:buChar char="ü"/>
            </a:pPr>
            <a:r>
              <a:rPr lang="en-US" sz="1200" dirty="0">
                <a:solidFill>
                  <a:srgbClr val="FFFFFF"/>
                </a:solidFill>
                <a:latin typeface="Lato Light" panose="020F0502020204030203" pitchFamily="34" charset="0"/>
                <a:ea typeface="Lato Light" panose="020F0502020204030203" pitchFamily="34" charset="0"/>
                <a:cs typeface="Mukta ExtraLight" panose="020B0000000000000000" pitchFamily="34" charset="77"/>
              </a:rPr>
              <a:t>Environmental cleaning</a:t>
            </a:r>
          </a:p>
          <a:p>
            <a:pPr marL="171450" indent="-171450" algn="just" defTabSz="543818">
              <a:lnSpc>
                <a:spcPts val="1500"/>
              </a:lnSpc>
              <a:buFont typeface="Wingdings" panose="05000000000000000000" pitchFamily="2" charset="2"/>
              <a:buChar char="ü"/>
            </a:pPr>
            <a:endParaRPr lang="en-US" sz="1200" dirty="0">
              <a:solidFill>
                <a:srgbClr val="FFFFFF"/>
              </a:solidFill>
              <a:latin typeface="Lato Light" panose="020F0502020204030203" pitchFamily="34" charset="0"/>
              <a:ea typeface="Lato Light" panose="020F0502020204030203" pitchFamily="34" charset="0"/>
              <a:cs typeface="Mukta ExtraLight" panose="020B0000000000000000" pitchFamily="34" charset="77"/>
            </a:endParaRPr>
          </a:p>
          <a:p>
            <a:pPr marL="171450" indent="-171450" algn="just" defTabSz="543818">
              <a:lnSpc>
                <a:spcPts val="1500"/>
              </a:lnSpc>
              <a:buFont typeface="Wingdings" panose="05000000000000000000" pitchFamily="2" charset="2"/>
              <a:buChar char="ü"/>
            </a:pPr>
            <a:r>
              <a:rPr lang="en-US" sz="1200" dirty="0">
                <a:solidFill>
                  <a:srgbClr val="FFFFFF"/>
                </a:solidFill>
                <a:latin typeface="Lato Light" panose="020F0502020204030203" pitchFamily="34" charset="0"/>
                <a:ea typeface="Lato Light" panose="020F0502020204030203" pitchFamily="34" charset="0"/>
                <a:cs typeface="Mukta ExtraLight" panose="020B0000000000000000" pitchFamily="34" charset="77"/>
              </a:rPr>
              <a:t>Antimicrobial resistance and Stewardship </a:t>
            </a:r>
            <a:r>
              <a:rPr lang="en-US" sz="1000" dirty="0">
                <a:solidFill>
                  <a:srgbClr val="FFFFFF"/>
                </a:solidFill>
                <a:latin typeface="Lato Light" panose="020F0502020204030203" pitchFamily="34" charset="0"/>
                <a:ea typeface="Lato Light" panose="020F0502020204030203" pitchFamily="34" charset="0"/>
                <a:cs typeface="Mukta ExtraLight" panose="020B0000000000000000" pitchFamily="34" charset="77"/>
              </a:rPr>
              <a:t>.</a:t>
            </a:r>
          </a:p>
        </p:txBody>
      </p:sp>
      <p:sp>
        <p:nvSpPr>
          <p:cNvPr id="71" name="TextBox 70">
            <a:extLst>
              <a:ext uri="{FF2B5EF4-FFF2-40B4-BE49-F238E27FC236}">
                <a16:creationId xmlns:a16="http://schemas.microsoft.com/office/drawing/2014/main" id="{B5579AA2-5CEB-F346-A429-BD589FBFF330}"/>
              </a:ext>
            </a:extLst>
          </p:cNvPr>
          <p:cNvSpPr txBox="1"/>
          <p:nvPr/>
        </p:nvSpPr>
        <p:spPr>
          <a:xfrm>
            <a:off x="6394193" y="3438845"/>
            <a:ext cx="4101471" cy="338554"/>
          </a:xfrm>
          <a:prstGeom prst="rect">
            <a:avLst/>
          </a:prstGeom>
          <a:noFill/>
        </p:spPr>
        <p:txBody>
          <a:bodyPr wrap="square" rtlCol="0" anchor="ctr" anchorCtr="0">
            <a:spAutoFit/>
          </a:bodyPr>
          <a:lstStyle/>
          <a:p>
            <a:pPr defTabSz="914217"/>
            <a:r>
              <a:rPr lang="en-US" sz="1600" b="1" dirty="0">
                <a:solidFill>
                  <a:srgbClr val="FFFFFF"/>
                </a:solidFill>
                <a:latin typeface="Poppins" pitchFamily="2" charset="77"/>
                <a:ea typeface="League Spartan" charset="0"/>
                <a:cs typeface="Poppins" pitchFamily="2" charset="77"/>
              </a:rPr>
              <a:t>NEW ADDITIONAL INDICATORS </a:t>
            </a:r>
          </a:p>
        </p:txBody>
      </p:sp>
    </p:spTree>
    <p:extLst>
      <p:ext uri="{BB962C8B-B14F-4D97-AF65-F5344CB8AC3E}">
        <p14:creationId xmlns:p14="http://schemas.microsoft.com/office/powerpoint/2010/main" val="3367911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1F16BD9-0F11-4DBE-920E-CFE814C6AA5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66274" y="176463"/>
            <a:ext cx="9946105" cy="6424864"/>
          </a:xfrm>
          <a:prstGeom prst="rect">
            <a:avLst/>
          </a:prstGeom>
          <a:noFill/>
          <a:ln>
            <a:noFill/>
          </a:ln>
        </p:spPr>
      </p:pic>
    </p:spTree>
    <p:extLst>
      <p:ext uri="{BB962C8B-B14F-4D97-AF65-F5344CB8AC3E}">
        <p14:creationId xmlns:p14="http://schemas.microsoft.com/office/powerpoint/2010/main" val="40440880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Theme">
  <a:themeElements>
    <a:clrScheme name="AI - Big Data Infographics - S1">
      <a:dk1>
        <a:srgbClr val="747994"/>
      </a:dk1>
      <a:lt1>
        <a:srgbClr val="FFFFFF"/>
      </a:lt1>
      <a:dk2>
        <a:srgbClr val="111340"/>
      </a:dk2>
      <a:lt2>
        <a:srgbClr val="FFFFFF"/>
      </a:lt2>
      <a:accent1>
        <a:srgbClr val="87C143"/>
      </a:accent1>
      <a:accent2>
        <a:srgbClr val="51AF8B"/>
      </a:accent2>
      <a:accent3>
        <a:srgbClr val="408CB3"/>
      </a:accent3>
      <a:accent4>
        <a:srgbClr val="3470B2"/>
      </a:accent4>
      <a:accent5>
        <a:srgbClr val="7769B2"/>
      </a:accent5>
      <a:accent6>
        <a:srgbClr val="C3C8CE"/>
      </a:accent6>
      <a:hlink>
        <a:srgbClr val="335FFE"/>
      </a:hlink>
      <a:folHlink>
        <a:srgbClr val="CA64D4"/>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flip="none" rotWithShape="1">
          <a:gsLst>
            <a:gs pos="0">
              <a:srgbClr val="6FBFFF"/>
            </a:gs>
            <a:gs pos="98000">
              <a:srgbClr val="3C8BFF"/>
            </a:gs>
          </a:gsLst>
          <a:lin ang="5400000" scaled="1"/>
          <a:tileRect/>
        </a:gra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Default Theme">
  <a:themeElements>
    <a:clrScheme name="Challenge Slides - S1">
      <a:dk1>
        <a:srgbClr val="747993"/>
      </a:dk1>
      <a:lt1>
        <a:srgbClr val="FFFFFF"/>
      </a:lt1>
      <a:dk2>
        <a:srgbClr val="111340"/>
      </a:dk2>
      <a:lt2>
        <a:srgbClr val="FFFFFF"/>
      </a:lt2>
      <a:accent1>
        <a:srgbClr val="1359B4"/>
      </a:accent1>
      <a:accent2>
        <a:srgbClr val="4E88E9"/>
      </a:accent2>
      <a:accent3>
        <a:srgbClr val="694CAC"/>
      </a:accent3>
      <a:accent4>
        <a:srgbClr val="EE556B"/>
      </a:accent4>
      <a:accent5>
        <a:srgbClr val="EAAC55"/>
      </a:accent5>
      <a:accent6>
        <a:srgbClr val="C3C8CE"/>
      </a:accent6>
      <a:hlink>
        <a:srgbClr val="335FFE"/>
      </a:hlink>
      <a:folHlink>
        <a:srgbClr val="CA64D4"/>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flip="none" rotWithShape="1">
          <a:gsLst>
            <a:gs pos="0">
              <a:srgbClr val="6FBFFF"/>
            </a:gs>
            <a:gs pos="98000">
              <a:srgbClr val="3C8BFF"/>
            </a:gs>
          </a:gsLst>
          <a:lin ang="5400000" scaled="1"/>
          <a:tileRect/>
        </a:gra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Default Theme">
  <a:themeElements>
    <a:clrScheme name="AI - Structure Infographics - S1">
      <a:dk1>
        <a:srgbClr val="747994"/>
      </a:dk1>
      <a:lt1>
        <a:srgbClr val="FFFFFF"/>
      </a:lt1>
      <a:dk2>
        <a:srgbClr val="111340"/>
      </a:dk2>
      <a:lt2>
        <a:srgbClr val="FFFFFF"/>
      </a:lt2>
      <a:accent1>
        <a:srgbClr val="83D5ED"/>
      </a:accent1>
      <a:accent2>
        <a:srgbClr val="78BEE3"/>
      </a:accent2>
      <a:accent3>
        <a:srgbClr val="6593DE"/>
      </a:accent3>
      <a:accent4>
        <a:srgbClr val="4349CC"/>
      </a:accent4>
      <a:accent5>
        <a:srgbClr val="005091"/>
      </a:accent5>
      <a:accent6>
        <a:srgbClr val="C3C8CE"/>
      </a:accent6>
      <a:hlink>
        <a:srgbClr val="335FFE"/>
      </a:hlink>
      <a:folHlink>
        <a:srgbClr val="CA64D4"/>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flip="none" rotWithShape="1">
          <a:gsLst>
            <a:gs pos="0">
              <a:srgbClr val="6FBFFF"/>
            </a:gs>
            <a:gs pos="98000">
              <a:srgbClr val="3C8BFF"/>
            </a:gs>
          </a:gsLst>
          <a:lin ang="5400000" scaled="1"/>
          <a:tileRect/>
        </a:gra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4_Default Theme">
  <a:themeElements>
    <a:clrScheme name="Introduction - S1">
      <a:dk1>
        <a:srgbClr val="747A94"/>
      </a:dk1>
      <a:lt1>
        <a:srgbClr val="FFFFFF"/>
      </a:lt1>
      <a:dk2>
        <a:srgbClr val="111340"/>
      </a:dk2>
      <a:lt2>
        <a:srgbClr val="FFFFFF"/>
      </a:lt2>
      <a:accent1>
        <a:srgbClr val="E73846"/>
      </a:accent1>
      <a:accent2>
        <a:srgbClr val="A8DADC"/>
      </a:accent2>
      <a:accent3>
        <a:srgbClr val="457B9D"/>
      </a:accent3>
      <a:accent4>
        <a:srgbClr val="1D3557"/>
      </a:accent4>
      <a:accent5>
        <a:srgbClr val="EDBA2B"/>
      </a:accent5>
      <a:accent6>
        <a:srgbClr val="C4C8CE"/>
      </a:accent6>
      <a:hlink>
        <a:srgbClr val="32A79F"/>
      </a:hlink>
      <a:folHlink>
        <a:srgbClr val="89E1DE"/>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flip="none" rotWithShape="1">
          <a:gsLst>
            <a:gs pos="0">
              <a:srgbClr val="6FBFFF"/>
            </a:gs>
            <a:gs pos="98000">
              <a:srgbClr val="3C8BFF"/>
            </a:gs>
          </a:gsLst>
          <a:lin ang="5400000" scaled="1"/>
          <a:tileRect/>
        </a:gra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2_Office Theme">
  <a:themeElements>
    <a:clrScheme name="IGPIA - Theme 01 - Light">
      <a:dk1>
        <a:srgbClr val="737572"/>
      </a:dk1>
      <a:lt1>
        <a:srgbClr val="FFFFFF"/>
      </a:lt1>
      <a:dk2>
        <a:srgbClr val="445469"/>
      </a:dk2>
      <a:lt2>
        <a:srgbClr val="FFFFFF"/>
      </a:lt2>
      <a:accent1>
        <a:srgbClr val="229DCE"/>
      </a:accent1>
      <a:accent2>
        <a:srgbClr val="37A7B6"/>
      </a:accent2>
      <a:accent3>
        <a:srgbClr val="63C08A"/>
      </a:accent3>
      <a:accent4>
        <a:srgbClr val="8ED75E"/>
      </a:accent4>
      <a:accent5>
        <a:srgbClr val="A5E348"/>
      </a:accent5>
      <a:accent6>
        <a:srgbClr val="CAC9D0"/>
      </a:accent6>
      <a:hlink>
        <a:srgbClr val="216BA9"/>
      </a:hlink>
      <a:folHlink>
        <a:srgbClr val="1FB18A"/>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7.xml><?xml version="1.0" encoding="utf-8"?>
<a:theme xmlns:a="http://schemas.openxmlformats.org/drawingml/2006/main" name="5_Default Theme">
  <a:themeElements>
    <a:clrScheme name="Table of Content S1">
      <a:dk1>
        <a:srgbClr val="747A94"/>
      </a:dk1>
      <a:lt1>
        <a:srgbClr val="FFFFFF"/>
      </a:lt1>
      <a:dk2>
        <a:srgbClr val="111340"/>
      </a:dk2>
      <a:lt2>
        <a:srgbClr val="FFFFFF"/>
      </a:lt2>
      <a:accent1>
        <a:srgbClr val="00D6BE"/>
      </a:accent1>
      <a:accent2>
        <a:srgbClr val="97CEE0"/>
      </a:accent2>
      <a:accent3>
        <a:srgbClr val="D4AAF1"/>
      </a:accent3>
      <a:accent4>
        <a:srgbClr val="FFCB8A"/>
      </a:accent4>
      <a:accent5>
        <a:srgbClr val="FFC000"/>
      </a:accent5>
      <a:accent6>
        <a:srgbClr val="FF734D"/>
      </a:accent6>
      <a:hlink>
        <a:srgbClr val="335FFE"/>
      </a:hlink>
      <a:folHlink>
        <a:srgbClr val="CA64D4"/>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flip="none" rotWithShape="1">
          <a:gsLst>
            <a:gs pos="0">
              <a:srgbClr val="6FBFFF"/>
            </a:gs>
            <a:gs pos="98000">
              <a:srgbClr val="3C8BFF"/>
            </a:gs>
          </a:gsLst>
          <a:lin ang="5400000" scaled="1"/>
          <a:tileRect/>
        </a:gra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1_Office Theme">
  <a:themeElements>
    <a:clrScheme name="SW - TMV3 - Light">
      <a:dk1>
        <a:srgbClr val="272727"/>
      </a:dk1>
      <a:lt1>
        <a:srgbClr val="FFFFFF"/>
      </a:lt1>
      <a:dk2>
        <a:srgbClr val="000000"/>
      </a:dk2>
      <a:lt2>
        <a:srgbClr val="FFFFFF"/>
      </a:lt2>
      <a:accent1>
        <a:srgbClr val="27AC95"/>
      </a:accent1>
      <a:accent2>
        <a:srgbClr val="1BB1EC"/>
      </a:accent2>
      <a:accent3>
        <a:srgbClr val="0A67D4"/>
      </a:accent3>
      <a:accent4>
        <a:srgbClr val="0F51A9"/>
      </a:accent4>
      <a:accent5>
        <a:srgbClr val="2E2E2E"/>
      </a:accent5>
      <a:accent6>
        <a:srgbClr val="EBEBEB"/>
      </a:accent6>
      <a:hlink>
        <a:srgbClr val="32A79F"/>
      </a:hlink>
      <a:folHlink>
        <a:srgbClr val="89E1DE"/>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5627</TotalTime>
  <Words>2373</Words>
  <Application>Microsoft Macintosh PowerPoint</Application>
  <PresentationFormat>Widescreen</PresentationFormat>
  <Paragraphs>668</Paragraphs>
  <Slides>23</Slides>
  <Notes>1</Notes>
  <HiddenSlides>0</HiddenSlides>
  <MMClips>0</MMClips>
  <ScaleCrop>false</ScaleCrop>
  <HeadingPairs>
    <vt:vector size="6" baseType="variant">
      <vt:variant>
        <vt:lpstr>Fonts Used</vt:lpstr>
      </vt:variant>
      <vt:variant>
        <vt:i4>12</vt:i4>
      </vt:variant>
      <vt:variant>
        <vt:lpstr>Theme</vt:lpstr>
      </vt:variant>
      <vt:variant>
        <vt:i4>8</vt:i4>
      </vt:variant>
      <vt:variant>
        <vt:lpstr>Slide Titles</vt:lpstr>
      </vt:variant>
      <vt:variant>
        <vt:i4>23</vt:i4>
      </vt:variant>
    </vt:vector>
  </HeadingPairs>
  <TitlesOfParts>
    <vt:vector size="43" baseType="lpstr">
      <vt:lpstr>Amasis MT Pro Black</vt:lpstr>
      <vt:lpstr>Arial</vt:lpstr>
      <vt:lpstr>Arial Bold</vt:lpstr>
      <vt:lpstr>Calibri</vt:lpstr>
      <vt:lpstr>Calibri Light</vt:lpstr>
      <vt:lpstr>Lato Light</vt:lpstr>
      <vt:lpstr>Poppins</vt:lpstr>
      <vt:lpstr>Poppins Light</vt:lpstr>
      <vt:lpstr>Poppins Medium</vt:lpstr>
      <vt:lpstr>Symbol</vt:lpstr>
      <vt:lpstr>Times New Roman</vt:lpstr>
      <vt:lpstr>Wingdings</vt:lpstr>
      <vt:lpstr>Office Theme</vt:lpstr>
      <vt:lpstr>1_Default Theme</vt:lpstr>
      <vt:lpstr>2_Default Theme</vt:lpstr>
      <vt:lpstr>3_Default Theme</vt:lpstr>
      <vt:lpstr>4_Default Theme</vt:lpstr>
      <vt:lpstr>2_Office Theme</vt:lpstr>
      <vt:lpstr>5_Default Theme</vt:lpstr>
      <vt:lpstr>1_Office Theme</vt:lpstr>
      <vt:lpstr>PowerPoint Presentation</vt:lpstr>
      <vt:lpstr>PowerPoint Presentation</vt:lpstr>
      <vt:lpstr>Introduction:  Ghana Profile</vt:lpstr>
      <vt:lpstr>PowerPoint Presentation</vt:lpstr>
      <vt:lpstr>PowerPoint Presentation</vt:lpstr>
      <vt:lpstr>PowerPoint Presentation</vt:lpstr>
      <vt:lpstr>PowerPoint Presentation</vt:lpstr>
      <vt:lpstr>PowerPoint Presentation</vt:lpstr>
      <vt:lpstr>PowerPoint Presentation</vt:lpstr>
      <vt:lpstr>Water-treands </vt:lpstr>
      <vt:lpstr>PowerPoint Presentation</vt:lpstr>
      <vt:lpstr>Hygiene trends </vt:lpstr>
      <vt:lpstr>PowerPoint Presentation</vt:lpstr>
      <vt:lpstr>PowerPoint Presentation</vt:lpstr>
      <vt:lpstr>Key efforts </vt:lpstr>
      <vt:lpstr>Ghana’s National WASH Costed Strategy</vt:lpstr>
      <vt:lpstr>Country Efforts: WASH Funding </vt:lpstr>
      <vt:lpstr>PowerPoint Presentation</vt:lpstr>
      <vt:lpstr>PowerPoint Presentation</vt:lpstr>
      <vt:lpstr>PowerPoint Presentation</vt:lpstr>
      <vt:lpstr>Some Contextual reflections </vt:lpstr>
      <vt:lpstr>Over 20 Partners </vt:lpstr>
      <vt:lpstr>Acknowledgement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Ashinyo, Mary</dc:creator>
  <cp:lastModifiedBy>Denny, Lindsay</cp:lastModifiedBy>
  <cp:revision>125</cp:revision>
  <dcterms:created xsi:type="dcterms:W3CDTF">2022-03-22T21:51:26Z</dcterms:created>
  <dcterms:modified xsi:type="dcterms:W3CDTF">2022-06-08T14:30:20Z</dcterms:modified>
</cp:coreProperties>
</file>